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4" r:id="rId8"/>
    <p:sldId id="265" r:id="rId9"/>
    <p:sldId id="262" r:id="rId10"/>
    <p:sldId id="263" r:id="rId11"/>
    <p:sldId id="266" r:id="rId12"/>
  </p:sldIdLst>
  <p:sldSz cx="9144000" cy="5143500" type="screen16x9"/>
  <p:notesSz cx="6858000" cy="9144000"/>
  <p:embeddedFontLst>
    <p:embeddedFont>
      <p:font typeface="Old Standard TT" charset="0"/>
      <p:regular r:id="rId14"/>
      <p:bold r:id="rId15"/>
      <p: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3D85CAF0-686F-43A8-9DD0-BB92DE25DF01}">
  <a:tblStyle styleId="{3D85CAF0-686F-43A8-9DD0-BB92DE25DF0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2" d="100"/>
          <a:sy n="102" d="100"/>
        </p:scale>
        <p:origin x="-456" y="22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87241353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80d83e43b3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80d83e43b3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80d83e43b3_0_5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80d83e43b3_0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80d83e43b3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80d83e43b3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80d83e43b3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80d83e43b3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80d83e43b3_0_9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80d83e43b3_0_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80d83e43b3_0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80d83e43b3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80d83e43b3_0_10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80d83e43b3_0_1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sp>
        <p:nvSpPr>
          <p:cNvPr id="10" name="Google Shape;10;p2"/>
          <p:cNvSpPr/>
          <p:nvPr/>
        </p:nvSpPr>
        <p:spPr>
          <a:xfrm>
            <a:off x="0" y="100"/>
            <a:ext cx="9144000" cy="1711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1" name="Google Shape;11;p2"/>
          <p:cNvCxnSpPr/>
          <p:nvPr/>
        </p:nvCxnSpPr>
        <p:spPr>
          <a:xfrm>
            <a:off x="641934" y="3597500"/>
            <a:ext cx="390300" cy="0"/>
          </a:xfrm>
          <a:prstGeom prst="straightConnector1">
            <a:avLst/>
          </a:prstGeom>
          <a:noFill/>
          <a:ln w="28575" cap="flat" cmpd="sng">
            <a:solidFill>
              <a:schemeClr val="accent1"/>
            </a:solidFill>
            <a:prstDash val="solid"/>
            <a:round/>
            <a:headEnd type="none" w="sm" len="sm"/>
            <a:tailEnd type="none" w="sm" len="sm"/>
          </a:ln>
        </p:spPr>
      </p:cxnSp>
      <p:sp>
        <p:nvSpPr>
          <p:cNvPr id="12" name="Google Shape;12;p2"/>
          <p:cNvSpPr txBox="1">
            <a:spLocks noGrp="1"/>
          </p:cNvSpPr>
          <p:nvPr>
            <p:ph type="ctrTitle"/>
          </p:nvPr>
        </p:nvSpPr>
        <p:spPr>
          <a:xfrm>
            <a:off x="512700" y="1893300"/>
            <a:ext cx="8118600" cy="1522800"/>
          </a:xfrm>
          <a:prstGeom prst="rect">
            <a:avLst/>
          </a:prstGeom>
        </p:spPr>
        <p:txBody>
          <a:bodyPr spcFirstLastPara="1" wrap="square" lIns="91425" tIns="91425" rIns="91425" bIns="91425" anchor="b" anchorCtr="0">
            <a:noAutofit/>
          </a:bodyPr>
          <a:lstStyle>
            <a:lvl1pPr lvl="0">
              <a:spcBef>
                <a:spcPts val="0"/>
              </a:spcBef>
              <a:spcAft>
                <a:spcPts val="0"/>
              </a:spcAft>
              <a:buClr>
                <a:schemeClr val="accent1"/>
              </a:buClr>
              <a:buSzPts val="4200"/>
              <a:buNone/>
              <a:defRPr sz="4200">
                <a:solidFill>
                  <a:schemeClr val="accent1"/>
                </a:solidFill>
              </a:defRPr>
            </a:lvl1pPr>
            <a:lvl2pPr lvl="1">
              <a:spcBef>
                <a:spcPts val="0"/>
              </a:spcBef>
              <a:spcAft>
                <a:spcPts val="0"/>
              </a:spcAft>
              <a:buClr>
                <a:schemeClr val="accent1"/>
              </a:buClr>
              <a:buSzPts val="4200"/>
              <a:buNone/>
              <a:defRPr sz="4200">
                <a:solidFill>
                  <a:schemeClr val="accent1"/>
                </a:solidFill>
              </a:defRPr>
            </a:lvl2pPr>
            <a:lvl3pPr lvl="2">
              <a:spcBef>
                <a:spcPts val="0"/>
              </a:spcBef>
              <a:spcAft>
                <a:spcPts val="0"/>
              </a:spcAft>
              <a:buClr>
                <a:schemeClr val="accent1"/>
              </a:buClr>
              <a:buSzPts val="4200"/>
              <a:buNone/>
              <a:defRPr sz="4200">
                <a:solidFill>
                  <a:schemeClr val="accent1"/>
                </a:solidFill>
              </a:defRPr>
            </a:lvl3pPr>
            <a:lvl4pPr lvl="3">
              <a:spcBef>
                <a:spcPts val="0"/>
              </a:spcBef>
              <a:spcAft>
                <a:spcPts val="0"/>
              </a:spcAft>
              <a:buClr>
                <a:schemeClr val="accent1"/>
              </a:buClr>
              <a:buSzPts val="4200"/>
              <a:buNone/>
              <a:defRPr sz="4200">
                <a:solidFill>
                  <a:schemeClr val="accent1"/>
                </a:solidFill>
              </a:defRPr>
            </a:lvl4pPr>
            <a:lvl5pPr lvl="4">
              <a:spcBef>
                <a:spcPts val="0"/>
              </a:spcBef>
              <a:spcAft>
                <a:spcPts val="0"/>
              </a:spcAft>
              <a:buClr>
                <a:schemeClr val="accent1"/>
              </a:buClr>
              <a:buSzPts val="4200"/>
              <a:buNone/>
              <a:defRPr sz="4200">
                <a:solidFill>
                  <a:schemeClr val="accent1"/>
                </a:solidFill>
              </a:defRPr>
            </a:lvl5pPr>
            <a:lvl6pPr lvl="5">
              <a:spcBef>
                <a:spcPts val="0"/>
              </a:spcBef>
              <a:spcAft>
                <a:spcPts val="0"/>
              </a:spcAft>
              <a:buClr>
                <a:schemeClr val="accent1"/>
              </a:buClr>
              <a:buSzPts val="4200"/>
              <a:buNone/>
              <a:defRPr sz="4200">
                <a:solidFill>
                  <a:schemeClr val="accent1"/>
                </a:solidFill>
              </a:defRPr>
            </a:lvl6pPr>
            <a:lvl7pPr lvl="6">
              <a:spcBef>
                <a:spcPts val="0"/>
              </a:spcBef>
              <a:spcAft>
                <a:spcPts val="0"/>
              </a:spcAft>
              <a:buClr>
                <a:schemeClr val="accent1"/>
              </a:buClr>
              <a:buSzPts val="4200"/>
              <a:buNone/>
              <a:defRPr sz="4200">
                <a:solidFill>
                  <a:schemeClr val="accent1"/>
                </a:solidFill>
              </a:defRPr>
            </a:lvl7pPr>
            <a:lvl8pPr lvl="7">
              <a:spcBef>
                <a:spcPts val="0"/>
              </a:spcBef>
              <a:spcAft>
                <a:spcPts val="0"/>
              </a:spcAft>
              <a:buClr>
                <a:schemeClr val="accent1"/>
              </a:buClr>
              <a:buSzPts val="4200"/>
              <a:buNone/>
              <a:defRPr sz="4200">
                <a:solidFill>
                  <a:schemeClr val="accent1"/>
                </a:solidFill>
              </a:defRPr>
            </a:lvl8pPr>
            <a:lvl9pPr lvl="8">
              <a:spcBef>
                <a:spcPts val="0"/>
              </a:spcBef>
              <a:spcAft>
                <a:spcPts val="0"/>
              </a:spcAft>
              <a:buClr>
                <a:schemeClr val="accent1"/>
              </a:buClr>
              <a:buSzPts val="4200"/>
              <a:buNone/>
              <a:defRPr sz="4200">
                <a:solidFill>
                  <a:schemeClr val="accent1"/>
                </a:solidFill>
              </a:defRPr>
            </a:lvl9pPr>
          </a:lstStyle>
          <a:p>
            <a:endParaRPr/>
          </a:p>
        </p:txBody>
      </p:sp>
      <p:sp>
        <p:nvSpPr>
          <p:cNvPr id="13" name="Google Shape;13;p2"/>
          <p:cNvSpPr txBox="1">
            <a:spLocks noGrp="1"/>
          </p:cNvSpPr>
          <p:nvPr>
            <p:ph type="subTitle" idx="1"/>
          </p:nvPr>
        </p:nvSpPr>
        <p:spPr>
          <a:xfrm>
            <a:off x="512700" y="3840639"/>
            <a:ext cx="8118600" cy="7875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accent2"/>
              </a:buClr>
              <a:buSzPts val="2400"/>
              <a:buNone/>
              <a:defRPr sz="2400">
                <a:solidFill>
                  <a:schemeClr val="accent2"/>
                </a:solidFill>
              </a:defRPr>
            </a:lvl1pPr>
            <a:lvl2pPr lvl="1">
              <a:lnSpc>
                <a:spcPct val="100000"/>
              </a:lnSpc>
              <a:spcBef>
                <a:spcPts val="0"/>
              </a:spcBef>
              <a:spcAft>
                <a:spcPts val="0"/>
              </a:spcAft>
              <a:buClr>
                <a:schemeClr val="accent2"/>
              </a:buClr>
              <a:buSzPts val="2400"/>
              <a:buNone/>
              <a:defRPr sz="2400">
                <a:solidFill>
                  <a:schemeClr val="accent2"/>
                </a:solidFill>
              </a:defRPr>
            </a:lvl2pPr>
            <a:lvl3pPr lvl="2">
              <a:lnSpc>
                <a:spcPct val="100000"/>
              </a:lnSpc>
              <a:spcBef>
                <a:spcPts val="0"/>
              </a:spcBef>
              <a:spcAft>
                <a:spcPts val="0"/>
              </a:spcAft>
              <a:buClr>
                <a:schemeClr val="accent2"/>
              </a:buClr>
              <a:buSzPts val="2400"/>
              <a:buNone/>
              <a:defRPr sz="2400">
                <a:solidFill>
                  <a:schemeClr val="accent2"/>
                </a:solidFill>
              </a:defRPr>
            </a:lvl3pPr>
            <a:lvl4pPr lvl="3">
              <a:lnSpc>
                <a:spcPct val="100000"/>
              </a:lnSpc>
              <a:spcBef>
                <a:spcPts val="0"/>
              </a:spcBef>
              <a:spcAft>
                <a:spcPts val="0"/>
              </a:spcAft>
              <a:buClr>
                <a:schemeClr val="accent2"/>
              </a:buClr>
              <a:buSzPts val="2400"/>
              <a:buNone/>
              <a:defRPr sz="2400">
                <a:solidFill>
                  <a:schemeClr val="accent2"/>
                </a:solidFill>
              </a:defRPr>
            </a:lvl4pPr>
            <a:lvl5pPr lvl="4">
              <a:lnSpc>
                <a:spcPct val="100000"/>
              </a:lnSpc>
              <a:spcBef>
                <a:spcPts val="0"/>
              </a:spcBef>
              <a:spcAft>
                <a:spcPts val="0"/>
              </a:spcAft>
              <a:buClr>
                <a:schemeClr val="accent2"/>
              </a:buClr>
              <a:buSzPts val="2400"/>
              <a:buNone/>
              <a:defRPr sz="2400">
                <a:solidFill>
                  <a:schemeClr val="accent2"/>
                </a:solidFill>
              </a:defRPr>
            </a:lvl5pPr>
            <a:lvl6pPr lvl="5">
              <a:lnSpc>
                <a:spcPct val="100000"/>
              </a:lnSpc>
              <a:spcBef>
                <a:spcPts val="0"/>
              </a:spcBef>
              <a:spcAft>
                <a:spcPts val="0"/>
              </a:spcAft>
              <a:buClr>
                <a:schemeClr val="accent2"/>
              </a:buClr>
              <a:buSzPts val="2400"/>
              <a:buNone/>
              <a:defRPr sz="2400">
                <a:solidFill>
                  <a:schemeClr val="accent2"/>
                </a:solidFill>
              </a:defRPr>
            </a:lvl6pPr>
            <a:lvl7pPr lvl="6">
              <a:lnSpc>
                <a:spcPct val="100000"/>
              </a:lnSpc>
              <a:spcBef>
                <a:spcPts val="0"/>
              </a:spcBef>
              <a:spcAft>
                <a:spcPts val="0"/>
              </a:spcAft>
              <a:buClr>
                <a:schemeClr val="accent2"/>
              </a:buClr>
              <a:buSzPts val="2400"/>
              <a:buNone/>
              <a:defRPr sz="2400">
                <a:solidFill>
                  <a:schemeClr val="accent2"/>
                </a:solidFill>
              </a:defRPr>
            </a:lvl7pPr>
            <a:lvl8pPr lvl="7">
              <a:lnSpc>
                <a:spcPct val="100000"/>
              </a:lnSpc>
              <a:spcBef>
                <a:spcPts val="0"/>
              </a:spcBef>
              <a:spcAft>
                <a:spcPts val="0"/>
              </a:spcAft>
              <a:buClr>
                <a:schemeClr val="accent2"/>
              </a:buClr>
              <a:buSzPts val="2400"/>
              <a:buNone/>
              <a:defRPr sz="2400">
                <a:solidFill>
                  <a:schemeClr val="accent2"/>
                </a:solidFill>
              </a:defRPr>
            </a:lvl8pPr>
            <a:lvl9pPr lvl="8">
              <a:lnSpc>
                <a:spcPct val="100000"/>
              </a:lnSpc>
              <a:spcBef>
                <a:spcPts val="0"/>
              </a:spcBef>
              <a:spcAft>
                <a:spcPts val="0"/>
              </a:spcAft>
              <a:buClr>
                <a:schemeClr val="accent2"/>
              </a:buClr>
              <a:buSzPts val="2400"/>
              <a:buNone/>
              <a:defRPr sz="2400">
                <a:solidFill>
                  <a:schemeClr val="accent2"/>
                </a:solidFill>
              </a:defRPr>
            </a:lvl9pPr>
          </a:lstStyle>
          <a:p>
            <a:endParaRPr/>
          </a:p>
        </p:txBody>
      </p:sp>
      <p:sp>
        <p:nvSpPr>
          <p:cNvPr id="14" name="Google Shape;14;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9"/>
        <p:cNvGrpSpPr/>
        <p:nvPr/>
      </p:nvGrpSpPr>
      <p:grpSpPr>
        <a:xfrm>
          <a:off x="0" y="0"/>
          <a:ext cx="0" cy="0"/>
          <a:chOff x="0" y="0"/>
          <a:chExt cx="0" cy="0"/>
        </a:xfrm>
      </p:grpSpPr>
      <p:sp>
        <p:nvSpPr>
          <p:cNvPr id="50" name="Google Shape;50;p11"/>
          <p:cNvSpPr txBox="1">
            <a:spLocks noGrp="1"/>
          </p:cNvSpPr>
          <p:nvPr>
            <p:ph type="title" hasCustomPrompt="1"/>
          </p:nvPr>
        </p:nvSpPr>
        <p:spPr>
          <a:xfrm>
            <a:off x="311700" y="1039650"/>
            <a:ext cx="8520600" cy="2106300"/>
          </a:xfrm>
          <a:prstGeom prst="rect">
            <a:avLst/>
          </a:prstGeom>
        </p:spPr>
        <p:txBody>
          <a:bodyPr spcFirstLastPara="1" wrap="square" lIns="91425" tIns="91425" rIns="91425" bIns="91425" anchor="b" anchorCtr="0">
            <a:noAutofit/>
          </a:bodyPr>
          <a:lstStyle>
            <a:lvl1pPr lvl="0" algn="ctr">
              <a:spcBef>
                <a:spcPts val="0"/>
              </a:spcBef>
              <a:spcAft>
                <a:spcPts val="0"/>
              </a:spcAft>
              <a:buSzPts val="14000"/>
              <a:buNone/>
              <a:defRPr sz="14000" b="1"/>
            </a:lvl1pPr>
            <a:lvl2pPr lvl="1" algn="ctr">
              <a:spcBef>
                <a:spcPts val="0"/>
              </a:spcBef>
              <a:spcAft>
                <a:spcPts val="0"/>
              </a:spcAft>
              <a:buSzPts val="14000"/>
              <a:buNone/>
              <a:defRPr sz="14000" b="1"/>
            </a:lvl2pPr>
            <a:lvl3pPr lvl="2" algn="ctr">
              <a:spcBef>
                <a:spcPts val="0"/>
              </a:spcBef>
              <a:spcAft>
                <a:spcPts val="0"/>
              </a:spcAft>
              <a:buSzPts val="14000"/>
              <a:buNone/>
              <a:defRPr sz="14000" b="1"/>
            </a:lvl3pPr>
            <a:lvl4pPr lvl="3" algn="ctr">
              <a:spcBef>
                <a:spcPts val="0"/>
              </a:spcBef>
              <a:spcAft>
                <a:spcPts val="0"/>
              </a:spcAft>
              <a:buSzPts val="14000"/>
              <a:buNone/>
              <a:defRPr sz="14000" b="1"/>
            </a:lvl4pPr>
            <a:lvl5pPr lvl="4" algn="ctr">
              <a:spcBef>
                <a:spcPts val="0"/>
              </a:spcBef>
              <a:spcAft>
                <a:spcPts val="0"/>
              </a:spcAft>
              <a:buSzPts val="14000"/>
              <a:buNone/>
              <a:defRPr sz="14000" b="1"/>
            </a:lvl5pPr>
            <a:lvl6pPr lvl="5" algn="ctr">
              <a:spcBef>
                <a:spcPts val="0"/>
              </a:spcBef>
              <a:spcAft>
                <a:spcPts val="0"/>
              </a:spcAft>
              <a:buSzPts val="14000"/>
              <a:buNone/>
              <a:defRPr sz="14000" b="1"/>
            </a:lvl6pPr>
            <a:lvl7pPr lvl="6" algn="ctr">
              <a:spcBef>
                <a:spcPts val="0"/>
              </a:spcBef>
              <a:spcAft>
                <a:spcPts val="0"/>
              </a:spcAft>
              <a:buSzPts val="14000"/>
              <a:buNone/>
              <a:defRPr sz="14000" b="1"/>
            </a:lvl7pPr>
            <a:lvl8pPr lvl="7" algn="ctr">
              <a:spcBef>
                <a:spcPts val="0"/>
              </a:spcBef>
              <a:spcAft>
                <a:spcPts val="0"/>
              </a:spcAft>
              <a:buSzPts val="14000"/>
              <a:buNone/>
              <a:defRPr sz="14000" b="1"/>
            </a:lvl8pPr>
            <a:lvl9pPr lvl="8" algn="ctr">
              <a:spcBef>
                <a:spcPts val="0"/>
              </a:spcBef>
              <a:spcAft>
                <a:spcPts val="0"/>
              </a:spcAft>
              <a:buSzPts val="14000"/>
              <a:buNone/>
              <a:defRPr sz="14000" b="1"/>
            </a:lvl9pPr>
          </a:lstStyle>
          <a:p>
            <a:r>
              <a:t>xx%</a:t>
            </a:r>
          </a:p>
        </p:txBody>
      </p:sp>
      <p:sp>
        <p:nvSpPr>
          <p:cNvPr id="51" name="Google Shape;51;p11"/>
          <p:cNvSpPr txBox="1">
            <a:spLocks noGrp="1"/>
          </p:cNvSpPr>
          <p:nvPr>
            <p:ph type="body" idx="1"/>
          </p:nvPr>
        </p:nvSpPr>
        <p:spPr>
          <a:xfrm>
            <a:off x="311700" y="32284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52" name="Google Shape;52;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5"/>
        <p:cNvGrpSpPr/>
        <p:nvPr/>
      </p:nvGrpSpPr>
      <p:grpSpPr>
        <a:xfrm>
          <a:off x="0" y="0"/>
          <a:ext cx="0" cy="0"/>
          <a:chOff x="0" y="0"/>
          <a:chExt cx="0" cy="0"/>
        </a:xfrm>
      </p:grpSpPr>
      <p:cxnSp>
        <p:nvCxnSpPr>
          <p:cNvPr id="16" name="Google Shape;16;p3"/>
          <p:cNvCxnSpPr/>
          <p:nvPr/>
        </p:nvCxnSpPr>
        <p:spPr>
          <a:xfrm>
            <a:off x="641934" y="3597500"/>
            <a:ext cx="390300" cy="0"/>
          </a:xfrm>
          <a:prstGeom prst="straightConnector1">
            <a:avLst/>
          </a:prstGeom>
          <a:noFill/>
          <a:ln w="28575" cap="flat" cmpd="sng">
            <a:solidFill>
              <a:schemeClr val="lt2"/>
            </a:solidFill>
            <a:prstDash val="solid"/>
            <a:round/>
            <a:headEnd type="none" w="sm" len="sm"/>
            <a:tailEnd type="none" w="sm" len="sm"/>
          </a:ln>
        </p:spPr>
      </p:cxnSp>
      <p:sp>
        <p:nvSpPr>
          <p:cNvPr id="17" name="Google Shape;17;p3"/>
          <p:cNvSpPr txBox="1">
            <a:spLocks noGrp="1"/>
          </p:cNvSpPr>
          <p:nvPr>
            <p:ph type="title"/>
          </p:nvPr>
        </p:nvSpPr>
        <p:spPr>
          <a:xfrm>
            <a:off x="512700" y="1893300"/>
            <a:ext cx="8118600" cy="1522800"/>
          </a:xfrm>
          <a:prstGeom prst="rect">
            <a:avLst/>
          </a:prstGeom>
        </p:spPr>
        <p:txBody>
          <a:bodyPr spcFirstLastPara="1" wrap="square" lIns="91425" tIns="91425" rIns="91425" bIns="91425" anchor="b" anchorCtr="0">
            <a:noAutofit/>
          </a:bodyPr>
          <a:lstStyle>
            <a:lvl1pPr lvl="0">
              <a:spcBef>
                <a:spcPts val="0"/>
              </a:spcBef>
              <a:spcAft>
                <a:spcPts val="0"/>
              </a:spcAft>
              <a:buClr>
                <a:schemeClr val="accent1"/>
              </a:buClr>
              <a:buSzPts val="6000"/>
              <a:buNone/>
              <a:defRPr sz="6000">
                <a:solidFill>
                  <a:schemeClr val="accent1"/>
                </a:solidFill>
              </a:defRPr>
            </a:lvl1pPr>
            <a:lvl2pPr lvl="1">
              <a:spcBef>
                <a:spcPts val="0"/>
              </a:spcBef>
              <a:spcAft>
                <a:spcPts val="0"/>
              </a:spcAft>
              <a:buClr>
                <a:schemeClr val="accent1"/>
              </a:buClr>
              <a:buSzPts val="6000"/>
              <a:buNone/>
              <a:defRPr sz="6000">
                <a:solidFill>
                  <a:schemeClr val="accent1"/>
                </a:solidFill>
              </a:defRPr>
            </a:lvl2pPr>
            <a:lvl3pPr lvl="2">
              <a:spcBef>
                <a:spcPts val="0"/>
              </a:spcBef>
              <a:spcAft>
                <a:spcPts val="0"/>
              </a:spcAft>
              <a:buClr>
                <a:schemeClr val="accent1"/>
              </a:buClr>
              <a:buSzPts val="6000"/>
              <a:buNone/>
              <a:defRPr sz="6000">
                <a:solidFill>
                  <a:schemeClr val="accent1"/>
                </a:solidFill>
              </a:defRPr>
            </a:lvl3pPr>
            <a:lvl4pPr lvl="3">
              <a:spcBef>
                <a:spcPts val="0"/>
              </a:spcBef>
              <a:spcAft>
                <a:spcPts val="0"/>
              </a:spcAft>
              <a:buClr>
                <a:schemeClr val="accent1"/>
              </a:buClr>
              <a:buSzPts val="6000"/>
              <a:buNone/>
              <a:defRPr sz="6000">
                <a:solidFill>
                  <a:schemeClr val="accent1"/>
                </a:solidFill>
              </a:defRPr>
            </a:lvl4pPr>
            <a:lvl5pPr lvl="4">
              <a:spcBef>
                <a:spcPts val="0"/>
              </a:spcBef>
              <a:spcAft>
                <a:spcPts val="0"/>
              </a:spcAft>
              <a:buClr>
                <a:schemeClr val="accent1"/>
              </a:buClr>
              <a:buSzPts val="6000"/>
              <a:buNone/>
              <a:defRPr sz="6000">
                <a:solidFill>
                  <a:schemeClr val="accent1"/>
                </a:solidFill>
              </a:defRPr>
            </a:lvl5pPr>
            <a:lvl6pPr lvl="5">
              <a:spcBef>
                <a:spcPts val="0"/>
              </a:spcBef>
              <a:spcAft>
                <a:spcPts val="0"/>
              </a:spcAft>
              <a:buClr>
                <a:schemeClr val="accent1"/>
              </a:buClr>
              <a:buSzPts val="6000"/>
              <a:buNone/>
              <a:defRPr sz="6000">
                <a:solidFill>
                  <a:schemeClr val="accent1"/>
                </a:solidFill>
              </a:defRPr>
            </a:lvl6pPr>
            <a:lvl7pPr lvl="6">
              <a:spcBef>
                <a:spcPts val="0"/>
              </a:spcBef>
              <a:spcAft>
                <a:spcPts val="0"/>
              </a:spcAft>
              <a:buClr>
                <a:schemeClr val="accent1"/>
              </a:buClr>
              <a:buSzPts val="6000"/>
              <a:buNone/>
              <a:defRPr sz="6000">
                <a:solidFill>
                  <a:schemeClr val="accent1"/>
                </a:solidFill>
              </a:defRPr>
            </a:lvl7pPr>
            <a:lvl8pPr lvl="7">
              <a:spcBef>
                <a:spcPts val="0"/>
              </a:spcBef>
              <a:spcAft>
                <a:spcPts val="0"/>
              </a:spcAft>
              <a:buClr>
                <a:schemeClr val="accent1"/>
              </a:buClr>
              <a:buSzPts val="6000"/>
              <a:buNone/>
              <a:defRPr sz="6000">
                <a:solidFill>
                  <a:schemeClr val="accent1"/>
                </a:solidFill>
              </a:defRPr>
            </a:lvl8pPr>
            <a:lvl9pPr lvl="8">
              <a:spcBef>
                <a:spcPts val="0"/>
              </a:spcBef>
              <a:spcAft>
                <a:spcPts val="0"/>
              </a:spcAft>
              <a:buClr>
                <a:schemeClr val="accent1"/>
              </a:buClr>
              <a:buSzPts val="6000"/>
              <a:buNone/>
              <a:defRPr sz="6000">
                <a:solidFill>
                  <a:schemeClr val="accent1"/>
                </a:solidFill>
              </a:defRPr>
            </a:lvl9pPr>
          </a:lstStyle>
          <a:p>
            <a:endParaRPr/>
          </a:p>
        </p:txBody>
      </p:sp>
      <p:sp>
        <p:nvSpPr>
          <p:cNvPr id="18" name="Google Shape;18;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sp>
        <p:nvSpPr>
          <p:cNvPr id="20" name="Google Shape;20;p4"/>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2" name="Google Shape;22;p4"/>
          <p:cNvSpPr txBox="1">
            <a:spLocks noGrp="1"/>
          </p:cNvSpPr>
          <p:nvPr>
            <p:ph type="body" idx="1"/>
          </p:nvPr>
        </p:nvSpPr>
        <p:spPr>
          <a:xfrm>
            <a:off x="311700" y="1171600"/>
            <a:ext cx="8520600" cy="3397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Google Shape;23;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6" name="Google Shape;26;p5"/>
          <p:cNvSpPr txBox="1">
            <a:spLocks noGrp="1"/>
          </p:cNvSpPr>
          <p:nvPr>
            <p:ph type="body" idx="1"/>
          </p:nvPr>
        </p:nvSpPr>
        <p:spPr>
          <a:xfrm>
            <a:off x="311700" y="1171675"/>
            <a:ext cx="3999900" cy="3397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7" name="Google Shape;27;p5"/>
          <p:cNvSpPr txBox="1">
            <a:spLocks noGrp="1"/>
          </p:cNvSpPr>
          <p:nvPr>
            <p:ph type="body" idx="2"/>
          </p:nvPr>
        </p:nvSpPr>
        <p:spPr>
          <a:xfrm>
            <a:off x="4832400" y="1171675"/>
            <a:ext cx="3999900" cy="33972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8" name="Google Shape;28;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1" name="Google Shape;31;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4" name="Google Shape;34;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5" name="Google Shape;35;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490250" y="526350"/>
            <a:ext cx="5604000" cy="4090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accent1"/>
              </a:buClr>
              <a:buSzPts val="5400"/>
              <a:buNone/>
              <a:defRPr sz="5400">
                <a:solidFill>
                  <a:schemeClr val="accent1"/>
                </a:solidFill>
              </a:defRPr>
            </a:lvl1pPr>
            <a:lvl2pPr lvl="1">
              <a:spcBef>
                <a:spcPts val="0"/>
              </a:spcBef>
              <a:spcAft>
                <a:spcPts val="0"/>
              </a:spcAft>
              <a:buClr>
                <a:schemeClr val="accent1"/>
              </a:buClr>
              <a:buSzPts val="5400"/>
              <a:buNone/>
              <a:defRPr sz="5400">
                <a:solidFill>
                  <a:schemeClr val="accent1"/>
                </a:solidFill>
              </a:defRPr>
            </a:lvl2pPr>
            <a:lvl3pPr lvl="2">
              <a:spcBef>
                <a:spcPts val="0"/>
              </a:spcBef>
              <a:spcAft>
                <a:spcPts val="0"/>
              </a:spcAft>
              <a:buClr>
                <a:schemeClr val="accent1"/>
              </a:buClr>
              <a:buSzPts val="5400"/>
              <a:buNone/>
              <a:defRPr sz="5400">
                <a:solidFill>
                  <a:schemeClr val="accent1"/>
                </a:solidFill>
              </a:defRPr>
            </a:lvl3pPr>
            <a:lvl4pPr lvl="3">
              <a:spcBef>
                <a:spcPts val="0"/>
              </a:spcBef>
              <a:spcAft>
                <a:spcPts val="0"/>
              </a:spcAft>
              <a:buClr>
                <a:schemeClr val="accent1"/>
              </a:buClr>
              <a:buSzPts val="5400"/>
              <a:buNone/>
              <a:defRPr sz="5400">
                <a:solidFill>
                  <a:schemeClr val="accent1"/>
                </a:solidFill>
              </a:defRPr>
            </a:lvl4pPr>
            <a:lvl5pPr lvl="4">
              <a:spcBef>
                <a:spcPts val="0"/>
              </a:spcBef>
              <a:spcAft>
                <a:spcPts val="0"/>
              </a:spcAft>
              <a:buClr>
                <a:schemeClr val="accent1"/>
              </a:buClr>
              <a:buSzPts val="5400"/>
              <a:buNone/>
              <a:defRPr sz="5400">
                <a:solidFill>
                  <a:schemeClr val="accent1"/>
                </a:solidFill>
              </a:defRPr>
            </a:lvl5pPr>
            <a:lvl6pPr lvl="5">
              <a:spcBef>
                <a:spcPts val="0"/>
              </a:spcBef>
              <a:spcAft>
                <a:spcPts val="0"/>
              </a:spcAft>
              <a:buClr>
                <a:schemeClr val="accent1"/>
              </a:buClr>
              <a:buSzPts val="5400"/>
              <a:buNone/>
              <a:defRPr sz="5400">
                <a:solidFill>
                  <a:schemeClr val="accent1"/>
                </a:solidFill>
              </a:defRPr>
            </a:lvl6pPr>
            <a:lvl7pPr lvl="6">
              <a:spcBef>
                <a:spcPts val="0"/>
              </a:spcBef>
              <a:spcAft>
                <a:spcPts val="0"/>
              </a:spcAft>
              <a:buClr>
                <a:schemeClr val="accent1"/>
              </a:buClr>
              <a:buSzPts val="5400"/>
              <a:buNone/>
              <a:defRPr sz="5400">
                <a:solidFill>
                  <a:schemeClr val="accent1"/>
                </a:solidFill>
              </a:defRPr>
            </a:lvl7pPr>
            <a:lvl8pPr lvl="7">
              <a:spcBef>
                <a:spcPts val="0"/>
              </a:spcBef>
              <a:spcAft>
                <a:spcPts val="0"/>
              </a:spcAft>
              <a:buClr>
                <a:schemeClr val="accent1"/>
              </a:buClr>
              <a:buSzPts val="5400"/>
              <a:buNone/>
              <a:defRPr sz="5400">
                <a:solidFill>
                  <a:schemeClr val="accent1"/>
                </a:solidFill>
              </a:defRPr>
            </a:lvl8pPr>
            <a:lvl9pPr lvl="8">
              <a:spcBef>
                <a:spcPts val="0"/>
              </a:spcBef>
              <a:spcAft>
                <a:spcPts val="0"/>
              </a:spcAft>
              <a:buClr>
                <a:schemeClr val="accent1"/>
              </a:buClr>
              <a:buSzPts val="5400"/>
              <a:buNone/>
              <a:defRPr sz="5400">
                <a:solidFill>
                  <a:schemeClr val="accent1"/>
                </a:solidFill>
              </a:defRPr>
            </a:lvl9pPr>
          </a:lstStyle>
          <a:p>
            <a:endParaRPr/>
          </a:p>
        </p:txBody>
      </p:sp>
      <p:sp>
        <p:nvSpPr>
          <p:cNvPr id="38" name="Google Shape;38;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9"/>
        <p:cNvGrpSpPr/>
        <p:nvPr/>
      </p:nvGrpSpPr>
      <p:grpSpPr>
        <a:xfrm>
          <a:off x="0" y="0"/>
          <a:ext cx="0" cy="0"/>
          <a:chOff x="0" y="0"/>
          <a:chExt cx="0" cy="0"/>
        </a:xfrm>
      </p:grpSpPr>
      <p:sp>
        <p:nvSpPr>
          <p:cNvPr id="40" name="Google Shape;40;p9"/>
          <p:cNvSpPr/>
          <p:nvPr/>
        </p:nvSpPr>
        <p:spPr>
          <a:xfrm>
            <a:off x="4572000" y="-2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1" name="Google Shape;41;p9"/>
          <p:cNvCxnSpPr/>
          <p:nvPr/>
        </p:nvCxnSpPr>
        <p:spPr>
          <a:xfrm>
            <a:off x="5029675" y="4495500"/>
            <a:ext cx="686400" cy="0"/>
          </a:xfrm>
          <a:prstGeom prst="straightConnector1">
            <a:avLst/>
          </a:prstGeom>
          <a:noFill/>
          <a:ln w="19050" cap="flat" cmpd="sng">
            <a:solidFill>
              <a:schemeClr val="lt2"/>
            </a:solidFill>
            <a:prstDash val="solid"/>
            <a:round/>
            <a:headEnd type="none" w="sm" len="sm"/>
            <a:tailEnd type="none" w="sm" len="sm"/>
          </a:ln>
        </p:spPr>
      </p:cxnSp>
      <p:sp>
        <p:nvSpPr>
          <p:cNvPr id="42" name="Google Shape;42;p9"/>
          <p:cNvSpPr txBox="1">
            <a:spLocks noGrp="1"/>
          </p:cNvSpPr>
          <p:nvPr>
            <p:ph type="title"/>
          </p:nvPr>
        </p:nvSpPr>
        <p:spPr>
          <a:xfrm>
            <a:off x="265500" y="1382350"/>
            <a:ext cx="4045200" cy="1333200"/>
          </a:xfrm>
          <a:prstGeom prst="rect">
            <a:avLst/>
          </a:prstGeom>
        </p:spPr>
        <p:txBody>
          <a:bodyPr spcFirstLastPara="1" wrap="square" lIns="91425" tIns="91425" rIns="91425" bIns="91425" anchor="b" anchorCtr="0">
            <a:noAutofit/>
          </a:bodyPr>
          <a:lstStyle>
            <a:lvl1pPr lvl="0" algn="ctr">
              <a:spcBef>
                <a:spcPts val="0"/>
              </a:spcBef>
              <a:spcAft>
                <a:spcPts val="0"/>
              </a:spcAft>
              <a:buClr>
                <a:schemeClr val="lt2"/>
              </a:buClr>
              <a:buSzPts val="4200"/>
              <a:buNone/>
              <a:defRPr sz="4200">
                <a:solidFill>
                  <a:schemeClr val="lt2"/>
                </a:solidFill>
              </a:defRPr>
            </a:lvl1pPr>
            <a:lvl2pPr lvl="1" algn="ctr">
              <a:spcBef>
                <a:spcPts val="0"/>
              </a:spcBef>
              <a:spcAft>
                <a:spcPts val="0"/>
              </a:spcAft>
              <a:buClr>
                <a:schemeClr val="lt2"/>
              </a:buClr>
              <a:buSzPts val="4200"/>
              <a:buNone/>
              <a:defRPr sz="4200">
                <a:solidFill>
                  <a:schemeClr val="lt2"/>
                </a:solidFill>
              </a:defRPr>
            </a:lvl2pPr>
            <a:lvl3pPr lvl="2" algn="ctr">
              <a:spcBef>
                <a:spcPts val="0"/>
              </a:spcBef>
              <a:spcAft>
                <a:spcPts val="0"/>
              </a:spcAft>
              <a:buClr>
                <a:schemeClr val="lt2"/>
              </a:buClr>
              <a:buSzPts val="4200"/>
              <a:buNone/>
              <a:defRPr sz="4200">
                <a:solidFill>
                  <a:schemeClr val="lt2"/>
                </a:solidFill>
              </a:defRPr>
            </a:lvl3pPr>
            <a:lvl4pPr lvl="3" algn="ctr">
              <a:spcBef>
                <a:spcPts val="0"/>
              </a:spcBef>
              <a:spcAft>
                <a:spcPts val="0"/>
              </a:spcAft>
              <a:buClr>
                <a:schemeClr val="lt2"/>
              </a:buClr>
              <a:buSzPts val="4200"/>
              <a:buNone/>
              <a:defRPr sz="4200">
                <a:solidFill>
                  <a:schemeClr val="lt2"/>
                </a:solidFill>
              </a:defRPr>
            </a:lvl4pPr>
            <a:lvl5pPr lvl="4" algn="ctr">
              <a:spcBef>
                <a:spcPts val="0"/>
              </a:spcBef>
              <a:spcAft>
                <a:spcPts val="0"/>
              </a:spcAft>
              <a:buClr>
                <a:schemeClr val="lt2"/>
              </a:buClr>
              <a:buSzPts val="4200"/>
              <a:buNone/>
              <a:defRPr sz="4200">
                <a:solidFill>
                  <a:schemeClr val="lt2"/>
                </a:solidFill>
              </a:defRPr>
            </a:lvl5pPr>
            <a:lvl6pPr lvl="5" algn="ctr">
              <a:spcBef>
                <a:spcPts val="0"/>
              </a:spcBef>
              <a:spcAft>
                <a:spcPts val="0"/>
              </a:spcAft>
              <a:buClr>
                <a:schemeClr val="lt2"/>
              </a:buClr>
              <a:buSzPts val="4200"/>
              <a:buNone/>
              <a:defRPr sz="4200">
                <a:solidFill>
                  <a:schemeClr val="lt2"/>
                </a:solidFill>
              </a:defRPr>
            </a:lvl6pPr>
            <a:lvl7pPr lvl="6" algn="ctr">
              <a:spcBef>
                <a:spcPts val="0"/>
              </a:spcBef>
              <a:spcAft>
                <a:spcPts val="0"/>
              </a:spcAft>
              <a:buClr>
                <a:schemeClr val="lt2"/>
              </a:buClr>
              <a:buSzPts val="4200"/>
              <a:buNone/>
              <a:defRPr sz="4200">
                <a:solidFill>
                  <a:schemeClr val="lt2"/>
                </a:solidFill>
              </a:defRPr>
            </a:lvl7pPr>
            <a:lvl8pPr lvl="7" algn="ctr">
              <a:spcBef>
                <a:spcPts val="0"/>
              </a:spcBef>
              <a:spcAft>
                <a:spcPts val="0"/>
              </a:spcAft>
              <a:buClr>
                <a:schemeClr val="lt2"/>
              </a:buClr>
              <a:buSzPts val="4200"/>
              <a:buNone/>
              <a:defRPr sz="4200">
                <a:solidFill>
                  <a:schemeClr val="lt2"/>
                </a:solidFill>
              </a:defRPr>
            </a:lvl8pPr>
            <a:lvl9pPr lvl="8" algn="ctr">
              <a:spcBef>
                <a:spcPts val="0"/>
              </a:spcBef>
              <a:spcAft>
                <a:spcPts val="0"/>
              </a:spcAft>
              <a:buClr>
                <a:schemeClr val="lt2"/>
              </a:buClr>
              <a:buSzPts val="4200"/>
              <a:buNone/>
              <a:defRPr sz="4200">
                <a:solidFill>
                  <a:schemeClr val="lt2"/>
                </a:solidFill>
              </a:defRPr>
            </a:lvl9pPr>
          </a:lstStyle>
          <a:p>
            <a:endParaRPr/>
          </a:p>
        </p:txBody>
      </p:sp>
      <p:sp>
        <p:nvSpPr>
          <p:cNvPr id="43" name="Google Shape;43;p9"/>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4" name="Google Shape;4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accent1"/>
              </a:buClr>
              <a:buSzPts val="1800"/>
              <a:buChar char="●"/>
              <a:defRPr>
                <a:solidFill>
                  <a:schemeClr val="accent1"/>
                </a:solidFill>
              </a:defRPr>
            </a:lvl1pPr>
            <a:lvl2pPr marL="914400" lvl="1" indent="-317500">
              <a:spcBef>
                <a:spcPts val="1600"/>
              </a:spcBef>
              <a:spcAft>
                <a:spcPts val="0"/>
              </a:spcAft>
              <a:buClr>
                <a:schemeClr val="accent1"/>
              </a:buClr>
              <a:buSzPts val="1400"/>
              <a:buChar char="○"/>
              <a:defRPr>
                <a:solidFill>
                  <a:schemeClr val="accent1"/>
                </a:solidFill>
              </a:defRPr>
            </a:lvl2pPr>
            <a:lvl3pPr marL="1371600" lvl="2" indent="-317500">
              <a:spcBef>
                <a:spcPts val="1600"/>
              </a:spcBef>
              <a:spcAft>
                <a:spcPts val="0"/>
              </a:spcAft>
              <a:buClr>
                <a:schemeClr val="accent1"/>
              </a:buClr>
              <a:buSzPts val="1400"/>
              <a:buChar char="■"/>
              <a:defRPr>
                <a:solidFill>
                  <a:schemeClr val="accent1"/>
                </a:solidFill>
              </a:defRPr>
            </a:lvl3pPr>
            <a:lvl4pPr marL="1828800" lvl="3" indent="-317500">
              <a:spcBef>
                <a:spcPts val="1600"/>
              </a:spcBef>
              <a:spcAft>
                <a:spcPts val="0"/>
              </a:spcAft>
              <a:buClr>
                <a:schemeClr val="accent1"/>
              </a:buClr>
              <a:buSzPts val="1400"/>
              <a:buChar char="●"/>
              <a:defRPr>
                <a:solidFill>
                  <a:schemeClr val="accent1"/>
                </a:solidFill>
              </a:defRPr>
            </a:lvl4pPr>
            <a:lvl5pPr marL="2286000" lvl="4" indent="-317500">
              <a:spcBef>
                <a:spcPts val="1600"/>
              </a:spcBef>
              <a:spcAft>
                <a:spcPts val="0"/>
              </a:spcAft>
              <a:buClr>
                <a:schemeClr val="accent1"/>
              </a:buClr>
              <a:buSzPts val="1400"/>
              <a:buChar char="○"/>
              <a:defRPr>
                <a:solidFill>
                  <a:schemeClr val="accent1"/>
                </a:solidFill>
              </a:defRPr>
            </a:lvl5pPr>
            <a:lvl6pPr marL="2743200" lvl="5" indent="-317500">
              <a:spcBef>
                <a:spcPts val="1600"/>
              </a:spcBef>
              <a:spcAft>
                <a:spcPts val="0"/>
              </a:spcAft>
              <a:buClr>
                <a:schemeClr val="accent1"/>
              </a:buClr>
              <a:buSzPts val="1400"/>
              <a:buChar char="■"/>
              <a:defRPr>
                <a:solidFill>
                  <a:schemeClr val="accent1"/>
                </a:solidFill>
              </a:defRPr>
            </a:lvl6pPr>
            <a:lvl7pPr marL="3200400" lvl="6" indent="-317500">
              <a:spcBef>
                <a:spcPts val="1600"/>
              </a:spcBef>
              <a:spcAft>
                <a:spcPts val="0"/>
              </a:spcAft>
              <a:buClr>
                <a:schemeClr val="accent1"/>
              </a:buClr>
              <a:buSzPts val="1400"/>
              <a:buChar char="●"/>
              <a:defRPr>
                <a:solidFill>
                  <a:schemeClr val="accent1"/>
                </a:solidFill>
              </a:defRPr>
            </a:lvl7pPr>
            <a:lvl8pPr marL="3657600" lvl="7" indent="-317500">
              <a:spcBef>
                <a:spcPts val="1600"/>
              </a:spcBef>
              <a:spcAft>
                <a:spcPts val="0"/>
              </a:spcAft>
              <a:buClr>
                <a:schemeClr val="accent1"/>
              </a:buClr>
              <a:buSzPts val="1400"/>
              <a:buChar char="○"/>
              <a:defRPr>
                <a:solidFill>
                  <a:schemeClr val="accent1"/>
                </a:solidFill>
              </a:defRPr>
            </a:lvl8pPr>
            <a:lvl9pPr marL="4114800" lvl="8" indent="-317500">
              <a:spcBef>
                <a:spcPts val="1600"/>
              </a:spcBef>
              <a:spcAft>
                <a:spcPts val="1600"/>
              </a:spcAft>
              <a:buClr>
                <a:schemeClr val="accent1"/>
              </a:buClr>
              <a:buSzPts val="1400"/>
              <a:buChar char="■"/>
              <a:defRPr>
                <a:solidFill>
                  <a:schemeClr val="accent1"/>
                </a:solidFill>
              </a:defRPr>
            </a:lvl9pPr>
          </a:lstStyle>
          <a:p>
            <a:endParaRPr/>
          </a:p>
        </p:txBody>
      </p:sp>
      <p:sp>
        <p:nvSpPr>
          <p:cNvPr id="45" name="Google Shape;45;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6"/>
        <p:cNvGrpSpPr/>
        <p:nvPr/>
      </p:nvGrpSpPr>
      <p:grpSpPr>
        <a:xfrm>
          <a:off x="0" y="0"/>
          <a:ext cx="0" cy="0"/>
          <a:chOff x="0" y="0"/>
          <a:chExt cx="0" cy="0"/>
        </a:xfrm>
      </p:grpSpPr>
      <p:sp>
        <p:nvSpPr>
          <p:cNvPr id="47" name="Google Shape;47;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8" name="Google Shape;48;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d"/>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paperback">
    <p:bg>
      <p:bgPr>
        <a:solidFill>
          <a:schemeClr val="accen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6132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1pPr>
            <a:lvl2pPr lvl="1">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2pPr>
            <a:lvl3pPr lvl="2">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3pPr>
            <a:lvl4pPr lvl="3">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4pPr>
            <a:lvl5pPr lvl="4">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5pPr>
            <a:lvl6pPr lvl="5">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6pPr>
            <a:lvl7pPr lvl="6">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7pPr>
            <a:lvl8pPr lvl="7">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8pPr>
            <a:lvl9pPr lvl="8">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9pPr>
          </a:lstStyle>
          <a:p>
            <a:endParaRPr/>
          </a:p>
        </p:txBody>
      </p:sp>
      <p:sp>
        <p:nvSpPr>
          <p:cNvPr id="7" name="Google Shape;7;p1"/>
          <p:cNvSpPr txBox="1">
            <a:spLocks noGrp="1"/>
          </p:cNvSpPr>
          <p:nvPr>
            <p:ph type="body" idx="1"/>
          </p:nvPr>
        </p:nvSpPr>
        <p:spPr>
          <a:xfrm>
            <a:off x="311700" y="1171600"/>
            <a:ext cx="8520600" cy="3397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1"/>
              </a:buClr>
              <a:buSzPts val="1800"/>
              <a:buFont typeface="Old Standard TT"/>
              <a:buChar char="●"/>
              <a:defRPr sz="1800">
                <a:solidFill>
                  <a:schemeClr val="dk1"/>
                </a:solidFill>
                <a:latin typeface="Old Standard TT"/>
                <a:ea typeface="Old Standard TT"/>
                <a:cs typeface="Old Standard TT"/>
                <a:sym typeface="Old Standard TT"/>
              </a:defRPr>
            </a:lvl1pPr>
            <a:lvl2pPr marL="914400" lvl="1"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2pPr>
            <a:lvl3pPr marL="1371600" lvl="2"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3pPr>
            <a:lvl4pPr marL="1828800" lvl="3"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4pPr>
            <a:lvl5pPr marL="2286000" lvl="4"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5pPr>
            <a:lvl6pPr marL="2743200" lvl="5"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6pPr>
            <a:lvl7pPr marL="3200400" lvl="6"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7pPr>
            <a:lvl8pPr marL="3657600" lvl="7"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8pPr>
            <a:lvl9pPr marL="4114800" lvl="8" indent="-317500">
              <a:lnSpc>
                <a:spcPct val="115000"/>
              </a:lnSpc>
              <a:spcBef>
                <a:spcPts val="1600"/>
              </a:spcBef>
              <a:spcAft>
                <a:spcPts val="160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1"/>
                </a:solidFill>
                <a:latin typeface="Old Standard TT"/>
                <a:ea typeface="Old Standard TT"/>
                <a:cs typeface="Old Standard TT"/>
                <a:sym typeface="Old Standard TT"/>
              </a:defRPr>
            </a:lvl1pPr>
            <a:lvl2pPr lvl="1" algn="r">
              <a:buNone/>
              <a:defRPr sz="1000">
                <a:solidFill>
                  <a:schemeClr val="dk1"/>
                </a:solidFill>
                <a:latin typeface="Old Standard TT"/>
                <a:ea typeface="Old Standard TT"/>
                <a:cs typeface="Old Standard TT"/>
                <a:sym typeface="Old Standard TT"/>
              </a:defRPr>
            </a:lvl2pPr>
            <a:lvl3pPr lvl="2" algn="r">
              <a:buNone/>
              <a:defRPr sz="1000">
                <a:solidFill>
                  <a:schemeClr val="dk1"/>
                </a:solidFill>
                <a:latin typeface="Old Standard TT"/>
                <a:ea typeface="Old Standard TT"/>
                <a:cs typeface="Old Standard TT"/>
                <a:sym typeface="Old Standard TT"/>
              </a:defRPr>
            </a:lvl3pPr>
            <a:lvl4pPr lvl="3" algn="r">
              <a:buNone/>
              <a:defRPr sz="1000">
                <a:solidFill>
                  <a:schemeClr val="dk1"/>
                </a:solidFill>
                <a:latin typeface="Old Standard TT"/>
                <a:ea typeface="Old Standard TT"/>
                <a:cs typeface="Old Standard TT"/>
                <a:sym typeface="Old Standard TT"/>
              </a:defRPr>
            </a:lvl4pPr>
            <a:lvl5pPr lvl="4" algn="r">
              <a:buNone/>
              <a:defRPr sz="1000">
                <a:solidFill>
                  <a:schemeClr val="dk1"/>
                </a:solidFill>
                <a:latin typeface="Old Standard TT"/>
                <a:ea typeface="Old Standard TT"/>
                <a:cs typeface="Old Standard TT"/>
                <a:sym typeface="Old Standard TT"/>
              </a:defRPr>
            </a:lvl5pPr>
            <a:lvl6pPr lvl="5" algn="r">
              <a:buNone/>
              <a:defRPr sz="1000">
                <a:solidFill>
                  <a:schemeClr val="dk1"/>
                </a:solidFill>
                <a:latin typeface="Old Standard TT"/>
                <a:ea typeface="Old Standard TT"/>
                <a:cs typeface="Old Standard TT"/>
                <a:sym typeface="Old Standard TT"/>
              </a:defRPr>
            </a:lvl6pPr>
            <a:lvl7pPr lvl="6" algn="r">
              <a:buNone/>
              <a:defRPr sz="1000">
                <a:solidFill>
                  <a:schemeClr val="dk1"/>
                </a:solidFill>
                <a:latin typeface="Old Standard TT"/>
                <a:ea typeface="Old Standard TT"/>
                <a:cs typeface="Old Standard TT"/>
                <a:sym typeface="Old Standard TT"/>
              </a:defRPr>
            </a:lvl7pPr>
            <a:lvl8pPr lvl="7" algn="r">
              <a:buNone/>
              <a:defRPr sz="1000">
                <a:solidFill>
                  <a:schemeClr val="dk1"/>
                </a:solidFill>
                <a:latin typeface="Old Standard TT"/>
                <a:ea typeface="Old Standard TT"/>
                <a:cs typeface="Old Standard TT"/>
                <a:sym typeface="Old Standard TT"/>
              </a:defRPr>
            </a:lvl8pPr>
            <a:lvl9pPr lvl="8" algn="r">
              <a:buNone/>
              <a:defRPr sz="1000">
                <a:solidFill>
                  <a:schemeClr val="dk1"/>
                </a:solidFill>
                <a:latin typeface="Old Standard TT"/>
                <a:ea typeface="Old Standard TT"/>
                <a:cs typeface="Old Standard TT"/>
                <a:sym typeface="Old Standard TT"/>
              </a:defRPr>
            </a:lvl9pPr>
          </a:lstStyle>
          <a:p>
            <a:pPr marL="0" lvl="0" indent="0" algn="r" rtl="0">
              <a:spcBef>
                <a:spcPts val="0"/>
              </a:spcBef>
              <a:spcAft>
                <a:spcPts val="0"/>
              </a:spcAft>
              <a:buNone/>
            </a:pPr>
            <a:fld id="{00000000-1234-1234-1234-123412341234}" type="slidenum">
              <a:rPr lang="id"/>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3"/>
          <p:cNvSpPr txBox="1">
            <a:spLocks noGrp="1"/>
          </p:cNvSpPr>
          <p:nvPr>
            <p:ph type="ctrTitle"/>
          </p:nvPr>
        </p:nvSpPr>
        <p:spPr>
          <a:xfrm>
            <a:off x="512700" y="196900"/>
            <a:ext cx="5017800" cy="12696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id" sz="3000">
                <a:latin typeface="Arial"/>
                <a:ea typeface="Arial"/>
                <a:cs typeface="Arial"/>
                <a:sym typeface="Arial"/>
              </a:rPr>
              <a:t>Metode Penelitian Kualitatif</a:t>
            </a:r>
            <a:endParaRPr sz="3000">
              <a:latin typeface="Arial"/>
              <a:ea typeface="Arial"/>
              <a:cs typeface="Arial"/>
              <a:sym typeface="Arial"/>
            </a:endParaRPr>
          </a:p>
        </p:txBody>
      </p:sp>
      <p:sp>
        <p:nvSpPr>
          <p:cNvPr id="60" name="Google Shape;60;p13"/>
          <p:cNvSpPr txBox="1">
            <a:spLocks noGrp="1"/>
          </p:cNvSpPr>
          <p:nvPr>
            <p:ph type="subTitle" idx="1"/>
          </p:nvPr>
        </p:nvSpPr>
        <p:spPr>
          <a:xfrm>
            <a:off x="512700" y="1965000"/>
            <a:ext cx="5596500" cy="787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Karakteristik dan jenis penelitian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0"/>
          <p:cNvSpPr txBox="1">
            <a:spLocks noGrp="1"/>
          </p:cNvSpPr>
          <p:nvPr>
            <p:ph type="title"/>
          </p:nvPr>
        </p:nvSpPr>
        <p:spPr>
          <a:xfrm>
            <a:off x="311700" y="0"/>
            <a:ext cx="8520600" cy="1058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sz="2400">
                <a:latin typeface="Arial"/>
                <a:ea typeface="Arial"/>
                <a:cs typeface="Arial"/>
                <a:sym typeface="Arial"/>
              </a:rPr>
              <a:t>Karakteristik penelitian kualitatif menurut Taylor &amp; Bogdan, Marshall &amp; Rossaman serta Silverman, (Suyanto dan Sutinah, 2009: 109</a:t>
            </a:r>
            <a:endParaRPr sz="2400">
              <a:latin typeface="Arial"/>
              <a:ea typeface="Arial"/>
              <a:cs typeface="Arial"/>
              <a:sym typeface="Arial"/>
            </a:endParaRPr>
          </a:p>
        </p:txBody>
      </p:sp>
      <p:sp>
        <p:nvSpPr>
          <p:cNvPr id="125" name="Google Shape;125;p20"/>
          <p:cNvSpPr txBox="1">
            <a:spLocks noGrp="1"/>
          </p:cNvSpPr>
          <p:nvPr>
            <p:ph type="body" idx="1"/>
          </p:nvPr>
        </p:nvSpPr>
        <p:spPr>
          <a:xfrm>
            <a:off x="311700" y="1578150"/>
            <a:ext cx="7629900" cy="2990700"/>
          </a:xfrm>
          <a:prstGeom prst="rect">
            <a:avLst/>
          </a:prstGeom>
          <a:solidFill>
            <a:srgbClr val="FFE599"/>
          </a:solidFill>
        </p:spPr>
        <p:txBody>
          <a:bodyPr spcFirstLastPara="1" wrap="square" lIns="91425" tIns="91425" rIns="91425" bIns="91425" anchor="t" anchorCtr="0">
            <a:noAutofit/>
          </a:bodyPr>
          <a:lstStyle/>
          <a:p>
            <a:pPr marL="457200" lvl="0" indent="-342900" algn="l" rtl="0">
              <a:spcBef>
                <a:spcPts val="0"/>
              </a:spcBef>
              <a:spcAft>
                <a:spcPts val="0"/>
              </a:spcAft>
              <a:buSzPts val="1800"/>
              <a:buFont typeface="Arial"/>
              <a:buAutoNum type="arabicPeriod"/>
            </a:pPr>
            <a:r>
              <a:rPr lang="id">
                <a:latin typeface="Arial"/>
                <a:ea typeface="Arial"/>
                <a:cs typeface="Arial"/>
                <a:sym typeface="Arial"/>
              </a:rPr>
              <a:t>Bersifat induktif: mendasarkan logika dari proposisi khusus sebagai hasil pengamatan dan berakhir dengan kesimpulan</a:t>
            </a:r>
            <a:endParaRPr>
              <a:latin typeface="Arial"/>
              <a:ea typeface="Arial"/>
              <a:cs typeface="Arial"/>
              <a:sym typeface="Arial"/>
            </a:endParaRPr>
          </a:p>
          <a:p>
            <a:pPr marL="457200" lvl="0" indent="-342900" algn="l" rtl="0">
              <a:spcBef>
                <a:spcPts val="0"/>
              </a:spcBef>
              <a:spcAft>
                <a:spcPts val="0"/>
              </a:spcAft>
              <a:buSzPts val="1800"/>
              <a:buFont typeface="Arial"/>
              <a:buAutoNum type="arabicPeriod"/>
            </a:pPr>
            <a:r>
              <a:rPr lang="id">
                <a:latin typeface="Arial"/>
                <a:ea typeface="Arial"/>
                <a:cs typeface="Arial"/>
                <a:sym typeface="Arial"/>
              </a:rPr>
              <a:t>Melihat pada setting manusia dan manusia sebagai kesatuan</a:t>
            </a:r>
            <a:endParaRPr>
              <a:latin typeface="Arial"/>
              <a:ea typeface="Arial"/>
              <a:cs typeface="Arial"/>
              <a:sym typeface="Arial"/>
            </a:endParaRPr>
          </a:p>
          <a:p>
            <a:pPr marL="457200" lvl="0" indent="-342900" algn="l" rtl="0">
              <a:spcBef>
                <a:spcPts val="0"/>
              </a:spcBef>
              <a:spcAft>
                <a:spcPts val="0"/>
              </a:spcAft>
              <a:buSzPts val="1800"/>
              <a:buFont typeface="Arial"/>
              <a:buAutoNum type="arabicPeriod"/>
            </a:pPr>
            <a:r>
              <a:rPr lang="id">
                <a:latin typeface="Arial"/>
                <a:ea typeface="Arial"/>
                <a:cs typeface="Arial"/>
                <a:sym typeface="Arial"/>
              </a:rPr>
              <a:t>Memahami perilaku manusia dari sudut pandang yang diteliti sehingga peneliti harus memiliki empati dengan subjek yang diteliti</a:t>
            </a:r>
            <a:endParaRPr>
              <a:latin typeface="Arial"/>
              <a:ea typeface="Arial"/>
              <a:cs typeface="Arial"/>
              <a:sym typeface="Arial"/>
            </a:endParaRPr>
          </a:p>
          <a:p>
            <a:pPr marL="457200" lvl="0" indent="-342900" algn="l" rtl="0">
              <a:spcBef>
                <a:spcPts val="0"/>
              </a:spcBef>
              <a:spcAft>
                <a:spcPts val="0"/>
              </a:spcAft>
              <a:buSzPts val="1800"/>
              <a:buFont typeface="Arial"/>
              <a:buAutoNum type="arabicPeriod"/>
            </a:pPr>
            <a:r>
              <a:rPr lang="id">
                <a:latin typeface="Arial"/>
                <a:ea typeface="Arial"/>
                <a:cs typeface="Arial"/>
                <a:sym typeface="Arial"/>
              </a:rPr>
              <a:t>Lebih mementingkan proses daripada hasil</a:t>
            </a:r>
            <a:endParaRPr>
              <a:latin typeface="Arial"/>
              <a:ea typeface="Arial"/>
              <a:cs typeface="Arial"/>
              <a:sym typeface="Arial"/>
            </a:endParaRPr>
          </a:p>
          <a:p>
            <a:pPr marL="457200" lvl="0" indent="-342900" algn="l" rtl="0">
              <a:spcBef>
                <a:spcPts val="0"/>
              </a:spcBef>
              <a:spcAft>
                <a:spcPts val="0"/>
              </a:spcAft>
              <a:buSzPts val="1800"/>
              <a:buFont typeface="Arial"/>
              <a:buAutoNum type="arabicPeriod"/>
            </a:pPr>
            <a:r>
              <a:rPr lang="id">
                <a:latin typeface="Arial"/>
                <a:ea typeface="Arial"/>
                <a:cs typeface="Arial"/>
                <a:sym typeface="Arial"/>
              </a:rPr>
              <a:t>Menekankan pada validitas data</a:t>
            </a:r>
            <a:endParaRPr>
              <a:latin typeface="Arial"/>
              <a:ea typeface="Arial"/>
              <a:cs typeface="Arial"/>
              <a:sym typeface="Arial"/>
            </a:endParaRPr>
          </a:p>
          <a:p>
            <a:pPr marL="457200" lvl="0" indent="-342900" algn="l" rtl="0">
              <a:spcBef>
                <a:spcPts val="0"/>
              </a:spcBef>
              <a:spcAft>
                <a:spcPts val="0"/>
              </a:spcAft>
              <a:buSzPts val="1800"/>
              <a:buFont typeface="Arial"/>
              <a:buAutoNum type="arabicPeriod"/>
            </a:pPr>
            <a:r>
              <a:rPr lang="id">
                <a:latin typeface="Arial"/>
                <a:ea typeface="Arial"/>
                <a:cs typeface="Arial"/>
                <a:sym typeface="Arial"/>
              </a:rPr>
              <a:t>Bersifat humanistik</a:t>
            </a:r>
            <a:endParaRPr>
              <a:latin typeface="Arial"/>
              <a:ea typeface="Arial"/>
              <a:cs typeface="Arial"/>
              <a:sym typeface="Arial"/>
            </a:endParaRPr>
          </a:p>
          <a:p>
            <a:pPr marL="457200" lvl="0" indent="-342900" algn="l" rtl="0">
              <a:spcBef>
                <a:spcPts val="0"/>
              </a:spcBef>
              <a:spcAft>
                <a:spcPts val="0"/>
              </a:spcAft>
              <a:buSzPts val="1800"/>
              <a:buFont typeface="Arial"/>
              <a:buAutoNum type="arabicPeriod"/>
            </a:pPr>
            <a:r>
              <a:rPr lang="id">
                <a:latin typeface="Arial"/>
                <a:ea typeface="Arial"/>
                <a:cs typeface="Arial"/>
                <a:sym typeface="Arial"/>
              </a:rPr>
              <a:t>Semua aspek kehidupan manusia dianggap penting </a:t>
            </a:r>
            <a:endParaRPr>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Alasan</a:t>
            </a:r>
            <a:r>
              <a:rPr lang="en-US" dirty="0"/>
              <a:t> </a:t>
            </a:r>
            <a:r>
              <a:rPr lang="en-US" dirty="0" err="1"/>
              <a:t>melakukan</a:t>
            </a:r>
            <a:r>
              <a:rPr lang="en-US" dirty="0"/>
              <a:t> </a:t>
            </a:r>
            <a:r>
              <a:rPr lang="en-US" dirty="0" err="1"/>
              <a:t>penelitian</a:t>
            </a:r>
            <a:r>
              <a:rPr lang="en-US" dirty="0"/>
              <a:t> </a:t>
            </a:r>
            <a:r>
              <a:rPr lang="en-US" dirty="0" err="1"/>
              <a:t>kualitatif</a:t>
            </a:r>
            <a:endParaRPr lang="en-US" dirty="0"/>
          </a:p>
        </p:txBody>
      </p:sp>
      <p:sp>
        <p:nvSpPr>
          <p:cNvPr id="3" name="Text Placeholder 2"/>
          <p:cNvSpPr>
            <a:spLocks noGrp="1"/>
          </p:cNvSpPr>
          <p:nvPr>
            <p:ph type="body" idx="1"/>
          </p:nvPr>
        </p:nvSpPr>
        <p:spPr>
          <a:xfrm>
            <a:off x="311700" y="1171600"/>
            <a:ext cx="6042447" cy="3397200"/>
          </a:xfrm>
          <a:solidFill>
            <a:schemeClr val="accent6">
              <a:lumMod val="40000"/>
              <a:lumOff val="60000"/>
            </a:schemeClr>
          </a:solidFill>
        </p:spPr>
        <p:txBody>
          <a:bodyPr/>
          <a:lstStyle/>
          <a:p>
            <a:pPr eaLnBrk="1" hangingPunct="1"/>
            <a:r>
              <a:rPr lang="en-US" dirty="0" err="1">
                <a:latin typeface="+mn-lt"/>
              </a:rPr>
              <a:t>Sifat</a:t>
            </a:r>
            <a:r>
              <a:rPr lang="en-US" dirty="0">
                <a:latin typeface="+mn-lt"/>
              </a:rPr>
              <a:t> </a:t>
            </a:r>
            <a:r>
              <a:rPr lang="en-US" dirty="0" err="1">
                <a:latin typeface="+mn-lt"/>
              </a:rPr>
              <a:t>masalah</a:t>
            </a:r>
            <a:r>
              <a:rPr lang="en-US" dirty="0">
                <a:latin typeface="+mn-lt"/>
              </a:rPr>
              <a:t> </a:t>
            </a:r>
            <a:r>
              <a:rPr lang="en-US" dirty="0" err="1">
                <a:latin typeface="+mn-lt"/>
              </a:rPr>
              <a:t>itu</a:t>
            </a:r>
            <a:r>
              <a:rPr lang="en-US" dirty="0">
                <a:latin typeface="+mn-lt"/>
              </a:rPr>
              <a:t> </a:t>
            </a:r>
            <a:r>
              <a:rPr lang="en-US" dirty="0" err="1">
                <a:latin typeface="+mn-lt"/>
              </a:rPr>
              <a:t>sendiri</a:t>
            </a:r>
            <a:r>
              <a:rPr lang="en-US" dirty="0">
                <a:latin typeface="+mn-lt"/>
              </a:rPr>
              <a:t> yang </a:t>
            </a:r>
            <a:r>
              <a:rPr lang="en-US" dirty="0" err="1">
                <a:latin typeface="+mn-lt"/>
              </a:rPr>
              <a:t>mengharuskan</a:t>
            </a:r>
            <a:r>
              <a:rPr lang="en-US" dirty="0">
                <a:latin typeface="+mn-lt"/>
              </a:rPr>
              <a:t> </a:t>
            </a:r>
            <a:r>
              <a:rPr lang="en-US" dirty="0" err="1">
                <a:latin typeface="+mn-lt"/>
              </a:rPr>
              <a:t>menggunakan</a:t>
            </a:r>
            <a:r>
              <a:rPr lang="en-US" dirty="0">
                <a:latin typeface="+mn-lt"/>
              </a:rPr>
              <a:t> </a:t>
            </a:r>
            <a:r>
              <a:rPr lang="en-US" dirty="0" err="1">
                <a:latin typeface="+mn-lt"/>
              </a:rPr>
              <a:t>penelitian</a:t>
            </a:r>
            <a:r>
              <a:rPr lang="en-US" dirty="0">
                <a:latin typeface="+mn-lt"/>
              </a:rPr>
              <a:t> </a:t>
            </a:r>
            <a:r>
              <a:rPr lang="en-US" dirty="0" err="1" smtClean="0">
                <a:latin typeface="+mn-lt"/>
              </a:rPr>
              <a:t>kualitatif</a:t>
            </a:r>
            <a:endParaRPr lang="en-US" dirty="0" smtClean="0">
              <a:latin typeface="+mn-lt"/>
            </a:endParaRPr>
          </a:p>
          <a:p>
            <a:pPr marL="114300" indent="0" eaLnBrk="1" hangingPunct="1">
              <a:buNone/>
            </a:pPr>
            <a:endParaRPr lang="en-US" dirty="0">
              <a:latin typeface="+mn-lt"/>
            </a:endParaRPr>
          </a:p>
          <a:p>
            <a:pPr eaLnBrk="1" hangingPunct="1"/>
            <a:r>
              <a:rPr lang="en-US" dirty="0" err="1">
                <a:latin typeface="+mn-lt"/>
              </a:rPr>
              <a:t>Penelitian</a:t>
            </a:r>
            <a:r>
              <a:rPr lang="en-US" dirty="0">
                <a:latin typeface="+mn-lt"/>
              </a:rPr>
              <a:t> yang </a:t>
            </a:r>
            <a:r>
              <a:rPr lang="en-US" dirty="0" err="1">
                <a:latin typeface="+mn-lt"/>
              </a:rPr>
              <a:t>dilakukan</a:t>
            </a:r>
            <a:r>
              <a:rPr lang="en-US" dirty="0">
                <a:latin typeface="+mn-lt"/>
              </a:rPr>
              <a:t> </a:t>
            </a:r>
            <a:r>
              <a:rPr lang="en-US" dirty="0" err="1">
                <a:latin typeface="+mn-lt"/>
              </a:rPr>
              <a:t>bertujuan</a:t>
            </a:r>
            <a:r>
              <a:rPr lang="en-US" dirty="0">
                <a:latin typeface="+mn-lt"/>
              </a:rPr>
              <a:t> </a:t>
            </a:r>
            <a:r>
              <a:rPr lang="en-US" dirty="0" err="1">
                <a:latin typeface="+mn-lt"/>
              </a:rPr>
              <a:t>untuk</a:t>
            </a:r>
            <a:r>
              <a:rPr lang="en-US" dirty="0">
                <a:latin typeface="+mn-lt"/>
              </a:rPr>
              <a:t> </a:t>
            </a:r>
            <a:r>
              <a:rPr lang="en-US" dirty="0" err="1">
                <a:latin typeface="+mn-lt"/>
              </a:rPr>
              <a:t>memahami</a:t>
            </a:r>
            <a:r>
              <a:rPr lang="en-US" dirty="0">
                <a:latin typeface="+mn-lt"/>
              </a:rPr>
              <a:t> </a:t>
            </a:r>
            <a:r>
              <a:rPr lang="en-US" dirty="0" err="1">
                <a:latin typeface="+mn-lt"/>
              </a:rPr>
              <a:t>apa</a:t>
            </a:r>
            <a:r>
              <a:rPr lang="en-US" dirty="0">
                <a:latin typeface="+mn-lt"/>
              </a:rPr>
              <a:t> yang </a:t>
            </a:r>
            <a:r>
              <a:rPr lang="en-US" dirty="0" err="1">
                <a:latin typeface="+mn-lt"/>
              </a:rPr>
              <a:t>tersembunyi</a:t>
            </a:r>
            <a:r>
              <a:rPr lang="en-US" dirty="0">
                <a:latin typeface="+mn-lt"/>
              </a:rPr>
              <a:t> di </a:t>
            </a:r>
            <a:r>
              <a:rPr lang="en-US" dirty="0" err="1">
                <a:latin typeface="+mn-lt"/>
              </a:rPr>
              <a:t>balik</a:t>
            </a:r>
            <a:r>
              <a:rPr lang="en-US" dirty="0">
                <a:latin typeface="+mn-lt"/>
              </a:rPr>
              <a:t> </a:t>
            </a:r>
            <a:r>
              <a:rPr lang="en-US" dirty="0" err="1">
                <a:latin typeface="+mn-lt"/>
              </a:rPr>
              <a:t>fenomena</a:t>
            </a:r>
            <a:r>
              <a:rPr lang="en-US" dirty="0">
                <a:latin typeface="+mn-lt"/>
              </a:rPr>
              <a:t> yang </a:t>
            </a:r>
            <a:r>
              <a:rPr lang="en-US" dirty="0" err="1">
                <a:latin typeface="+mn-lt"/>
              </a:rPr>
              <a:t>kadang</a:t>
            </a:r>
            <a:r>
              <a:rPr lang="en-US" dirty="0">
                <a:latin typeface="+mn-lt"/>
              </a:rPr>
              <a:t> </a:t>
            </a:r>
            <a:r>
              <a:rPr lang="en-US" dirty="0" err="1">
                <a:latin typeface="+mn-lt"/>
              </a:rPr>
              <a:t>kala</a:t>
            </a:r>
            <a:r>
              <a:rPr lang="en-US" dirty="0">
                <a:latin typeface="+mn-lt"/>
              </a:rPr>
              <a:t> </a:t>
            </a:r>
            <a:r>
              <a:rPr lang="en-US" dirty="0" err="1">
                <a:latin typeface="+mn-lt"/>
              </a:rPr>
              <a:t>merupakan</a:t>
            </a:r>
            <a:r>
              <a:rPr lang="en-US" dirty="0">
                <a:latin typeface="+mn-lt"/>
              </a:rPr>
              <a:t> </a:t>
            </a:r>
            <a:r>
              <a:rPr lang="en-US" dirty="0" err="1">
                <a:latin typeface="+mn-lt"/>
              </a:rPr>
              <a:t>sesuatu</a:t>
            </a:r>
            <a:r>
              <a:rPr lang="en-US" dirty="0">
                <a:latin typeface="+mn-lt"/>
              </a:rPr>
              <a:t> yang </a:t>
            </a:r>
            <a:r>
              <a:rPr lang="en-US" dirty="0" err="1">
                <a:latin typeface="+mn-lt"/>
              </a:rPr>
              <a:t>sulit</a:t>
            </a:r>
            <a:r>
              <a:rPr lang="en-US" dirty="0">
                <a:latin typeface="+mn-lt"/>
              </a:rPr>
              <a:t> </a:t>
            </a:r>
            <a:r>
              <a:rPr lang="en-US" dirty="0" err="1">
                <a:latin typeface="+mn-lt"/>
              </a:rPr>
              <a:t>untuk</a:t>
            </a:r>
            <a:r>
              <a:rPr lang="en-US" dirty="0">
                <a:latin typeface="+mn-lt"/>
              </a:rPr>
              <a:t> </a:t>
            </a:r>
            <a:r>
              <a:rPr lang="en-US" dirty="0" err="1">
                <a:latin typeface="+mn-lt"/>
              </a:rPr>
              <a:t>diketahui</a:t>
            </a:r>
            <a:r>
              <a:rPr lang="en-US" dirty="0">
                <a:latin typeface="+mn-lt"/>
              </a:rPr>
              <a:t> </a:t>
            </a:r>
            <a:r>
              <a:rPr lang="en-US" dirty="0" err="1">
                <a:latin typeface="+mn-lt"/>
              </a:rPr>
              <a:t>dan</a:t>
            </a:r>
            <a:r>
              <a:rPr lang="en-US" dirty="0">
                <a:latin typeface="+mn-lt"/>
              </a:rPr>
              <a:t> </a:t>
            </a:r>
            <a:r>
              <a:rPr lang="en-US" dirty="0" err="1">
                <a:latin typeface="+mn-lt"/>
              </a:rPr>
              <a:t>dipahami</a:t>
            </a:r>
            <a:r>
              <a:rPr lang="en-US" dirty="0">
                <a:latin typeface="+mn-lt"/>
              </a:rPr>
              <a:t>, </a:t>
            </a:r>
            <a:r>
              <a:rPr lang="en-US" dirty="0" err="1">
                <a:latin typeface="+mn-lt"/>
              </a:rPr>
              <a:t>terutama</a:t>
            </a:r>
            <a:r>
              <a:rPr lang="en-US" dirty="0">
                <a:latin typeface="+mn-lt"/>
              </a:rPr>
              <a:t> </a:t>
            </a:r>
            <a:r>
              <a:rPr lang="en-US" dirty="0" err="1">
                <a:latin typeface="+mn-lt"/>
              </a:rPr>
              <a:t>jika</a:t>
            </a:r>
            <a:r>
              <a:rPr lang="en-US" dirty="0">
                <a:latin typeface="+mn-lt"/>
              </a:rPr>
              <a:t> </a:t>
            </a:r>
            <a:r>
              <a:rPr lang="en-US" dirty="0" err="1">
                <a:latin typeface="+mn-lt"/>
              </a:rPr>
              <a:t>menggunakan</a:t>
            </a:r>
            <a:r>
              <a:rPr lang="en-US" dirty="0">
                <a:latin typeface="+mn-lt"/>
              </a:rPr>
              <a:t> </a:t>
            </a:r>
            <a:r>
              <a:rPr lang="en-US" dirty="0" err="1">
                <a:latin typeface="+mn-lt"/>
              </a:rPr>
              <a:t>metode</a:t>
            </a:r>
            <a:r>
              <a:rPr lang="en-US" dirty="0">
                <a:latin typeface="+mn-lt"/>
              </a:rPr>
              <a:t> </a:t>
            </a:r>
            <a:r>
              <a:rPr lang="en-US" dirty="0" err="1">
                <a:latin typeface="+mn-lt"/>
              </a:rPr>
              <a:t>kuantitat</a:t>
            </a:r>
            <a:endParaRPr lang="en-US" dirty="0">
              <a:latin typeface="+mn-lt"/>
            </a:endParaRPr>
          </a:p>
        </p:txBody>
      </p:sp>
    </p:spTree>
    <p:extLst>
      <p:ext uri="{BB962C8B-B14F-4D97-AF65-F5344CB8AC3E}">
        <p14:creationId xmlns:p14="http://schemas.microsoft.com/office/powerpoint/2010/main" val="4229177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Definisi/konsep (Creswell, 2019: 4-5) </a:t>
            </a:r>
            <a:endParaRPr/>
          </a:p>
        </p:txBody>
      </p:sp>
      <p:sp>
        <p:nvSpPr>
          <p:cNvPr id="66" name="Google Shape;66;p14"/>
          <p:cNvSpPr txBox="1">
            <a:spLocks noGrp="1"/>
          </p:cNvSpPr>
          <p:nvPr>
            <p:ph type="body" idx="1"/>
          </p:nvPr>
        </p:nvSpPr>
        <p:spPr>
          <a:xfrm>
            <a:off x="311700" y="1171600"/>
            <a:ext cx="5604600" cy="3972000"/>
          </a:xfrm>
          <a:prstGeom prst="rect">
            <a:avLst/>
          </a:prstGeom>
          <a:solidFill>
            <a:srgbClr val="B6D7A8"/>
          </a:solidFill>
        </p:spPr>
        <p:txBody>
          <a:bodyPr spcFirstLastPara="1" wrap="square" lIns="91425" tIns="91425" rIns="91425" bIns="91425" anchor="t" anchorCtr="0">
            <a:noAutofit/>
          </a:bodyPr>
          <a:lstStyle/>
          <a:p>
            <a:pPr marL="0" lvl="0" indent="0" algn="l" rtl="0">
              <a:spcBef>
                <a:spcPts val="0"/>
              </a:spcBef>
              <a:spcAft>
                <a:spcPts val="0"/>
              </a:spcAft>
              <a:buNone/>
            </a:pPr>
            <a:r>
              <a:rPr lang="id" sz="2400">
                <a:latin typeface="Arial"/>
                <a:ea typeface="Arial"/>
                <a:cs typeface="Arial"/>
                <a:sym typeface="Arial"/>
              </a:rPr>
              <a:t>Penelitian kualitatif: merupakan metode untuk mengeksplorasi dan memahami makna pada sejumlah individu atau kelompok.</a:t>
            </a:r>
            <a:endParaRPr sz="2400">
              <a:latin typeface="Arial"/>
              <a:ea typeface="Arial"/>
              <a:cs typeface="Arial"/>
              <a:sym typeface="Arial"/>
            </a:endParaRPr>
          </a:p>
          <a:p>
            <a:pPr marL="0" lvl="0" indent="0" algn="l" rtl="0">
              <a:spcBef>
                <a:spcPts val="1600"/>
              </a:spcBef>
              <a:spcAft>
                <a:spcPts val="1600"/>
              </a:spcAft>
              <a:buNone/>
            </a:pPr>
            <a:r>
              <a:rPr lang="id" sz="2400">
                <a:latin typeface="Arial"/>
                <a:ea typeface="Arial"/>
                <a:cs typeface="Arial"/>
                <a:sym typeface="Arial"/>
              </a:rPr>
              <a:t>penelitian kualitatif dilakukan dengan mengajukan pertanyaan, mengumpulkan data secara spesifik dari partisipan dan menganalisis secara induktif.   </a:t>
            </a:r>
            <a:endParaRPr sz="2400">
              <a:latin typeface="Arial"/>
              <a:ea typeface="Arial"/>
              <a:cs typeface="Arial"/>
              <a:sym typeface="Arial"/>
            </a:endParaRPr>
          </a:p>
        </p:txBody>
      </p:sp>
      <p:pic>
        <p:nvPicPr>
          <p:cNvPr id="67" name="Google Shape;67;p14"/>
          <p:cNvPicPr preferRelativeResize="0"/>
          <p:nvPr/>
        </p:nvPicPr>
        <p:blipFill>
          <a:blip r:embed="rId3">
            <a:alphaModFix/>
          </a:blip>
          <a:stretch>
            <a:fillRect/>
          </a:stretch>
        </p:blipFill>
        <p:spPr>
          <a:xfrm>
            <a:off x="6068700" y="1210625"/>
            <a:ext cx="1771650" cy="2362200"/>
          </a:xfrm>
          <a:prstGeom prst="rect">
            <a:avLst/>
          </a:prstGeom>
          <a:noFill/>
          <a:ln>
            <a:noFill/>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5"/>
          <p:cNvSpPr txBox="1">
            <a:spLocks noGrp="1"/>
          </p:cNvSpPr>
          <p:nvPr>
            <p:ph type="title"/>
          </p:nvPr>
        </p:nvSpPr>
        <p:spPr>
          <a:xfrm>
            <a:off x="311700" y="0"/>
            <a:ext cx="8520600" cy="687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a:t>Perbedaan pendekatan kuantitatif dan kualitatif</a:t>
            </a:r>
            <a:endParaRPr/>
          </a:p>
        </p:txBody>
      </p:sp>
      <p:sp>
        <p:nvSpPr>
          <p:cNvPr id="73" name="Google Shape;73;p15"/>
          <p:cNvSpPr txBox="1">
            <a:spLocks noGrp="1"/>
          </p:cNvSpPr>
          <p:nvPr>
            <p:ph type="body" idx="1"/>
          </p:nvPr>
        </p:nvSpPr>
        <p:spPr>
          <a:xfrm>
            <a:off x="311700" y="1171600"/>
            <a:ext cx="8520600" cy="33972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graphicFrame>
        <p:nvGraphicFramePr>
          <p:cNvPr id="74" name="Google Shape;74;p15"/>
          <p:cNvGraphicFramePr/>
          <p:nvPr/>
        </p:nvGraphicFramePr>
        <p:xfrm>
          <a:off x="311700" y="524235"/>
          <a:ext cx="8520600" cy="4172745"/>
        </p:xfrm>
        <a:graphic>
          <a:graphicData uri="http://schemas.openxmlformats.org/drawingml/2006/table">
            <a:tbl>
              <a:tblPr>
                <a:noFill/>
                <a:tableStyleId>{3D85CAF0-686F-43A8-9DD0-BB92DE25DF01}</a:tableStyleId>
              </a:tblPr>
              <a:tblGrid>
                <a:gridCol w="4260300"/>
                <a:gridCol w="4260300"/>
              </a:tblGrid>
              <a:tr h="429375">
                <a:tc>
                  <a:txBody>
                    <a:bodyPr/>
                    <a:lstStyle/>
                    <a:p>
                      <a:pPr marL="0" lvl="0" indent="0" algn="l" rtl="0">
                        <a:spcBef>
                          <a:spcPts val="0"/>
                        </a:spcBef>
                        <a:spcAft>
                          <a:spcPts val="0"/>
                        </a:spcAft>
                        <a:buNone/>
                      </a:pPr>
                      <a:r>
                        <a:rPr lang="id" sz="2400" dirty="0"/>
                        <a:t>kuantitatif </a:t>
                      </a:r>
                      <a:endParaRPr sz="2400" dirty="0"/>
                    </a:p>
                  </a:txBody>
                  <a:tcPr marL="91425" marR="91425" marT="91425" marB="91425">
                    <a:solidFill>
                      <a:srgbClr val="FFF2CC"/>
                    </a:solidFill>
                  </a:tcPr>
                </a:tc>
                <a:tc>
                  <a:txBody>
                    <a:bodyPr/>
                    <a:lstStyle/>
                    <a:p>
                      <a:pPr marL="0" lvl="0" indent="0" algn="l" rtl="0">
                        <a:spcBef>
                          <a:spcPts val="0"/>
                        </a:spcBef>
                        <a:spcAft>
                          <a:spcPts val="0"/>
                        </a:spcAft>
                        <a:buNone/>
                      </a:pPr>
                      <a:r>
                        <a:rPr lang="id" sz="2400"/>
                        <a:t>kualitatif </a:t>
                      </a:r>
                      <a:endParaRPr sz="2400"/>
                    </a:p>
                  </a:txBody>
                  <a:tcPr marL="91425" marR="91425" marT="91425" marB="91425">
                    <a:solidFill>
                      <a:srgbClr val="FFF2CC"/>
                    </a:solidFill>
                  </a:tcPr>
                </a:tc>
              </a:tr>
              <a:tr h="734675">
                <a:tc>
                  <a:txBody>
                    <a:bodyPr/>
                    <a:lstStyle/>
                    <a:p>
                      <a:pPr marL="0" lvl="0" indent="0" algn="l" rtl="0">
                        <a:spcBef>
                          <a:spcPts val="0"/>
                        </a:spcBef>
                        <a:spcAft>
                          <a:spcPts val="0"/>
                        </a:spcAft>
                        <a:buNone/>
                      </a:pPr>
                      <a:r>
                        <a:rPr lang="id" dirty="0"/>
                        <a:t>Klaim pengetahuan post-postivist dan dilakukan dengan survey  dan eksperimen</a:t>
                      </a:r>
                      <a:endParaRPr dirty="0"/>
                    </a:p>
                  </a:txBody>
                  <a:tcPr marL="91425" marR="91425" marT="91425" marB="91425"/>
                </a:tc>
                <a:tc>
                  <a:txBody>
                    <a:bodyPr/>
                    <a:lstStyle/>
                    <a:p>
                      <a:pPr marL="0" lvl="0" indent="0" algn="l" rtl="0">
                        <a:spcBef>
                          <a:spcPts val="0"/>
                        </a:spcBef>
                        <a:spcAft>
                          <a:spcPts val="0"/>
                        </a:spcAft>
                        <a:buNone/>
                      </a:pPr>
                      <a:r>
                        <a:rPr lang="id"/>
                        <a:t>Klaim pengetahuan konstruktivis/transformatif.  Jenis penelitian: fenomenologi, grounded theory, etnografi, studi kasus dan naratif  </a:t>
                      </a:r>
                      <a:endParaRPr/>
                    </a:p>
                  </a:txBody>
                  <a:tcPr marL="91425" marR="91425" marT="91425" marB="91425"/>
                </a:tc>
              </a:tr>
              <a:tr h="911475">
                <a:tc>
                  <a:txBody>
                    <a:bodyPr/>
                    <a:lstStyle/>
                    <a:p>
                      <a:pPr marL="0" lvl="0" indent="0" algn="l" rtl="0">
                        <a:spcBef>
                          <a:spcPts val="0"/>
                        </a:spcBef>
                        <a:spcAft>
                          <a:spcPts val="0"/>
                        </a:spcAft>
                        <a:buNone/>
                      </a:pPr>
                      <a:r>
                        <a:rPr lang="id"/>
                        <a:t>Teknik perolehan data dilakukan dengan menggunakan pertanyaan tertutup--kuesioner  dan penghitungan numerik </a:t>
                      </a:r>
                      <a:endParaRPr/>
                    </a:p>
                  </a:txBody>
                  <a:tcPr marL="91425" marR="91425" marT="91425" marB="91425"/>
                </a:tc>
                <a:tc>
                  <a:txBody>
                    <a:bodyPr/>
                    <a:lstStyle/>
                    <a:p>
                      <a:pPr marL="0" lvl="0" indent="0" algn="l" rtl="0">
                        <a:spcBef>
                          <a:spcPts val="0"/>
                        </a:spcBef>
                        <a:spcAft>
                          <a:spcPts val="0"/>
                        </a:spcAft>
                        <a:buNone/>
                      </a:pPr>
                      <a:r>
                        <a:rPr lang="id"/>
                        <a:t>teknik perolehan data: pertanyaan terbuka melalui wawancara dan observasi , dengan  pendekatan data tekstual  </a:t>
                      </a:r>
                      <a:endParaRPr/>
                    </a:p>
                  </a:txBody>
                  <a:tcPr marL="91425" marR="91425" marT="91425" marB="91425"/>
                </a:tc>
              </a:tr>
              <a:tr h="1189950">
                <a:tc>
                  <a:txBody>
                    <a:bodyPr/>
                    <a:lstStyle/>
                    <a:p>
                      <a:pPr marL="0" lvl="0" indent="0" algn="l" rtl="0">
                        <a:spcBef>
                          <a:spcPts val="0"/>
                        </a:spcBef>
                        <a:spcAft>
                          <a:spcPts val="0"/>
                        </a:spcAft>
                        <a:buNone/>
                      </a:pPr>
                      <a:r>
                        <a:rPr lang="id"/>
                        <a:t>Menguji atau memverifikasi teori</a:t>
                      </a:r>
                      <a:endParaRPr/>
                    </a:p>
                    <a:p>
                      <a:pPr marL="0" lvl="0" indent="0" algn="l" rtl="0">
                        <a:spcBef>
                          <a:spcPts val="0"/>
                        </a:spcBef>
                        <a:spcAft>
                          <a:spcPts val="0"/>
                        </a:spcAft>
                        <a:buNone/>
                      </a:pPr>
                      <a:r>
                        <a:rPr lang="id"/>
                        <a:t>Mengidentifikasi variabel2  dan menghubungkannya</a:t>
                      </a:r>
                      <a:endParaRPr/>
                    </a:p>
                    <a:p>
                      <a:pPr marL="0" lvl="0" indent="0" algn="l" rtl="0">
                        <a:spcBef>
                          <a:spcPts val="0"/>
                        </a:spcBef>
                        <a:spcAft>
                          <a:spcPts val="0"/>
                        </a:spcAft>
                        <a:buNone/>
                      </a:pPr>
                      <a:r>
                        <a:rPr lang="id"/>
                        <a:t>Menggunakan standar validitas dan reliabilitas</a:t>
                      </a:r>
                      <a:endParaRPr/>
                    </a:p>
                    <a:p>
                      <a:pPr marL="0" lvl="0" indent="0" algn="l" rtl="0">
                        <a:spcBef>
                          <a:spcPts val="0"/>
                        </a:spcBef>
                        <a:spcAft>
                          <a:spcPts val="0"/>
                        </a:spcAft>
                        <a:buNone/>
                      </a:pPr>
                      <a:r>
                        <a:rPr lang="id"/>
                        <a:t>Menerapkan prosedur statistik</a:t>
                      </a:r>
                      <a:endParaRPr/>
                    </a:p>
                  </a:txBody>
                  <a:tcPr marL="91425" marR="91425" marT="91425" marB="91425"/>
                </a:tc>
                <a:tc>
                  <a:txBody>
                    <a:bodyPr/>
                    <a:lstStyle/>
                    <a:p>
                      <a:pPr marL="0" lvl="0" indent="0" algn="l" rtl="0">
                        <a:spcBef>
                          <a:spcPts val="0"/>
                        </a:spcBef>
                        <a:spcAft>
                          <a:spcPts val="0"/>
                        </a:spcAft>
                        <a:buNone/>
                      </a:pPr>
                      <a:r>
                        <a:rPr lang="id"/>
                        <a:t>Mengumpulkan makna dari partisipan</a:t>
                      </a:r>
                      <a:endParaRPr/>
                    </a:p>
                    <a:p>
                      <a:pPr marL="0" lvl="0" indent="0" algn="l" rtl="0">
                        <a:spcBef>
                          <a:spcPts val="0"/>
                        </a:spcBef>
                        <a:spcAft>
                          <a:spcPts val="0"/>
                        </a:spcAft>
                        <a:buNone/>
                      </a:pPr>
                      <a:r>
                        <a:rPr lang="id"/>
                        <a:t>Fokus pada konsep atau fenomena tunggal</a:t>
                      </a:r>
                      <a:endParaRPr/>
                    </a:p>
                    <a:p>
                      <a:pPr marL="0" lvl="0" indent="0" algn="l" rtl="0">
                        <a:spcBef>
                          <a:spcPts val="0"/>
                        </a:spcBef>
                        <a:spcAft>
                          <a:spcPts val="0"/>
                        </a:spcAft>
                        <a:buNone/>
                      </a:pPr>
                      <a:r>
                        <a:rPr lang="id"/>
                        <a:t>Membawa nilai pribadi ke dalam penelitian</a:t>
                      </a:r>
                      <a:endParaRPr/>
                    </a:p>
                    <a:p>
                      <a:pPr marL="0" lvl="0" indent="0" algn="l" rtl="0">
                        <a:spcBef>
                          <a:spcPts val="0"/>
                        </a:spcBef>
                        <a:spcAft>
                          <a:spcPts val="0"/>
                        </a:spcAft>
                        <a:buNone/>
                      </a:pPr>
                      <a:r>
                        <a:rPr lang="id"/>
                        <a:t>Meneliti konteks atau setting penelitian</a:t>
                      </a:r>
                      <a:endParaRPr/>
                    </a:p>
                    <a:p>
                      <a:pPr marL="0" lvl="0" indent="0" algn="l" rtl="0">
                        <a:spcBef>
                          <a:spcPts val="0"/>
                        </a:spcBef>
                        <a:spcAft>
                          <a:spcPts val="0"/>
                        </a:spcAft>
                        <a:buNone/>
                      </a:pPr>
                      <a:r>
                        <a:rPr lang="id"/>
                        <a:t>Memvalidasi akurasi temuan</a:t>
                      </a:r>
                      <a:endParaRPr/>
                    </a:p>
                    <a:p>
                      <a:pPr marL="0" lvl="0" indent="0" algn="l" rtl="0">
                        <a:spcBef>
                          <a:spcPts val="0"/>
                        </a:spcBef>
                        <a:spcAft>
                          <a:spcPts val="0"/>
                        </a:spcAft>
                        <a:buNone/>
                      </a:pPr>
                      <a:r>
                        <a:rPr lang="id"/>
                        <a:t>menginterpretasi data</a:t>
                      </a:r>
                      <a:endParaRPr/>
                    </a:p>
                    <a:p>
                      <a:pPr marL="0" lvl="0" indent="0" algn="l" rtl="0">
                        <a:spcBef>
                          <a:spcPts val="0"/>
                        </a:spcBef>
                        <a:spcAft>
                          <a:spcPts val="0"/>
                        </a:spcAft>
                        <a:buNone/>
                      </a:pPr>
                      <a:r>
                        <a:rPr lang="id"/>
                        <a:t>Membuat agenda untuk perubahan</a:t>
                      </a:r>
                      <a:endParaRPr/>
                    </a:p>
                    <a:p>
                      <a:pPr marL="0" lvl="0" indent="0" algn="l" rtl="0">
                        <a:spcBef>
                          <a:spcPts val="0"/>
                        </a:spcBef>
                        <a:spcAft>
                          <a:spcPts val="0"/>
                        </a:spcAft>
                        <a:buNone/>
                      </a:pPr>
                      <a:r>
                        <a:rPr lang="id"/>
                        <a:t>Berkolaborasi dengan partisipan</a:t>
                      </a:r>
                      <a:endParaRPr/>
                    </a:p>
                  </a:txBody>
                  <a:tcPr marL="91425" marR="91425" marT="91425" marB="91425"/>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6"/>
          <p:cNvSpPr txBox="1">
            <a:spLocks noGrp="1"/>
          </p:cNvSpPr>
          <p:nvPr>
            <p:ph type="title"/>
          </p:nvPr>
        </p:nvSpPr>
        <p:spPr>
          <a:xfrm>
            <a:off x="311700" y="100450"/>
            <a:ext cx="8520600" cy="659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sz="2400">
                <a:latin typeface="Arial"/>
                <a:ea typeface="Arial"/>
                <a:cs typeface="Arial"/>
                <a:sym typeface="Arial"/>
              </a:rPr>
              <a:t>Perbedaan kualitatif dan kuantitatif  dari Neuman (2017:19)  </a:t>
            </a:r>
            <a:endParaRPr sz="2400">
              <a:latin typeface="Arial"/>
              <a:ea typeface="Arial"/>
              <a:cs typeface="Arial"/>
              <a:sym typeface="Arial"/>
            </a:endParaRPr>
          </a:p>
        </p:txBody>
      </p:sp>
      <p:sp>
        <p:nvSpPr>
          <p:cNvPr id="80" name="Google Shape;80;p16"/>
          <p:cNvSpPr txBox="1">
            <a:spLocks noGrp="1"/>
          </p:cNvSpPr>
          <p:nvPr>
            <p:ph type="body" idx="1"/>
          </p:nvPr>
        </p:nvSpPr>
        <p:spPr>
          <a:xfrm>
            <a:off x="311700" y="1171600"/>
            <a:ext cx="8520600" cy="33972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graphicFrame>
        <p:nvGraphicFramePr>
          <p:cNvPr id="81" name="Google Shape;81;p16"/>
          <p:cNvGraphicFramePr/>
          <p:nvPr>
            <p:extLst>
              <p:ext uri="{D42A27DB-BD31-4B8C-83A1-F6EECF244321}">
                <p14:modId xmlns:p14="http://schemas.microsoft.com/office/powerpoint/2010/main" val="1635547963"/>
              </p:ext>
            </p:extLst>
          </p:nvPr>
        </p:nvGraphicFramePr>
        <p:xfrm>
          <a:off x="0" y="628619"/>
          <a:ext cx="8416950" cy="4250290"/>
        </p:xfrm>
        <a:graphic>
          <a:graphicData uri="http://schemas.openxmlformats.org/drawingml/2006/table">
            <a:tbl>
              <a:tblPr>
                <a:noFill/>
                <a:tableStyleId>{3D85CAF0-686F-43A8-9DD0-BB92DE25DF01}</a:tableStyleId>
              </a:tblPr>
              <a:tblGrid>
                <a:gridCol w="4208475"/>
                <a:gridCol w="4208475"/>
              </a:tblGrid>
              <a:tr h="671900">
                <a:tc>
                  <a:txBody>
                    <a:bodyPr/>
                    <a:lstStyle/>
                    <a:p>
                      <a:pPr marL="0" lvl="0" indent="0" algn="l" rtl="0">
                        <a:spcBef>
                          <a:spcPts val="0"/>
                        </a:spcBef>
                        <a:spcAft>
                          <a:spcPts val="0"/>
                        </a:spcAft>
                        <a:buNone/>
                      </a:pPr>
                      <a:r>
                        <a:rPr lang="id" sz="2400" dirty="0" smtClean="0"/>
                        <a:t>kuantitatif</a:t>
                      </a:r>
                      <a:endParaRPr sz="2400" dirty="0"/>
                    </a:p>
                  </a:txBody>
                  <a:tcPr marL="91425" marR="91425" marT="91425" marB="91425">
                    <a:solidFill>
                      <a:srgbClr val="FFD966"/>
                    </a:solidFill>
                  </a:tcPr>
                </a:tc>
                <a:tc>
                  <a:txBody>
                    <a:bodyPr/>
                    <a:lstStyle/>
                    <a:p>
                      <a:pPr marL="0" lvl="0" indent="0" algn="l" rtl="0">
                        <a:spcBef>
                          <a:spcPts val="0"/>
                        </a:spcBef>
                        <a:spcAft>
                          <a:spcPts val="0"/>
                        </a:spcAft>
                        <a:buNone/>
                      </a:pPr>
                      <a:r>
                        <a:rPr lang="id" sz="2400" dirty="0" smtClean="0"/>
                        <a:t>kualitatif </a:t>
                      </a:r>
                      <a:endParaRPr sz="2400" dirty="0"/>
                    </a:p>
                  </a:txBody>
                  <a:tcPr marL="91425" marR="91425" marT="91425" marB="91425">
                    <a:solidFill>
                      <a:srgbClr val="FFD966"/>
                    </a:solidFill>
                  </a:tcPr>
                </a:tc>
              </a:tr>
              <a:tr h="678425">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dirty="0" err="1" smtClean="0"/>
                        <a:t>Mengukur</a:t>
                      </a:r>
                      <a:r>
                        <a:rPr lang="en-US" dirty="0" smtClean="0"/>
                        <a:t> </a:t>
                      </a:r>
                      <a:r>
                        <a:rPr lang="en-US" dirty="0" err="1" smtClean="0"/>
                        <a:t>fakta-fakta</a:t>
                      </a:r>
                      <a:r>
                        <a:rPr lang="en-US" dirty="0" smtClean="0"/>
                        <a:t> </a:t>
                      </a:r>
                      <a:r>
                        <a:rPr lang="en-US" dirty="0" err="1" smtClean="0"/>
                        <a:t>objektif</a:t>
                      </a:r>
                      <a:r>
                        <a:rPr lang="en-US" dirty="0" smtClean="0"/>
                        <a:t>  </a:t>
                      </a:r>
                      <a:r>
                        <a:rPr lang="en-US" dirty="0" err="1" smtClean="0"/>
                        <a:t>dan</a:t>
                      </a:r>
                      <a:r>
                        <a:rPr lang="en-US" dirty="0" smtClean="0"/>
                        <a:t> </a:t>
                      </a:r>
                      <a:r>
                        <a:rPr lang="en-US" dirty="0" err="1" smtClean="0"/>
                        <a:t>fokus</a:t>
                      </a:r>
                      <a:r>
                        <a:rPr lang="en-US" dirty="0" smtClean="0"/>
                        <a:t> </a:t>
                      </a:r>
                      <a:r>
                        <a:rPr lang="en-US" dirty="0" err="1" smtClean="0"/>
                        <a:t>pada</a:t>
                      </a:r>
                      <a:r>
                        <a:rPr lang="en-US" dirty="0" smtClean="0"/>
                        <a:t> </a:t>
                      </a:r>
                      <a:r>
                        <a:rPr lang="en-US" dirty="0" err="1" smtClean="0"/>
                        <a:t>variabel</a:t>
                      </a:r>
                      <a:endParaRPr lang="en-US" dirty="0" smtClean="0"/>
                    </a:p>
                    <a:p>
                      <a:pPr marL="0" lvl="0" indent="0" algn="l" rtl="0">
                        <a:spcBef>
                          <a:spcPts val="0"/>
                        </a:spcBef>
                        <a:spcAft>
                          <a:spcPts val="0"/>
                        </a:spcAft>
                        <a:buNone/>
                      </a:pPr>
                      <a:r>
                        <a:rPr lang="id" dirty="0" smtClean="0"/>
                        <a:t>, </a:t>
                      </a:r>
                      <a:endParaRPr dirty="0"/>
                    </a:p>
                  </a:txBody>
                  <a:tcPr marL="91425" marR="91425" marT="91425" marB="91425"/>
                </a:tc>
                <a:tc>
                  <a:txBody>
                    <a:bodyPr/>
                    <a:lstStyle/>
                    <a:p>
                      <a:pPr marL="0" lvl="0" indent="0" algn="l" rtl="0">
                        <a:spcBef>
                          <a:spcPts val="0"/>
                        </a:spcBef>
                        <a:spcAft>
                          <a:spcPts val="0"/>
                        </a:spcAft>
                        <a:buNone/>
                      </a:pPr>
                      <a:r>
                        <a:rPr lang="id" dirty="0" smtClean="0"/>
                        <a:t>Membentuk kenyataan sosial, makna budaya  dan fokus pada proses serta peristiwa interaktif</a:t>
                      </a:r>
                      <a:endParaRPr dirty="0"/>
                    </a:p>
                  </a:txBody>
                  <a:tcPr marL="91425" marR="91425" marT="91425" marB="91425"/>
                </a:tc>
              </a:tr>
              <a:tr h="65240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dirty="0" err="1" smtClean="0"/>
                        <a:t>Memisahkan</a:t>
                      </a:r>
                      <a:r>
                        <a:rPr lang="en-US" dirty="0" smtClean="0"/>
                        <a:t> </a:t>
                      </a:r>
                      <a:r>
                        <a:rPr lang="en-US" dirty="0" err="1" smtClean="0"/>
                        <a:t>antara</a:t>
                      </a:r>
                      <a:r>
                        <a:rPr lang="en-US" dirty="0" smtClean="0"/>
                        <a:t> </a:t>
                      </a:r>
                      <a:r>
                        <a:rPr lang="en-US" dirty="0" err="1" smtClean="0"/>
                        <a:t>teori</a:t>
                      </a:r>
                      <a:r>
                        <a:rPr lang="en-US" dirty="0" smtClean="0"/>
                        <a:t> </a:t>
                      </a:r>
                      <a:r>
                        <a:rPr lang="en-US" dirty="0" err="1" smtClean="0"/>
                        <a:t>dan</a:t>
                      </a:r>
                      <a:r>
                        <a:rPr lang="en-US" dirty="0" smtClean="0"/>
                        <a:t> data </a:t>
                      </a:r>
                      <a:r>
                        <a:rPr lang="en-US" dirty="0" err="1" smtClean="0"/>
                        <a:t>serta</a:t>
                      </a:r>
                      <a:r>
                        <a:rPr lang="en-US" dirty="0" smtClean="0"/>
                        <a:t> </a:t>
                      </a:r>
                      <a:r>
                        <a:rPr lang="en-US" dirty="0" err="1" smtClean="0"/>
                        <a:t>konteksnya</a:t>
                      </a:r>
                      <a:r>
                        <a:rPr lang="en-US" dirty="0" smtClean="0"/>
                        <a:t> </a:t>
                      </a:r>
                      <a:r>
                        <a:rPr lang="en-US" dirty="0" err="1" smtClean="0"/>
                        <a:t>tidak</a:t>
                      </a:r>
                      <a:r>
                        <a:rPr lang="en-US" dirty="0" smtClean="0"/>
                        <a:t> </a:t>
                      </a:r>
                      <a:r>
                        <a:rPr lang="en-US" dirty="0" err="1" smtClean="0"/>
                        <a:t>saling</a:t>
                      </a:r>
                      <a:r>
                        <a:rPr lang="en-US" dirty="0" smtClean="0"/>
                        <a:t> </a:t>
                      </a:r>
                      <a:r>
                        <a:rPr lang="en-US" dirty="0" err="1" smtClean="0"/>
                        <a:t>bergantung</a:t>
                      </a:r>
                      <a:r>
                        <a:rPr lang="en-US" dirty="0" smtClean="0"/>
                        <a:t> </a:t>
                      </a:r>
                    </a:p>
                    <a:p>
                      <a:pPr marL="0" lvl="0" indent="0" algn="l" rtl="0">
                        <a:spcBef>
                          <a:spcPts val="0"/>
                        </a:spcBef>
                        <a:spcAft>
                          <a:spcPts val="0"/>
                        </a:spcAft>
                        <a:buNone/>
                      </a:pPr>
                      <a:endParaRPr dirty="0"/>
                    </a:p>
                  </a:txBody>
                  <a:tcPr marL="91425" marR="91425" marT="91425" marB="91425"/>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dirty="0" err="1" smtClean="0"/>
                        <a:t>Teori</a:t>
                      </a:r>
                      <a:r>
                        <a:rPr lang="en-US" dirty="0" smtClean="0"/>
                        <a:t> </a:t>
                      </a:r>
                      <a:r>
                        <a:rPr lang="en-US" dirty="0" err="1" smtClean="0"/>
                        <a:t>dan</a:t>
                      </a:r>
                      <a:r>
                        <a:rPr lang="en-US" dirty="0" smtClean="0"/>
                        <a:t> data </a:t>
                      </a:r>
                      <a:r>
                        <a:rPr lang="en-US" dirty="0" err="1" smtClean="0"/>
                        <a:t>seringkali</a:t>
                      </a:r>
                      <a:r>
                        <a:rPr lang="en-US" dirty="0" smtClean="0"/>
                        <a:t> </a:t>
                      </a:r>
                      <a:r>
                        <a:rPr lang="en-US" dirty="0" err="1" smtClean="0"/>
                        <a:t>tercampur</a:t>
                      </a:r>
                      <a:r>
                        <a:rPr lang="en-US" dirty="0" smtClean="0"/>
                        <a:t>, </a:t>
                      </a:r>
                      <a:r>
                        <a:rPr lang="en-US" dirty="0" err="1" smtClean="0"/>
                        <a:t>dibuat</a:t>
                      </a:r>
                      <a:r>
                        <a:rPr lang="en-US" dirty="0" smtClean="0"/>
                        <a:t> </a:t>
                      </a:r>
                      <a:r>
                        <a:rPr lang="en-US" dirty="0" err="1" smtClean="0"/>
                        <a:t>saling</a:t>
                      </a:r>
                      <a:r>
                        <a:rPr lang="en-US" dirty="0" smtClean="0"/>
                        <a:t> </a:t>
                      </a:r>
                      <a:r>
                        <a:rPr lang="en-US" dirty="0" err="1" smtClean="0"/>
                        <a:t>bergantung</a:t>
                      </a:r>
                      <a:endParaRPr lang="en-US" dirty="0" smtClean="0"/>
                    </a:p>
                  </a:txBody>
                  <a:tcPr marL="91425" marR="91425" marT="91425" marB="91425"/>
                </a:tc>
              </a:tr>
              <a:tr h="65240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dirty="0" err="1" smtClean="0"/>
                        <a:t>Analisis</a:t>
                      </a:r>
                      <a:r>
                        <a:rPr lang="en-US" dirty="0" smtClean="0"/>
                        <a:t> </a:t>
                      </a:r>
                      <a:r>
                        <a:rPr lang="en-US" dirty="0" err="1" smtClean="0"/>
                        <a:t>statistik</a:t>
                      </a:r>
                      <a:endParaRPr lang="en-US" dirty="0" smtClean="0"/>
                    </a:p>
                  </a:txBody>
                  <a:tcPr marL="91425" marR="91425" marT="91425" marB="91425"/>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dirty="0" err="1" smtClean="0"/>
                        <a:t>Analisis</a:t>
                      </a:r>
                      <a:r>
                        <a:rPr lang="en-US" dirty="0" smtClean="0"/>
                        <a:t> </a:t>
                      </a:r>
                      <a:r>
                        <a:rPr lang="en-US" dirty="0" err="1" smtClean="0"/>
                        <a:t>interaktif</a:t>
                      </a:r>
                      <a:r>
                        <a:rPr lang="en-US" dirty="0" smtClean="0"/>
                        <a:t>, </a:t>
                      </a:r>
                      <a:r>
                        <a:rPr lang="en-US" dirty="0" err="1" smtClean="0"/>
                        <a:t>tematik</a:t>
                      </a:r>
                      <a:r>
                        <a:rPr lang="en-US" dirty="0" smtClean="0"/>
                        <a:t> </a:t>
                      </a:r>
                      <a:r>
                        <a:rPr lang="en-US" smtClean="0"/>
                        <a:t>dll</a:t>
                      </a:r>
                      <a:endParaRPr dirty="0"/>
                    </a:p>
                  </a:txBody>
                  <a:tcPr marL="91425" marR="91425" marT="91425" marB="91425"/>
                </a:tc>
              </a:tr>
              <a:tr h="652400">
                <a:tc>
                  <a:txBody>
                    <a:bodyPr/>
                    <a:lstStyle/>
                    <a:p>
                      <a:pPr marL="0" lvl="0" indent="0" algn="l" rtl="0">
                        <a:spcBef>
                          <a:spcPts val="0"/>
                        </a:spcBef>
                        <a:spcAft>
                          <a:spcPts val="0"/>
                        </a:spcAft>
                        <a:buNone/>
                      </a:pPr>
                      <a:r>
                        <a:rPr lang="id" dirty="0"/>
                        <a:t>Peneliti </a:t>
                      </a:r>
                      <a:r>
                        <a:rPr lang="id" dirty="0" smtClean="0"/>
                        <a:t>tidak memihak  </a:t>
                      </a:r>
                      <a:endParaRPr dirty="0"/>
                    </a:p>
                  </a:txBody>
                  <a:tcPr marL="91425" marR="91425" marT="91425" marB="91425"/>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id" sz="1200" dirty="0"/>
                        <a:t>Peneliti </a:t>
                      </a:r>
                      <a:r>
                        <a:rPr lang="id" sz="1200" dirty="0" smtClean="0"/>
                        <a:t>terlibat.</a:t>
                      </a:r>
                      <a:r>
                        <a:rPr lang="en-US" sz="1200" dirty="0" smtClean="0"/>
                        <a:t> </a:t>
                      </a:r>
                      <a:r>
                        <a:rPr lang="en-US" sz="1200" dirty="0" err="1" smtClean="0"/>
                        <a:t>Dalam</a:t>
                      </a:r>
                      <a:r>
                        <a:rPr lang="en-US" sz="1200" dirty="0" smtClean="0"/>
                        <a:t> </a:t>
                      </a:r>
                      <a:r>
                        <a:rPr lang="en-US" sz="1200" dirty="0" err="1" smtClean="0"/>
                        <a:t>pengumpulan</a:t>
                      </a:r>
                      <a:r>
                        <a:rPr lang="en-US" sz="1200" dirty="0" smtClean="0"/>
                        <a:t> data, </a:t>
                      </a:r>
                      <a:r>
                        <a:rPr lang="en-US" sz="1200" dirty="0" err="1" smtClean="0"/>
                        <a:t>peneliti</a:t>
                      </a:r>
                      <a:r>
                        <a:rPr lang="en-US" sz="1200" dirty="0" smtClean="0"/>
                        <a:t> </a:t>
                      </a:r>
                      <a:r>
                        <a:rPr lang="en-US" sz="1200" dirty="0" err="1" smtClean="0"/>
                        <a:t>berfungsi</a:t>
                      </a:r>
                      <a:r>
                        <a:rPr lang="en-US" sz="1200" dirty="0" smtClean="0"/>
                        <a:t> </a:t>
                      </a:r>
                      <a:r>
                        <a:rPr lang="en-US" sz="1200" dirty="0" err="1" smtClean="0"/>
                        <a:t>sebagai</a:t>
                      </a:r>
                      <a:r>
                        <a:rPr lang="en-US" sz="1200" dirty="0" smtClean="0"/>
                        <a:t> </a:t>
                      </a:r>
                      <a:r>
                        <a:rPr lang="en-US" sz="1200" dirty="0" err="1" smtClean="0"/>
                        <a:t>instrumen</a:t>
                      </a:r>
                      <a:r>
                        <a:rPr lang="en-US" sz="1200" dirty="0" smtClean="0"/>
                        <a:t> yang </a:t>
                      </a:r>
                      <a:r>
                        <a:rPr lang="en-US" sz="1200" dirty="0" err="1" smtClean="0"/>
                        <a:t>berusaha</a:t>
                      </a:r>
                      <a:r>
                        <a:rPr lang="en-US" sz="1200" dirty="0" smtClean="0"/>
                        <a:t> </a:t>
                      </a:r>
                      <a:r>
                        <a:rPr lang="en-US" sz="1200" dirty="0" err="1" smtClean="0"/>
                        <a:t>mengikuti</a:t>
                      </a:r>
                      <a:r>
                        <a:rPr lang="en-US" sz="1200" dirty="0" smtClean="0"/>
                        <a:t> </a:t>
                      </a:r>
                      <a:r>
                        <a:rPr lang="en-US" sz="1200" dirty="0" err="1" smtClean="0"/>
                        <a:t>asumsi-asumsi</a:t>
                      </a:r>
                      <a:r>
                        <a:rPr lang="en-US" sz="1200" dirty="0" smtClean="0"/>
                        <a:t> </a:t>
                      </a:r>
                      <a:r>
                        <a:rPr lang="en-US" sz="1200" dirty="0" err="1" smtClean="0"/>
                        <a:t>kultural</a:t>
                      </a:r>
                      <a:r>
                        <a:rPr lang="en-US" sz="1200" dirty="0" smtClean="0"/>
                        <a:t> </a:t>
                      </a:r>
                      <a:r>
                        <a:rPr lang="en-US" sz="1200" dirty="0" err="1" smtClean="0"/>
                        <a:t>dan</a:t>
                      </a:r>
                      <a:r>
                        <a:rPr lang="en-US" sz="1200" dirty="0" smtClean="0"/>
                        <a:t> </a:t>
                      </a:r>
                      <a:r>
                        <a:rPr lang="en-US" sz="1200" dirty="0" err="1" smtClean="0"/>
                        <a:t>berupaya</a:t>
                      </a:r>
                      <a:r>
                        <a:rPr lang="en-US" sz="1200" dirty="0" smtClean="0"/>
                        <a:t> </a:t>
                      </a:r>
                      <a:r>
                        <a:rPr lang="en-US" sz="1200" dirty="0" err="1" smtClean="0"/>
                        <a:t>mencapai</a:t>
                      </a:r>
                      <a:r>
                        <a:rPr lang="en-US" sz="1200" dirty="0" smtClean="0"/>
                        <a:t> </a:t>
                      </a:r>
                      <a:r>
                        <a:rPr lang="en-US" sz="1200" dirty="0" err="1" smtClean="0"/>
                        <a:t>wawasan</a:t>
                      </a:r>
                      <a:r>
                        <a:rPr lang="en-US" sz="1200" dirty="0" smtClean="0"/>
                        <a:t> </a:t>
                      </a:r>
                      <a:r>
                        <a:rPr lang="en-US" sz="1200" dirty="0" err="1" smtClean="0"/>
                        <a:t>imajinatif</a:t>
                      </a:r>
                      <a:r>
                        <a:rPr lang="en-US" sz="1200" dirty="0" smtClean="0"/>
                        <a:t> </a:t>
                      </a:r>
                      <a:r>
                        <a:rPr lang="en-US" sz="1200" dirty="0" err="1" smtClean="0"/>
                        <a:t>ke</a:t>
                      </a:r>
                      <a:r>
                        <a:rPr lang="en-US" sz="1200" dirty="0" smtClean="0"/>
                        <a:t> </a:t>
                      </a:r>
                      <a:r>
                        <a:rPr lang="en-US" sz="1200" dirty="0" err="1" smtClean="0"/>
                        <a:t>dalam</a:t>
                      </a:r>
                      <a:r>
                        <a:rPr lang="en-US" sz="1200" dirty="0" smtClean="0"/>
                        <a:t> </a:t>
                      </a:r>
                      <a:r>
                        <a:rPr lang="en-US" sz="1200" dirty="0" err="1" smtClean="0"/>
                        <a:t>dunia</a:t>
                      </a:r>
                      <a:r>
                        <a:rPr lang="en-US" sz="1200" dirty="0" smtClean="0"/>
                        <a:t> </a:t>
                      </a:r>
                      <a:r>
                        <a:rPr lang="en-US" sz="1200" dirty="0" err="1" smtClean="0"/>
                        <a:t>sosial</a:t>
                      </a:r>
                      <a:r>
                        <a:rPr lang="en-US" sz="1200" dirty="0" smtClean="0"/>
                        <a:t> </a:t>
                      </a:r>
                      <a:r>
                        <a:rPr lang="en-US" sz="1200" dirty="0" err="1" smtClean="0"/>
                        <a:t>responden</a:t>
                      </a:r>
                      <a:r>
                        <a:rPr lang="en-US" sz="1200" dirty="0" smtClean="0"/>
                        <a:t>, </a:t>
                      </a:r>
                      <a:r>
                        <a:rPr lang="en-US" sz="1200" dirty="0" err="1" smtClean="0"/>
                        <a:t>fleksibel</a:t>
                      </a:r>
                      <a:r>
                        <a:rPr lang="en-US" sz="1200" dirty="0" smtClean="0"/>
                        <a:t>, </a:t>
                      </a:r>
                      <a:r>
                        <a:rPr lang="en-US" sz="1200" dirty="0" err="1" smtClean="0"/>
                        <a:t>reflektif</a:t>
                      </a:r>
                      <a:r>
                        <a:rPr lang="en-US" sz="1200" dirty="0" smtClean="0"/>
                        <a:t>, </a:t>
                      </a:r>
                      <a:r>
                        <a:rPr lang="en-US" sz="1200" dirty="0" err="1" smtClean="0"/>
                        <a:t>dan</a:t>
                      </a:r>
                      <a:r>
                        <a:rPr lang="en-US" sz="1200" dirty="0" smtClean="0"/>
                        <a:t> </a:t>
                      </a:r>
                      <a:r>
                        <a:rPr lang="en-US" sz="1200" dirty="0" err="1" smtClean="0"/>
                        <a:t>tidak</a:t>
                      </a:r>
                      <a:r>
                        <a:rPr lang="en-US" sz="1200" dirty="0" smtClean="0"/>
                        <a:t> </a:t>
                      </a:r>
                      <a:r>
                        <a:rPr lang="en-US" sz="1200" dirty="0" err="1" smtClean="0"/>
                        <a:t>mengambil</a:t>
                      </a:r>
                      <a:r>
                        <a:rPr lang="en-US" sz="1200" dirty="0" smtClean="0"/>
                        <a:t> </a:t>
                      </a:r>
                      <a:r>
                        <a:rPr lang="en-US" sz="1200" dirty="0" err="1" smtClean="0"/>
                        <a:t>jarak</a:t>
                      </a:r>
                      <a:r>
                        <a:rPr lang="en-US" sz="1200" dirty="0" smtClean="0"/>
                        <a:t> </a:t>
                      </a:r>
                      <a:r>
                        <a:rPr lang="en-US" sz="1200" dirty="0" err="1" smtClean="0"/>
                        <a:t>dengan</a:t>
                      </a:r>
                      <a:r>
                        <a:rPr lang="en-US" sz="1200" dirty="0" smtClean="0"/>
                        <a:t> </a:t>
                      </a:r>
                      <a:r>
                        <a:rPr lang="en-US" sz="1200" dirty="0" err="1" smtClean="0"/>
                        <a:t>informan</a:t>
                      </a:r>
                      <a:r>
                        <a:rPr lang="en-US" sz="1200" dirty="0" smtClean="0"/>
                        <a:t>/</a:t>
                      </a:r>
                      <a:r>
                        <a:rPr lang="en-US" sz="1200" dirty="0" err="1" smtClean="0"/>
                        <a:t>narasumber</a:t>
                      </a:r>
                      <a:r>
                        <a:rPr lang="en-US" sz="1200" dirty="0" smtClean="0"/>
                        <a:t> </a:t>
                      </a:r>
                      <a:endParaRPr sz="1200" dirty="0"/>
                    </a:p>
                  </a:txBody>
                  <a:tcPr marL="91425" marR="91425" marT="91425" marB="91425"/>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7"/>
          <p:cNvSpPr txBox="1">
            <a:spLocks noGrp="1"/>
          </p:cNvSpPr>
          <p:nvPr>
            <p:ph type="title"/>
          </p:nvPr>
        </p:nvSpPr>
        <p:spPr>
          <a:xfrm>
            <a:off x="311700" y="0"/>
            <a:ext cx="8520600" cy="807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sz="2400">
                <a:latin typeface="Arial"/>
                <a:ea typeface="Arial"/>
                <a:cs typeface="Arial"/>
                <a:sym typeface="Arial"/>
              </a:rPr>
              <a:t>Tahapan dalam proses penelitian kualitatif (Neuman, 2017: 23)</a:t>
            </a:r>
            <a:endParaRPr sz="2400">
              <a:latin typeface="Arial"/>
              <a:ea typeface="Arial"/>
              <a:cs typeface="Arial"/>
              <a:sym typeface="Arial"/>
            </a:endParaRPr>
          </a:p>
        </p:txBody>
      </p:sp>
      <p:sp>
        <p:nvSpPr>
          <p:cNvPr id="87" name="Google Shape;87;p17"/>
          <p:cNvSpPr txBox="1">
            <a:spLocks noGrp="1"/>
          </p:cNvSpPr>
          <p:nvPr>
            <p:ph type="body" idx="1"/>
          </p:nvPr>
        </p:nvSpPr>
        <p:spPr>
          <a:xfrm>
            <a:off x="311700" y="807600"/>
            <a:ext cx="8520600" cy="3761100"/>
          </a:xfrm>
          <a:prstGeom prst="rect">
            <a:avLst/>
          </a:prstGeom>
          <a:solidFill>
            <a:srgbClr val="93C47D"/>
          </a:solidFill>
        </p:spPr>
        <p:txBody>
          <a:bodyPr spcFirstLastPara="1" wrap="square" lIns="91425" tIns="91425" rIns="91425" bIns="91425" anchor="t" anchorCtr="0">
            <a:noAutofit/>
          </a:bodyPr>
          <a:lstStyle/>
          <a:p>
            <a:pPr marL="0" lvl="0" indent="0" algn="l" rtl="0">
              <a:spcBef>
                <a:spcPts val="0"/>
              </a:spcBef>
              <a:spcAft>
                <a:spcPts val="1600"/>
              </a:spcAft>
              <a:buNone/>
            </a:pPr>
            <a:endParaRPr dirty="0"/>
          </a:p>
        </p:txBody>
      </p:sp>
      <p:sp>
        <p:nvSpPr>
          <p:cNvPr id="88" name="Google Shape;88;p17"/>
          <p:cNvSpPr/>
          <p:nvPr/>
        </p:nvSpPr>
        <p:spPr>
          <a:xfrm>
            <a:off x="4003625" y="2202050"/>
            <a:ext cx="1028700" cy="8076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id"/>
              <a:t>teori </a:t>
            </a:r>
            <a:endParaRPr/>
          </a:p>
        </p:txBody>
      </p:sp>
      <p:sp>
        <p:nvSpPr>
          <p:cNvPr id="89" name="Google Shape;89;p17"/>
          <p:cNvSpPr/>
          <p:nvPr/>
        </p:nvSpPr>
        <p:spPr>
          <a:xfrm>
            <a:off x="4437600" y="1675650"/>
            <a:ext cx="80400" cy="402000"/>
          </a:xfrm>
          <a:prstGeom prst="up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17"/>
          <p:cNvSpPr/>
          <p:nvPr/>
        </p:nvSpPr>
        <p:spPr>
          <a:xfrm>
            <a:off x="3505350" y="1000575"/>
            <a:ext cx="2442900" cy="5508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457200" lvl="0" indent="-317500" algn="l" rtl="0">
              <a:spcBef>
                <a:spcPts val="0"/>
              </a:spcBef>
              <a:spcAft>
                <a:spcPts val="0"/>
              </a:spcAft>
              <a:buSzPts val="1400"/>
              <a:buAutoNum type="arabicPeriod"/>
            </a:pPr>
            <a:r>
              <a:rPr lang="id"/>
              <a:t>Menyadari persoalan sosial dgn sendirinya</a:t>
            </a:r>
            <a:endParaRPr/>
          </a:p>
        </p:txBody>
      </p:sp>
      <p:cxnSp>
        <p:nvCxnSpPr>
          <p:cNvPr id="91" name="Google Shape;91;p17"/>
          <p:cNvCxnSpPr>
            <a:stCxn id="88" idx="6"/>
          </p:cNvCxnSpPr>
          <p:nvPr/>
        </p:nvCxnSpPr>
        <p:spPr>
          <a:xfrm rot="10800000" flipH="1">
            <a:off x="5032325" y="1772150"/>
            <a:ext cx="1253700" cy="833700"/>
          </a:xfrm>
          <a:prstGeom prst="straightConnector1">
            <a:avLst/>
          </a:prstGeom>
          <a:noFill/>
          <a:ln w="19050" cap="flat" cmpd="sng">
            <a:solidFill>
              <a:schemeClr val="dk2"/>
            </a:solidFill>
            <a:prstDash val="solid"/>
            <a:round/>
            <a:headEnd type="none" w="med" len="med"/>
            <a:tailEnd type="triangle" w="med" len="med"/>
          </a:ln>
        </p:spPr>
      </p:cxnSp>
      <p:sp>
        <p:nvSpPr>
          <p:cNvPr id="92" name="Google Shape;92;p17"/>
          <p:cNvSpPr/>
          <p:nvPr/>
        </p:nvSpPr>
        <p:spPr>
          <a:xfrm>
            <a:off x="6398575" y="1065250"/>
            <a:ext cx="1832100" cy="8076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id"/>
              <a:t>2. menetapkan perspektif</a:t>
            </a:r>
            <a:endParaRPr/>
          </a:p>
        </p:txBody>
      </p:sp>
      <p:cxnSp>
        <p:nvCxnSpPr>
          <p:cNvPr id="93" name="Google Shape;93;p17"/>
          <p:cNvCxnSpPr>
            <a:stCxn id="88" idx="6"/>
          </p:cNvCxnSpPr>
          <p:nvPr/>
        </p:nvCxnSpPr>
        <p:spPr>
          <a:xfrm rot="10800000" flipH="1">
            <a:off x="5032325" y="2559650"/>
            <a:ext cx="1398300" cy="46200"/>
          </a:xfrm>
          <a:prstGeom prst="straightConnector1">
            <a:avLst/>
          </a:prstGeom>
          <a:noFill/>
          <a:ln w="19050" cap="flat" cmpd="sng">
            <a:solidFill>
              <a:schemeClr val="dk2"/>
            </a:solidFill>
            <a:prstDash val="solid"/>
            <a:round/>
            <a:headEnd type="none" w="med" len="med"/>
            <a:tailEnd type="triangle" w="med" len="med"/>
          </a:ln>
        </p:spPr>
      </p:cxnSp>
      <p:sp>
        <p:nvSpPr>
          <p:cNvPr id="94" name="Google Shape;94;p17"/>
          <p:cNvSpPr/>
          <p:nvPr/>
        </p:nvSpPr>
        <p:spPr>
          <a:xfrm>
            <a:off x="6655750" y="2077650"/>
            <a:ext cx="2153700" cy="6429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id"/>
              <a:t>3.Merancang penelitian </a:t>
            </a:r>
            <a:endParaRPr/>
          </a:p>
        </p:txBody>
      </p:sp>
      <p:cxnSp>
        <p:nvCxnSpPr>
          <p:cNvPr id="95" name="Google Shape;95;p17"/>
          <p:cNvCxnSpPr>
            <a:stCxn id="88" idx="6"/>
          </p:cNvCxnSpPr>
          <p:nvPr/>
        </p:nvCxnSpPr>
        <p:spPr>
          <a:xfrm>
            <a:off x="5032325" y="2605850"/>
            <a:ext cx="1269900" cy="741600"/>
          </a:xfrm>
          <a:prstGeom prst="straightConnector1">
            <a:avLst/>
          </a:prstGeom>
          <a:noFill/>
          <a:ln w="19050" cap="flat" cmpd="sng">
            <a:solidFill>
              <a:schemeClr val="dk2"/>
            </a:solidFill>
            <a:prstDash val="solid"/>
            <a:round/>
            <a:headEnd type="none" w="med" len="med"/>
            <a:tailEnd type="triangle" w="med" len="med"/>
          </a:ln>
        </p:spPr>
      </p:cxnSp>
      <p:sp>
        <p:nvSpPr>
          <p:cNvPr id="96" name="Google Shape;96;p17"/>
          <p:cNvSpPr/>
          <p:nvPr/>
        </p:nvSpPr>
        <p:spPr>
          <a:xfrm>
            <a:off x="6800400" y="3060050"/>
            <a:ext cx="1832100" cy="5508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id"/>
              <a:t>4.Mengumpulkan data</a:t>
            </a:r>
            <a:endParaRPr/>
          </a:p>
        </p:txBody>
      </p:sp>
      <p:cxnSp>
        <p:nvCxnSpPr>
          <p:cNvPr id="97" name="Google Shape;97;p17"/>
          <p:cNvCxnSpPr/>
          <p:nvPr/>
        </p:nvCxnSpPr>
        <p:spPr>
          <a:xfrm>
            <a:off x="4775025" y="3009650"/>
            <a:ext cx="128700" cy="948300"/>
          </a:xfrm>
          <a:prstGeom prst="straightConnector1">
            <a:avLst/>
          </a:prstGeom>
          <a:noFill/>
          <a:ln w="19050" cap="flat" cmpd="sng">
            <a:solidFill>
              <a:schemeClr val="dk2"/>
            </a:solidFill>
            <a:prstDash val="solid"/>
            <a:round/>
            <a:headEnd type="none" w="med" len="med"/>
            <a:tailEnd type="triangle" w="med" len="med"/>
          </a:ln>
        </p:spPr>
      </p:cxnSp>
      <p:sp>
        <p:nvSpPr>
          <p:cNvPr id="98" name="Google Shape;98;p17"/>
          <p:cNvSpPr/>
          <p:nvPr/>
        </p:nvSpPr>
        <p:spPr>
          <a:xfrm>
            <a:off x="5032325" y="4006100"/>
            <a:ext cx="2330700" cy="7416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id"/>
              <a:t>5. Menganalisis data</a:t>
            </a:r>
            <a:endParaRPr/>
          </a:p>
        </p:txBody>
      </p:sp>
      <p:cxnSp>
        <p:nvCxnSpPr>
          <p:cNvPr id="99" name="Google Shape;99;p17"/>
          <p:cNvCxnSpPr>
            <a:stCxn id="88" idx="3"/>
          </p:cNvCxnSpPr>
          <p:nvPr/>
        </p:nvCxnSpPr>
        <p:spPr>
          <a:xfrm flipH="1">
            <a:off x="3457075" y="2891380"/>
            <a:ext cx="697200" cy="583500"/>
          </a:xfrm>
          <a:prstGeom prst="straightConnector1">
            <a:avLst/>
          </a:prstGeom>
          <a:noFill/>
          <a:ln w="19050" cap="flat" cmpd="sng">
            <a:solidFill>
              <a:schemeClr val="dk2"/>
            </a:solidFill>
            <a:prstDash val="solid"/>
            <a:round/>
            <a:headEnd type="none" w="med" len="med"/>
            <a:tailEnd type="triangle" w="med" len="med"/>
          </a:ln>
        </p:spPr>
      </p:cxnSp>
      <p:sp>
        <p:nvSpPr>
          <p:cNvPr id="100" name="Google Shape;100;p17"/>
          <p:cNvSpPr/>
          <p:nvPr/>
        </p:nvSpPr>
        <p:spPr>
          <a:xfrm>
            <a:off x="2010225" y="3540875"/>
            <a:ext cx="2330700" cy="741600"/>
          </a:xfrm>
          <a:prstGeom prst="roundRect">
            <a:avLst>
              <a:gd name="adj" fmla="val 16667"/>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id"/>
              <a:t>6. menginterpretasikan data </a:t>
            </a:r>
            <a:endParaRPr/>
          </a:p>
        </p:txBody>
      </p:sp>
      <p:cxnSp>
        <p:nvCxnSpPr>
          <p:cNvPr id="101" name="Google Shape;101;p17"/>
          <p:cNvCxnSpPr>
            <a:stCxn id="88" idx="2"/>
          </p:cNvCxnSpPr>
          <p:nvPr/>
        </p:nvCxnSpPr>
        <p:spPr>
          <a:xfrm rot="10800000">
            <a:off x="2749925" y="2172950"/>
            <a:ext cx="1253700" cy="432900"/>
          </a:xfrm>
          <a:prstGeom prst="straightConnector1">
            <a:avLst/>
          </a:prstGeom>
          <a:noFill/>
          <a:ln w="19050" cap="flat" cmpd="sng">
            <a:solidFill>
              <a:schemeClr val="dk2"/>
            </a:solidFill>
            <a:prstDash val="solid"/>
            <a:round/>
            <a:headEnd type="none" w="med" len="med"/>
            <a:tailEnd type="triangle" w="med" len="med"/>
          </a:ln>
        </p:spPr>
      </p:cxnSp>
      <p:sp>
        <p:nvSpPr>
          <p:cNvPr id="102" name="Google Shape;102;p17"/>
          <p:cNvSpPr/>
          <p:nvPr/>
        </p:nvSpPr>
        <p:spPr>
          <a:xfrm>
            <a:off x="692375" y="1754950"/>
            <a:ext cx="1977000" cy="642900"/>
          </a:xfrm>
          <a:prstGeom prst="roundRect">
            <a:avLst>
              <a:gd name="adj" fmla="val 16667"/>
            </a:avLst>
          </a:prstGeom>
          <a:solidFill>
            <a:schemeClr val="lt2"/>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id"/>
              <a:t>7. Menyampaikan </a:t>
            </a:r>
            <a:endParaRPr/>
          </a:p>
        </p:txBody>
      </p:sp>
      <p:cxnSp>
        <p:nvCxnSpPr>
          <p:cNvPr id="103" name="Google Shape;103;p17"/>
          <p:cNvCxnSpPr>
            <a:stCxn id="90" idx="3"/>
            <a:endCxn id="92" idx="1"/>
          </p:cNvCxnSpPr>
          <p:nvPr/>
        </p:nvCxnSpPr>
        <p:spPr>
          <a:xfrm>
            <a:off x="5948250" y="1275975"/>
            <a:ext cx="450300" cy="193200"/>
          </a:xfrm>
          <a:prstGeom prst="straightConnector1">
            <a:avLst/>
          </a:prstGeom>
          <a:noFill/>
          <a:ln w="9525" cap="flat" cmpd="sng">
            <a:solidFill>
              <a:schemeClr val="dk2"/>
            </a:solidFill>
            <a:prstDash val="solid"/>
            <a:round/>
            <a:headEnd type="none" w="med" len="med"/>
            <a:tailEnd type="triangle" w="med" len="med"/>
          </a:ln>
        </p:spPr>
      </p:cxnSp>
      <p:cxnSp>
        <p:nvCxnSpPr>
          <p:cNvPr id="104" name="Google Shape;104;p17"/>
          <p:cNvCxnSpPr/>
          <p:nvPr/>
        </p:nvCxnSpPr>
        <p:spPr>
          <a:xfrm>
            <a:off x="6896850" y="1867475"/>
            <a:ext cx="16200" cy="144600"/>
          </a:xfrm>
          <a:prstGeom prst="straightConnector1">
            <a:avLst/>
          </a:prstGeom>
          <a:noFill/>
          <a:ln w="9525" cap="flat" cmpd="sng">
            <a:solidFill>
              <a:schemeClr val="dk2"/>
            </a:solidFill>
            <a:prstDash val="solid"/>
            <a:round/>
            <a:headEnd type="none" w="med" len="med"/>
            <a:tailEnd type="triangle" w="med" len="med"/>
          </a:ln>
        </p:spPr>
      </p:cxnSp>
      <p:cxnSp>
        <p:nvCxnSpPr>
          <p:cNvPr id="105" name="Google Shape;105;p17"/>
          <p:cNvCxnSpPr/>
          <p:nvPr/>
        </p:nvCxnSpPr>
        <p:spPr>
          <a:xfrm>
            <a:off x="7298675" y="2751500"/>
            <a:ext cx="0" cy="305400"/>
          </a:xfrm>
          <a:prstGeom prst="straightConnector1">
            <a:avLst/>
          </a:prstGeom>
          <a:noFill/>
          <a:ln w="9525" cap="flat" cmpd="sng">
            <a:solidFill>
              <a:schemeClr val="dk2"/>
            </a:solidFill>
            <a:prstDash val="solid"/>
            <a:round/>
            <a:headEnd type="none" w="med" len="med"/>
            <a:tailEnd type="triangle" w="med" len="med"/>
          </a:ln>
        </p:spPr>
      </p:cxnSp>
      <p:cxnSp>
        <p:nvCxnSpPr>
          <p:cNvPr id="106" name="Google Shape;106;p17"/>
          <p:cNvCxnSpPr>
            <a:stCxn id="96" idx="2"/>
          </p:cNvCxnSpPr>
          <p:nvPr/>
        </p:nvCxnSpPr>
        <p:spPr>
          <a:xfrm flipH="1">
            <a:off x="7153950" y="3610850"/>
            <a:ext cx="562500" cy="346200"/>
          </a:xfrm>
          <a:prstGeom prst="straightConnector1">
            <a:avLst/>
          </a:prstGeom>
          <a:noFill/>
          <a:ln w="9525" cap="flat" cmpd="sng">
            <a:solidFill>
              <a:schemeClr val="dk2"/>
            </a:solidFill>
            <a:prstDash val="solid"/>
            <a:round/>
            <a:headEnd type="none" w="med" len="med"/>
            <a:tailEnd type="triangle" w="med" len="med"/>
          </a:ln>
        </p:spPr>
      </p:cxnSp>
      <p:cxnSp>
        <p:nvCxnSpPr>
          <p:cNvPr id="107" name="Google Shape;107;p17"/>
          <p:cNvCxnSpPr>
            <a:stCxn id="98" idx="1"/>
            <a:endCxn id="100" idx="3"/>
          </p:cNvCxnSpPr>
          <p:nvPr/>
        </p:nvCxnSpPr>
        <p:spPr>
          <a:xfrm rot="10800000">
            <a:off x="4340825" y="3911600"/>
            <a:ext cx="691500" cy="465300"/>
          </a:xfrm>
          <a:prstGeom prst="straightConnector1">
            <a:avLst/>
          </a:prstGeom>
          <a:noFill/>
          <a:ln w="9525" cap="flat" cmpd="sng">
            <a:solidFill>
              <a:schemeClr val="dk2"/>
            </a:solidFill>
            <a:prstDash val="solid"/>
            <a:round/>
            <a:headEnd type="none" w="med" len="med"/>
            <a:tailEnd type="triangle" w="med" len="med"/>
          </a:ln>
        </p:spPr>
      </p:cxnSp>
      <p:cxnSp>
        <p:nvCxnSpPr>
          <p:cNvPr id="108" name="Google Shape;108;p17"/>
          <p:cNvCxnSpPr/>
          <p:nvPr/>
        </p:nvCxnSpPr>
        <p:spPr>
          <a:xfrm rot="10800000">
            <a:off x="2090825" y="2510300"/>
            <a:ext cx="273300" cy="964500"/>
          </a:xfrm>
          <a:prstGeom prst="straightConnector1">
            <a:avLst/>
          </a:prstGeom>
          <a:noFill/>
          <a:ln w="9525" cap="flat" cmpd="sng">
            <a:solidFill>
              <a:schemeClr val="dk2"/>
            </a:solidFill>
            <a:prstDash val="solid"/>
            <a:round/>
            <a:headEnd type="none" w="med" len="med"/>
            <a:tailEnd type="triangle" w="med" len="med"/>
          </a:ln>
        </p:spPr>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8"/>
          <p:cNvSpPr txBox="1">
            <a:spLocks noGrp="1"/>
          </p:cNvSpPr>
          <p:nvPr>
            <p:ph type="body" idx="1"/>
          </p:nvPr>
        </p:nvSpPr>
        <p:spPr>
          <a:xfrm>
            <a:off x="311700" y="132600"/>
            <a:ext cx="8176500" cy="4436100"/>
          </a:xfrm>
          <a:prstGeom prst="rect">
            <a:avLst/>
          </a:prstGeom>
          <a:solidFill>
            <a:srgbClr val="FFF2CC"/>
          </a:solidFill>
        </p:spPr>
        <p:txBody>
          <a:bodyPr spcFirstLastPara="1" wrap="square" lIns="91425" tIns="91425" rIns="91425" bIns="91425" anchor="t" anchorCtr="0">
            <a:noAutofit/>
          </a:bodyPr>
          <a:lstStyle/>
          <a:p>
            <a:pPr marL="457200" lvl="0" indent="-342900" algn="l" rtl="0">
              <a:spcBef>
                <a:spcPts val="0"/>
              </a:spcBef>
              <a:spcAft>
                <a:spcPts val="0"/>
              </a:spcAft>
              <a:buSzPts val="1800"/>
              <a:buFont typeface="Arial"/>
              <a:buAutoNum type="arabicPeriod"/>
            </a:pPr>
            <a:r>
              <a:rPr lang="id">
                <a:latin typeface="Arial"/>
                <a:ea typeface="Arial"/>
                <a:cs typeface="Arial"/>
                <a:sym typeface="Arial"/>
              </a:rPr>
              <a:t>Menyadari sendiri dan konteksnya: tidak diawali dengan topik terlebih dahulu tetapi dengan melakukan observasi awal dan mengkondisikan topik dalam konteks sosio-historis.</a:t>
            </a:r>
            <a:endParaRPr>
              <a:latin typeface="Arial"/>
              <a:ea typeface="Arial"/>
              <a:cs typeface="Arial"/>
              <a:sym typeface="Arial"/>
            </a:endParaRPr>
          </a:p>
          <a:p>
            <a:pPr marL="457200" lvl="0" indent="-342900" algn="l" rtl="0">
              <a:spcBef>
                <a:spcPts val="0"/>
              </a:spcBef>
              <a:spcAft>
                <a:spcPts val="0"/>
              </a:spcAft>
              <a:buSzPts val="1800"/>
              <a:buFont typeface="Arial"/>
              <a:buAutoNum type="arabicPeriod"/>
            </a:pPr>
            <a:r>
              <a:rPr lang="id">
                <a:latin typeface="Arial"/>
                <a:ea typeface="Arial"/>
                <a:cs typeface="Arial"/>
                <a:sym typeface="Arial"/>
              </a:rPr>
              <a:t>Menetapkan perspektif: peneliti kualitatif dapat mempertimbangkan paradigma sosio-filosofis dan menempatkan pertanyaan dalam konteks diskusi yang berkelanjutan dgn peneliti lain</a:t>
            </a:r>
            <a:endParaRPr>
              <a:latin typeface="Arial"/>
              <a:ea typeface="Arial"/>
              <a:cs typeface="Arial"/>
              <a:sym typeface="Arial"/>
            </a:endParaRPr>
          </a:p>
          <a:p>
            <a:pPr marL="457200" lvl="0" indent="-342900" algn="l" rtl="0">
              <a:spcBef>
                <a:spcPts val="0"/>
              </a:spcBef>
              <a:spcAft>
                <a:spcPts val="0"/>
              </a:spcAft>
              <a:buSzPts val="1800"/>
              <a:buFont typeface="Arial"/>
              <a:buAutoNum type="arabicPeriod"/>
            </a:pPr>
            <a:r>
              <a:rPr lang="id">
                <a:latin typeface="Arial"/>
                <a:ea typeface="Arial"/>
                <a:cs typeface="Arial"/>
                <a:sym typeface="Arial"/>
              </a:rPr>
              <a:t>Pada No. 3-6  sesuai yang ada gambar, dan ini sama dengan penelitian kuantitiatif namun dalam kualitatif tidak hanya menggunakan dan menguji teori namun bisa sampai menemukan teori.  Pada tahap menginterpretasikan data, peneliti akan membuat konsep-konsep dan interpretasi teoritis baru.</a:t>
            </a:r>
            <a:endParaRPr>
              <a:latin typeface="Arial"/>
              <a:ea typeface="Arial"/>
              <a:cs typeface="Arial"/>
              <a:sym typeface="Arial"/>
            </a:endParaRPr>
          </a:p>
          <a:p>
            <a:pPr marL="457200" lvl="0" indent="-342900" algn="l" rtl="0">
              <a:spcBef>
                <a:spcPts val="0"/>
              </a:spcBef>
              <a:spcAft>
                <a:spcPts val="0"/>
              </a:spcAft>
              <a:buSzPts val="1800"/>
              <a:buFont typeface="Arial"/>
              <a:buAutoNum type="arabicPeriod"/>
            </a:pPr>
            <a:r>
              <a:rPr lang="id">
                <a:latin typeface="Arial"/>
                <a:ea typeface="Arial"/>
                <a:cs typeface="Arial"/>
                <a:sym typeface="Arial"/>
              </a:rPr>
              <a:t>Laporan dalam publikasi penelitian kualitatif memiliki karakteristik yang berbeda dengan kuantitatif.   </a:t>
            </a:r>
            <a:endParaRPr>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latin typeface="Arial" charset="0"/>
                <a:cs typeface="Arial" charset="0"/>
              </a:rPr>
              <a:t>Strauss and Corbin</a:t>
            </a:r>
            <a:br>
              <a:rPr lang="en-US" sz="3200" b="1" dirty="0">
                <a:latin typeface="Arial" charset="0"/>
                <a:cs typeface="Arial" charset="0"/>
              </a:rPr>
            </a:br>
            <a:endParaRPr lang="en-US" dirty="0"/>
          </a:p>
        </p:txBody>
      </p:sp>
      <p:sp>
        <p:nvSpPr>
          <p:cNvPr id="3" name="Text Placeholder 2"/>
          <p:cNvSpPr>
            <a:spLocks noGrp="1"/>
          </p:cNvSpPr>
          <p:nvPr>
            <p:ph type="body" idx="1"/>
          </p:nvPr>
        </p:nvSpPr>
        <p:spPr>
          <a:xfrm>
            <a:off x="311700" y="1171600"/>
            <a:ext cx="5734537" cy="3397200"/>
          </a:xfrm>
          <a:solidFill>
            <a:schemeClr val="bg2">
              <a:lumMod val="40000"/>
              <a:lumOff val="60000"/>
            </a:schemeClr>
          </a:solidFill>
        </p:spPr>
        <p:txBody>
          <a:bodyPr/>
          <a:lstStyle/>
          <a:p>
            <a:pPr eaLnBrk="1" hangingPunct="1">
              <a:lnSpc>
                <a:spcPct val="80000"/>
              </a:lnSpc>
              <a:buFont typeface="Wingdings" pitchFamily="2" charset="2"/>
              <a:buChar char="§"/>
            </a:pPr>
            <a:r>
              <a:rPr lang="en-US" dirty="0" err="1">
                <a:latin typeface="Arial" charset="0"/>
                <a:cs typeface="Arial" charset="0"/>
              </a:rPr>
              <a:t>Penelitian</a:t>
            </a:r>
            <a:r>
              <a:rPr lang="en-US" dirty="0">
                <a:latin typeface="Arial" charset="0"/>
                <a:cs typeface="Arial" charset="0"/>
              </a:rPr>
              <a:t> </a:t>
            </a:r>
            <a:r>
              <a:rPr lang="en-US" dirty="0" err="1">
                <a:latin typeface="Arial" charset="0"/>
                <a:cs typeface="Arial" charset="0"/>
              </a:rPr>
              <a:t>kualitatif</a:t>
            </a:r>
            <a:r>
              <a:rPr lang="en-US" dirty="0">
                <a:latin typeface="Arial" charset="0"/>
                <a:cs typeface="Arial" charset="0"/>
              </a:rPr>
              <a:t> </a:t>
            </a:r>
            <a:r>
              <a:rPr lang="en-US" dirty="0" err="1">
                <a:latin typeface="Arial" charset="0"/>
                <a:cs typeface="Arial" charset="0"/>
              </a:rPr>
              <a:t>adalah</a:t>
            </a:r>
            <a:r>
              <a:rPr lang="en-US" dirty="0">
                <a:latin typeface="Arial" charset="0"/>
                <a:cs typeface="Arial" charset="0"/>
              </a:rPr>
              <a:t> </a:t>
            </a:r>
            <a:r>
              <a:rPr lang="en-US" dirty="0" err="1">
                <a:latin typeface="Arial" charset="0"/>
                <a:cs typeface="Arial" charset="0"/>
              </a:rPr>
              <a:t>jenis</a:t>
            </a:r>
            <a:r>
              <a:rPr lang="en-US" dirty="0">
                <a:latin typeface="Arial" charset="0"/>
                <a:cs typeface="Arial" charset="0"/>
              </a:rPr>
              <a:t> </a:t>
            </a:r>
            <a:r>
              <a:rPr lang="en-US" dirty="0" err="1">
                <a:latin typeface="Arial" charset="0"/>
                <a:cs typeface="Arial" charset="0"/>
              </a:rPr>
              <a:t>penelitian</a:t>
            </a:r>
            <a:r>
              <a:rPr lang="en-US" dirty="0">
                <a:latin typeface="Arial" charset="0"/>
                <a:cs typeface="Arial" charset="0"/>
              </a:rPr>
              <a:t> yang </a:t>
            </a:r>
            <a:r>
              <a:rPr lang="en-US" dirty="0" err="1">
                <a:latin typeface="Arial" charset="0"/>
                <a:cs typeface="Arial" charset="0"/>
              </a:rPr>
              <a:t>menghasilkan</a:t>
            </a:r>
            <a:r>
              <a:rPr lang="en-US" dirty="0">
                <a:latin typeface="Arial" charset="0"/>
                <a:cs typeface="Arial" charset="0"/>
              </a:rPr>
              <a:t> </a:t>
            </a:r>
            <a:r>
              <a:rPr lang="en-US" dirty="0" err="1">
                <a:latin typeface="Arial" charset="0"/>
                <a:cs typeface="Arial" charset="0"/>
              </a:rPr>
              <a:t>penemuan-penemuan</a:t>
            </a:r>
            <a:r>
              <a:rPr lang="en-US" dirty="0">
                <a:latin typeface="Arial" charset="0"/>
                <a:cs typeface="Arial" charset="0"/>
              </a:rPr>
              <a:t> yang </a:t>
            </a:r>
            <a:r>
              <a:rPr lang="en-US" dirty="0" err="1">
                <a:latin typeface="Arial" charset="0"/>
                <a:cs typeface="Arial" charset="0"/>
              </a:rPr>
              <a:t>tidak</a:t>
            </a:r>
            <a:r>
              <a:rPr lang="en-US" dirty="0">
                <a:latin typeface="Arial" charset="0"/>
                <a:cs typeface="Arial" charset="0"/>
              </a:rPr>
              <a:t> </a:t>
            </a:r>
            <a:r>
              <a:rPr lang="en-US" dirty="0" err="1">
                <a:latin typeface="Arial" charset="0"/>
                <a:cs typeface="Arial" charset="0"/>
              </a:rPr>
              <a:t>dapat</a:t>
            </a:r>
            <a:r>
              <a:rPr lang="en-US" dirty="0">
                <a:latin typeface="Arial" charset="0"/>
                <a:cs typeface="Arial" charset="0"/>
              </a:rPr>
              <a:t> </a:t>
            </a:r>
            <a:r>
              <a:rPr lang="en-US" dirty="0" err="1">
                <a:latin typeface="Arial" charset="0"/>
                <a:cs typeface="Arial" charset="0"/>
              </a:rPr>
              <a:t>dicapai</a:t>
            </a:r>
            <a:r>
              <a:rPr lang="en-US" dirty="0">
                <a:latin typeface="Arial" charset="0"/>
                <a:cs typeface="Arial" charset="0"/>
              </a:rPr>
              <a:t> </a:t>
            </a:r>
            <a:r>
              <a:rPr lang="en-US" dirty="0" err="1">
                <a:latin typeface="Arial" charset="0"/>
                <a:cs typeface="Arial" charset="0"/>
              </a:rPr>
              <a:t>dengan</a:t>
            </a:r>
            <a:r>
              <a:rPr lang="en-US" dirty="0">
                <a:latin typeface="Arial" charset="0"/>
                <a:cs typeface="Arial" charset="0"/>
              </a:rPr>
              <a:t> </a:t>
            </a:r>
            <a:r>
              <a:rPr lang="en-US" dirty="0" err="1">
                <a:latin typeface="Arial" charset="0"/>
                <a:cs typeface="Arial" charset="0"/>
              </a:rPr>
              <a:t>menggunakan</a:t>
            </a:r>
            <a:r>
              <a:rPr lang="en-US" dirty="0">
                <a:latin typeface="Arial" charset="0"/>
                <a:cs typeface="Arial" charset="0"/>
              </a:rPr>
              <a:t> </a:t>
            </a:r>
            <a:r>
              <a:rPr lang="en-US" dirty="0" err="1">
                <a:latin typeface="Arial" charset="0"/>
                <a:cs typeface="Arial" charset="0"/>
              </a:rPr>
              <a:t>prosedur-prosedur</a:t>
            </a:r>
            <a:r>
              <a:rPr lang="en-US" dirty="0">
                <a:latin typeface="Arial" charset="0"/>
                <a:cs typeface="Arial" charset="0"/>
              </a:rPr>
              <a:t> </a:t>
            </a:r>
            <a:r>
              <a:rPr lang="en-US" dirty="0" err="1">
                <a:latin typeface="Arial" charset="0"/>
                <a:cs typeface="Arial" charset="0"/>
              </a:rPr>
              <a:t>statistik</a:t>
            </a:r>
            <a:r>
              <a:rPr lang="en-US" dirty="0">
                <a:latin typeface="Arial" charset="0"/>
                <a:cs typeface="Arial" charset="0"/>
              </a:rPr>
              <a:t> </a:t>
            </a:r>
            <a:r>
              <a:rPr lang="en-US" dirty="0" err="1">
                <a:latin typeface="Arial" charset="0"/>
                <a:cs typeface="Arial" charset="0"/>
              </a:rPr>
              <a:t>atau</a:t>
            </a:r>
            <a:r>
              <a:rPr lang="en-US" dirty="0">
                <a:latin typeface="Arial" charset="0"/>
                <a:cs typeface="Arial" charset="0"/>
              </a:rPr>
              <a:t> </a:t>
            </a:r>
            <a:r>
              <a:rPr lang="en-US" dirty="0" err="1">
                <a:latin typeface="Arial" charset="0"/>
                <a:cs typeface="Arial" charset="0"/>
              </a:rPr>
              <a:t>dengan</a:t>
            </a:r>
            <a:r>
              <a:rPr lang="en-US" dirty="0">
                <a:latin typeface="Arial" charset="0"/>
                <a:cs typeface="Arial" charset="0"/>
              </a:rPr>
              <a:t> </a:t>
            </a:r>
            <a:r>
              <a:rPr lang="en-US" dirty="0" err="1">
                <a:latin typeface="Arial" charset="0"/>
                <a:cs typeface="Arial" charset="0"/>
              </a:rPr>
              <a:t>cara</a:t>
            </a:r>
            <a:r>
              <a:rPr lang="en-US" dirty="0">
                <a:latin typeface="Arial" charset="0"/>
                <a:cs typeface="Arial" charset="0"/>
              </a:rPr>
              <a:t> </a:t>
            </a:r>
            <a:r>
              <a:rPr lang="en-US" dirty="0" err="1">
                <a:latin typeface="Arial" charset="0"/>
                <a:cs typeface="Arial" charset="0"/>
              </a:rPr>
              <a:t>kuantifikasi</a:t>
            </a:r>
            <a:r>
              <a:rPr lang="en-US" dirty="0">
                <a:latin typeface="Arial" charset="0"/>
                <a:cs typeface="Arial" charset="0"/>
              </a:rPr>
              <a:t> </a:t>
            </a:r>
            <a:r>
              <a:rPr lang="en-US" dirty="0" err="1">
                <a:latin typeface="Arial" charset="0"/>
                <a:cs typeface="Arial" charset="0"/>
              </a:rPr>
              <a:t>lainnya</a:t>
            </a:r>
            <a:r>
              <a:rPr lang="en-US" dirty="0">
                <a:latin typeface="Arial" charset="0"/>
                <a:cs typeface="Arial" charset="0"/>
              </a:rPr>
              <a:t>.</a:t>
            </a:r>
          </a:p>
          <a:p>
            <a:pPr eaLnBrk="1" hangingPunct="1">
              <a:lnSpc>
                <a:spcPct val="80000"/>
              </a:lnSpc>
              <a:buFont typeface="Wingdings" pitchFamily="2" charset="2"/>
              <a:buChar char="§"/>
            </a:pPr>
            <a:r>
              <a:rPr lang="en-US" dirty="0" err="1">
                <a:latin typeface="Arial" charset="0"/>
                <a:cs typeface="Arial" charset="0"/>
              </a:rPr>
              <a:t>Penelitian</a:t>
            </a:r>
            <a:r>
              <a:rPr lang="en-US" dirty="0">
                <a:latin typeface="Arial" charset="0"/>
                <a:cs typeface="Arial" charset="0"/>
              </a:rPr>
              <a:t> </a:t>
            </a:r>
            <a:r>
              <a:rPr lang="en-US" dirty="0" err="1">
                <a:latin typeface="Arial" charset="0"/>
                <a:cs typeface="Arial" charset="0"/>
              </a:rPr>
              <a:t>kualitatif</a:t>
            </a:r>
            <a:r>
              <a:rPr lang="en-US" dirty="0">
                <a:latin typeface="Arial" charset="0"/>
                <a:cs typeface="Arial" charset="0"/>
              </a:rPr>
              <a:t> </a:t>
            </a:r>
            <a:r>
              <a:rPr lang="en-US" dirty="0" err="1">
                <a:latin typeface="Arial" charset="0"/>
                <a:cs typeface="Arial" charset="0"/>
              </a:rPr>
              <a:t>dapat</a:t>
            </a:r>
            <a:r>
              <a:rPr lang="en-US" dirty="0">
                <a:latin typeface="Arial" charset="0"/>
                <a:cs typeface="Arial" charset="0"/>
              </a:rPr>
              <a:t> </a:t>
            </a:r>
            <a:r>
              <a:rPr lang="en-US" dirty="0" err="1">
                <a:latin typeface="Arial" charset="0"/>
                <a:cs typeface="Arial" charset="0"/>
              </a:rPr>
              <a:t>digunakan</a:t>
            </a:r>
            <a:r>
              <a:rPr lang="en-US" dirty="0">
                <a:latin typeface="Arial" charset="0"/>
                <a:cs typeface="Arial" charset="0"/>
              </a:rPr>
              <a:t> </a:t>
            </a:r>
            <a:r>
              <a:rPr lang="en-US" dirty="0" err="1">
                <a:latin typeface="Arial" charset="0"/>
                <a:cs typeface="Arial" charset="0"/>
              </a:rPr>
              <a:t>untuk</a:t>
            </a:r>
            <a:r>
              <a:rPr lang="en-US" dirty="0">
                <a:latin typeface="Arial" charset="0"/>
                <a:cs typeface="Arial" charset="0"/>
              </a:rPr>
              <a:t> </a:t>
            </a:r>
            <a:r>
              <a:rPr lang="en-US" dirty="0" err="1">
                <a:latin typeface="Arial" charset="0"/>
                <a:cs typeface="Arial" charset="0"/>
              </a:rPr>
              <a:t>meneliti</a:t>
            </a:r>
            <a:r>
              <a:rPr lang="en-US" dirty="0">
                <a:latin typeface="Arial" charset="0"/>
                <a:cs typeface="Arial" charset="0"/>
              </a:rPr>
              <a:t> </a:t>
            </a:r>
            <a:r>
              <a:rPr lang="en-US" dirty="0" err="1">
                <a:latin typeface="Arial" charset="0"/>
                <a:cs typeface="Arial" charset="0"/>
              </a:rPr>
              <a:t>kehidupan</a:t>
            </a:r>
            <a:r>
              <a:rPr lang="en-US" dirty="0">
                <a:latin typeface="Arial" charset="0"/>
                <a:cs typeface="Arial" charset="0"/>
              </a:rPr>
              <a:t> </a:t>
            </a:r>
            <a:r>
              <a:rPr lang="en-US" dirty="0" err="1">
                <a:latin typeface="Arial" charset="0"/>
                <a:cs typeface="Arial" charset="0"/>
              </a:rPr>
              <a:t>masyarakat</a:t>
            </a:r>
            <a:r>
              <a:rPr lang="en-US" dirty="0">
                <a:latin typeface="Arial" charset="0"/>
                <a:cs typeface="Arial" charset="0"/>
              </a:rPr>
              <a:t>, </a:t>
            </a:r>
            <a:r>
              <a:rPr lang="en-US" dirty="0" err="1">
                <a:latin typeface="Arial" charset="0"/>
                <a:cs typeface="Arial" charset="0"/>
              </a:rPr>
              <a:t>sejarah</a:t>
            </a:r>
            <a:r>
              <a:rPr lang="en-US" dirty="0">
                <a:latin typeface="Arial" charset="0"/>
                <a:cs typeface="Arial" charset="0"/>
              </a:rPr>
              <a:t>, </a:t>
            </a:r>
            <a:r>
              <a:rPr lang="en-US" dirty="0" err="1">
                <a:latin typeface="Arial" charset="0"/>
                <a:cs typeface="Arial" charset="0"/>
              </a:rPr>
              <a:t>tingkah</a:t>
            </a:r>
            <a:r>
              <a:rPr lang="en-US" dirty="0">
                <a:latin typeface="Arial" charset="0"/>
                <a:cs typeface="Arial" charset="0"/>
              </a:rPr>
              <a:t> </a:t>
            </a:r>
            <a:r>
              <a:rPr lang="en-US" dirty="0" err="1">
                <a:latin typeface="Arial" charset="0"/>
                <a:cs typeface="Arial" charset="0"/>
              </a:rPr>
              <a:t>laku</a:t>
            </a:r>
            <a:r>
              <a:rPr lang="en-US" dirty="0">
                <a:latin typeface="Arial" charset="0"/>
                <a:cs typeface="Arial" charset="0"/>
              </a:rPr>
              <a:t>, </a:t>
            </a:r>
            <a:r>
              <a:rPr lang="en-US" dirty="0" err="1">
                <a:latin typeface="Arial" charset="0"/>
                <a:cs typeface="Arial" charset="0"/>
              </a:rPr>
              <a:t>fungsionalisasi</a:t>
            </a:r>
            <a:r>
              <a:rPr lang="en-US" dirty="0">
                <a:latin typeface="Arial" charset="0"/>
                <a:cs typeface="Arial" charset="0"/>
              </a:rPr>
              <a:t> </a:t>
            </a:r>
            <a:r>
              <a:rPr lang="en-US" dirty="0" err="1">
                <a:latin typeface="Arial" charset="0"/>
                <a:cs typeface="Arial" charset="0"/>
              </a:rPr>
              <a:t>organisasi</a:t>
            </a:r>
            <a:r>
              <a:rPr lang="en-US" dirty="0">
                <a:latin typeface="Arial" charset="0"/>
                <a:cs typeface="Arial" charset="0"/>
              </a:rPr>
              <a:t>, </a:t>
            </a:r>
            <a:r>
              <a:rPr lang="en-US" dirty="0" err="1">
                <a:latin typeface="Arial" charset="0"/>
                <a:cs typeface="Arial" charset="0"/>
              </a:rPr>
              <a:t>pergerakan-pergerakan</a:t>
            </a:r>
            <a:r>
              <a:rPr lang="en-US" dirty="0">
                <a:latin typeface="Arial" charset="0"/>
                <a:cs typeface="Arial" charset="0"/>
              </a:rPr>
              <a:t> </a:t>
            </a:r>
            <a:r>
              <a:rPr lang="en-US" dirty="0" err="1">
                <a:latin typeface="Arial" charset="0"/>
                <a:cs typeface="Arial" charset="0"/>
              </a:rPr>
              <a:t>sosial</a:t>
            </a:r>
            <a:r>
              <a:rPr lang="en-US" dirty="0">
                <a:latin typeface="Arial" charset="0"/>
                <a:cs typeface="Arial" charset="0"/>
              </a:rPr>
              <a:t>, </a:t>
            </a:r>
            <a:r>
              <a:rPr lang="en-US" dirty="0" err="1">
                <a:latin typeface="Arial" charset="0"/>
                <a:cs typeface="Arial" charset="0"/>
              </a:rPr>
              <a:t>atau</a:t>
            </a:r>
            <a:r>
              <a:rPr lang="en-US" dirty="0">
                <a:latin typeface="Arial" charset="0"/>
                <a:cs typeface="Arial" charset="0"/>
              </a:rPr>
              <a:t> </a:t>
            </a:r>
            <a:r>
              <a:rPr lang="en-US" dirty="0" err="1">
                <a:latin typeface="Arial" charset="0"/>
                <a:cs typeface="Arial" charset="0"/>
              </a:rPr>
              <a:t>hubungan</a:t>
            </a:r>
            <a:r>
              <a:rPr lang="en-US" dirty="0">
                <a:latin typeface="Arial" charset="0"/>
                <a:cs typeface="Arial" charset="0"/>
              </a:rPr>
              <a:t> </a:t>
            </a:r>
            <a:r>
              <a:rPr lang="en-US" dirty="0" err="1">
                <a:latin typeface="Arial" charset="0"/>
                <a:cs typeface="Arial" charset="0"/>
              </a:rPr>
              <a:t>kekerabatan</a:t>
            </a:r>
            <a:endParaRPr lang="en-US" dirty="0"/>
          </a:p>
        </p:txBody>
      </p:sp>
    </p:spTree>
    <p:extLst>
      <p:ext uri="{BB962C8B-B14F-4D97-AF65-F5344CB8AC3E}">
        <p14:creationId xmlns:p14="http://schemas.microsoft.com/office/powerpoint/2010/main" val="5617857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err="1"/>
              <a:t>Bogdan</a:t>
            </a:r>
            <a:r>
              <a:rPr lang="en-US" sz="3200" b="1" dirty="0"/>
              <a:t> </a:t>
            </a:r>
            <a:r>
              <a:rPr lang="en-US" sz="3200" b="1" dirty="0" err="1"/>
              <a:t>dan</a:t>
            </a:r>
            <a:r>
              <a:rPr lang="en-US" sz="3200" b="1" dirty="0"/>
              <a:t> Taylor</a:t>
            </a:r>
            <a:br>
              <a:rPr lang="en-US" sz="3200" b="1" dirty="0"/>
            </a:br>
            <a:endParaRPr lang="en-US" dirty="0"/>
          </a:p>
        </p:txBody>
      </p:sp>
      <p:sp>
        <p:nvSpPr>
          <p:cNvPr id="3" name="Text Placeholder 2"/>
          <p:cNvSpPr>
            <a:spLocks noGrp="1"/>
          </p:cNvSpPr>
          <p:nvPr>
            <p:ph type="body" idx="1"/>
          </p:nvPr>
        </p:nvSpPr>
        <p:spPr>
          <a:xfrm>
            <a:off x="311700" y="1171600"/>
            <a:ext cx="5398635" cy="3397200"/>
          </a:xfrm>
          <a:solidFill>
            <a:schemeClr val="accent1">
              <a:lumMod val="75000"/>
            </a:schemeClr>
          </a:solidFill>
        </p:spPr>
        <p:txBody>
          <a:bodyPr/>
          <a:lstStyle/>
          <a:p>
            <a:pPr eaLnBrk="1" hangingPunct="1">
              <a:buFont typeface="Wingdings" pitchFamily="2" charset="2"/>
              <a:buChar char="§"/>
            </a:pPr>
            <a:r>
              <a:rPr lang="en-US" dirty="0" err="1">
                <a:latin typeface="Arial" charset="0"/>
                <a:cs typeface="Arial" charset="0"/>
              </a:rPr>
              <a:t>Penelitian</a:t>
            </a:r>
            <a:r>
              <a:rPr lang="en-US" dirty="0">
                <a:latin typeface="Arial" charset="0"/>
                <a:cs typeface="Arial" charset="0"/>
              </a:rPr>
              <a:t> </a:t>
            </a:r>
            <a:r>
              <a:rPr lang="en-US" dirty="0" err="1">
                <a:latin typeface="Arial" charset="0"/>
                <a:cs typeface="Arial" charset="0"/>
              </a:rPr>
              <a:t>kualitatif</a:t>
            </a:r>
            <a:r>
              <a:rPr lang="en-US" dirty="0">
                <a:latin typeface="Arial" charset="0"/>
                <a:cs typeface="Arial" charset="0"/>
              </a:rPr>
              <a:t> </a:t>
            </a:r>
            <a:r>
              <a:rPr lang="en-US" dirty="0" err="1">
                <a:latin typeface="Arial" charset="0"/>
                <a:cs typeface="Arial" charset="0"/>
              </a:rPr>
              <a:t>adalah</a:t>
            </a:r>
            <a:r>
              <a:rPr lang="en-US" dirty="0">
                <a:latin typeface="Arial" charset="0"/>
                <a:cs typeface="Arial" charset="0"/>
              </a:rPr>
              <a:t> </a:t>
            </a:r>
            <a:r>
              <a:rPr lang="en-US" dirty="0" err="1">
                <a:latin typeface="Arial" charset="0"/>
                <a:cs typeface="Arial" charset="0"/>
              </a:rPr>
              <a:t>salah</a:t>
            </a:r>
            <a:r>
              <a:rPr lang="en-US" dirty="0">
                <a:latin typeface="Arial" charset="0"/>
                <a:cs typeface="Arial" charset="0"/>
              </a:rPr>
              <a:t> </a:t>
            </a:r>
            <a:r>
              <a:rPr lang="en-US" dirty="0" err="1">
                <a:latin typeface="Arial" charset="0"/>
                <a:cs typeface="Arial" charset="0"/>
              </a:rPr>
              <a:t>satu</a:t>
            </a:r>
            <a:r>
              <a:rPr lang="en-US" dirty="0">
                <a:latin typeface="Arial" charset="0"/>
                <a:cs typeface="Arial" charset="0"/>
              </a:rPr>
              <a:t> </a:t>
            </a:r>
            <a:r>
              <a:rPr lang="en-US" dirty="0" err="1">
                <a:latin typeface="Arial" charset="0"/>
                <a:cs typeface="Arial" charset="0"/>
              </a:rPr>
              <a:t>prosedur</a:t>
            </a:r>
            <a:r>
              <a:rPr lang="en-US" dirty="0">
                <a:latin typeface="Arial" charset="0"/>
                <a:cs typeface="Arial" charset="0"/>
              </a:rPr>
              <a:t> </a:t>
            </a:r>
            <a:r>
              <a:rPr lang="en-US" dirty="0" err="1">
                <a:latin typeface="Arial" charset="0"/>
                <a:cs typeface="Arial" charset="0"/>
              </a:rPr>
              <a:t>penelitian</a:t>
            </a:r>
            <a:r>
              <a:rPr lang="en-US" dirty="0">
                <a:latin typeface="Arial" charset="0"/>
                <a:cs typeface="Arial" charset="0"/>
              </a:rPr>
              <a:t> yang </a:t>
            </a:r>
            <a:r>
              <a:rPr lang="en-US" dirty="0" err="1">
                <a:latin typeface="Arial" charset="0"/>
                <a:cs typeface="Arial" charset="0"/>
              </a:rPr>
              <a:t>menghasilkan</a:t>
            </a:r>
            <a:r>
              <a:rPr lang="en-US" dirty="0">
                <a:latin typeface="Arial" charset="0"/>
                <a:cs typeface="Arial" charset="0"/>
              </a:rPr>
              <a:t> data </a:t>
            </a:r>
            <a:r>
              <a:rPr lang="en-US" dirty="0" err="1">
                <a:latin typeface="Arial" charset="0"/>
                <a:cs typeface="Arial" charset="0"/>
              </a:rPr>
              <a:t>depkriptif</a:t>
            </a:r>
            <a:r>
              <a:rPr lang="en-US" dirty="0">
                <a:latin typeface="Arial" charset="0"/>
                <a:cs typeface="Arial" charset="0"/>
              </a:rPr>
              <a:t> </a:t>
            </a:r>
            <a:r>
              <a:rPr lang="en-US" dirty="0" err="1">
                <a:latin typeface="Arial" charset="0"/>
                <a:cs typeface="Arial" charset="0"/>
              </a:rPr>
              <a:t>berupa</a:t>
            </a:r>
            <a:r>
              <a:rPr lang="en-US" dirty="0">
                <a:latin typeface="Arial" charset="0"/>
                <a:cs typeface="Arial" charset="0"/>
              </a:rPr>
              <a:t> </a:t>
            </a:r>
            <a:r>
              <a:rPr lang="en-US" dirty="0" err="1">
                <a:latin typeface="Arial" charset="0"/>
                <a:cs typeface="Arial" charset="0"/>
              </a:rPr>
              <a:t>ucapan</a:t>
            </a:r>
            <a:r>
              <a:rPr lang="en-US" dirty="0">
                <a:latin typeface="Arial" charset="0"/>
                <a:cs typeface="Arial" charset="0"/>
              </a:rPr>
              <a:t> </a:t>
            </a:r>
            <a:r>
              <a:rPr lang="en-US" dirty="0" err="1">
                <a:latin typeface="Arial" charset="0"/>
                <a:cs typeface="Arial" charset="0"/>
              </a:rPr>
              <a:t>atau</a:t>
            </a:r>
            <a:r>
              <a:rPr lang="en-US" dirty="0">
                <a:latin typeface="Arial" charset="0"/>
                <a:cs typeface="Arial" charset="0"/>
              </a:rPr>
              <a:t> </a:t>
            </a:r>
            <a:r>
              <a:rPr lang="en-US" dirty="0" err="1">
                <a:latin typeface="Arial" charset="0"/>
                <a:cs typeface="Arial" charset="0"/>
              </a:rPr>
              <a:t>tulisan</a:t>
            </a:r>
            <a:r>
              <a:rPr lang="en-US" dirty="0">
                <a:latin typeface="Arial" charset="0"/>
                <a:cs typeface="Arial" charset="0"/>
              </a:rPr>
              <a:t> </a:t>
            </a:r>
            <a:r>
              <a:rPr lang="en-US" dirty="0" err="1">
                <a:latin typeface="Arial" charset="0"/>
                <a:cs typeface="Arial" charset="0"/>
              </a:rPr>
              <a:t>dan</a:t>
            </a:r>
            <a:r>
              <a:rPr lang="en-US" dirty="0">
                <a:latin typeface="Arial" charset="0"/>
                <a:cs typeface="Arial" charset="0"/>
              </a:rPr>
              <a:t> </a:t>
            </a:r>
            <a:r>
              <a:rPr lang="en-US" dirty="0" err="1">
                <a:latin typeface="Arial" charset="0"/>
                <a:cs typeface="Arial" charset="0"/>
              </a:rPr>
              <a:t>perilaku</a:t>
            </a:r>
            <a:r>
              <a:rPr lang="en-US" dirty="0">
                <a:latin typeface="Arial" charset="0"/>
                <a:cs typeface="Arial" charset="0"/>
              </a:rPr>
              <a:t> orang-orang yang </a:t>
            </a:r>
            <a:r>
              <a:rPr lang="en-US" dirty="0" err="1">
                <a:latin typeface="Arial" charset="0"/>
                <a:cs typeface="Arial" charset="0"/>
              </a:rPr>
              <a:t>diamati</a:t>
            </a:r>
            <a:r>
              <a:rPr lang="en-US" dirty="0">
                <a:latin typeface="Arial" charset="0"/>
                <a:cs typeface="Arial" charset="0"/>
              </a:rPr>
              <a:t>.</a:t>
            </a:r>
          </a:p>
          <a:p>
            <a:pPr eaLnBrk="1" hangingPunct="1">
              <a:buFont typeface="Wingdings" pitchFamily="2" charset="2"/>
              <a:buChar char="§"/>
            </a:pPr>
            <a:r>
              <a:rPr lang="en-US" dirty="0" err="1">
                <a:latin typeface="Arial" charset="0"/>
                <a:cs typeface="Arial" charset="0"/>
              </a:rPr>
              <a:t>Melalui</a:t>
            </a:r>
            <a:r>
              <a:rPr lang="en-US" dirty="0">
                <a:latin typeface="Arial" charset="0"/>
                <a:cs typeface="Arial" charset="0"/>
              </a:rPr>
              <a:t> </a:t>
            </a:r>
            <a:r>
              <a:rPr lang="en-US" dirty="0" err="1">
                <a:latin typeface="Arial" charset="0"/>
                <a:cs typeface="Arial" charset="0"/>
              </a:rPr>
              <a:t>penelitian</a:t>
            </a:r>
            <a:r>
              <a:rPr lang="en-US" dirty="0">
                <a:latin typeface="Arial" charset="0"/>
                <a:cs typeface="Arial" charset="0"/>
              </a:rPr>
              <a:t> </a:t>
            </a:r>
            <a:r>
              <a:rPr lang="en-US" dirty="0" err="1">
                <a:latin typeface="Arial" charset="0"/>
                <a:cs typeface="Arial" charset="0"/>
              </a:rPr>
              <a:t>kualitatif</a:t>
            </a:r>
            <a:r>
              <a:rPr lang="en-US" dirty="0">
                <a:latin typeface="Arial" charset="0"/>
                <a:cs typeface="Arial" charset="0"/>
              </a:rPr>
              <a:t>, </a:t>
            </a:r>
            <a:r>
              <a:rPr lang="en-US" dirty="0" err="1">
                <a:latin typeface="Arial" charset="0"/>
                <a:cs typeface="Arial" charset="0"/>
              </a:rPr>
              <a:t>peneliti</a:t>
            </a:r>
            <a:r>
              <a:rPr lang="en-US" dirty="0">
                <a:latin typeface="Arial" charset="0"/>
                <a:cs typeface="Arial" charset="0"/>
              </a:rPr>
              <a:t> </a:t>
            </a:r>
            <a:r>
              <a:rPr lang="en-US" dirty="0" err="1">
                <a:latin typeface="Arial" charset="0"/>
                <a:cs typeface="Arial" charset="0"/>
              </a:rPr>
              <a:t>dapat</a:t>
            </a:r>
            <a:r>
              <a:rPr lang="en-US" dirty="0">
                <a:latin typeface="Arial" charset="0"/>
                <a:cs typeface="Arial" charset="0"/>
              </a:rPr>
              <a:t> </a:t>
            </a:r>
            <a:r>
              <a:rPr lang="en-US" dirty="0" err="1">
                <a:latin typeface="Arial" charset="0"/>
                <a:cs typeface="Arial" charset="0"/>
              </a:rPr>
              <a:t>mengenali</a:t>
            </a:r>
            <a:r>
              <a:rPr lang="en-US" dirty="0">
                <a:latin typeface="Arial" charset="0"/>
                <a:cs typeface="Arial" charset="0"/>
              </a:rPr>
              <a:t> </a:t>
            </a:r>
            <a:r>
              <a:rPr lang="en-US" dirty="0" err="1">
                <a:latin typeface="Arial" charset="0"/>
                <a:cs typeface="Arial" charset="0"/>
              </a:rPr>
              <a:t>subjek</a:t>
            </a:r>
            <a:r>
              <a:rPr lang="en-US" dirty="0">
                <a:latin typeface="Arial" charset="0"/>
                <a:cs typeface="Arial" charset="0"/>
              </a:rPr>
              <a:t> </a:t>
            </a:r>
            <a:r>
              <a:rPr lang="en-US" dirty="0" err="1">
                <a:latin typeface="Arial" charset="0"/>
                <a:cs typeface="Arial" charset="0"/>
              </a:rPr>
              <a:t>dan</a:t>
            </a:r>
            <a:r>
              <a:rPr lang="en-US" dirty="0">
                <a:latin typeface="Arial" charset="0"/>
                <a:cs typeface="Arial" charset="0"/>
              </a:rPr>
              <a:t> </a:t>
            </a:r>
            <a:r>
              <a:rPr lang="en-US" dirty="0" err="1">
                <a:latin typeface="Arial" charset="0"/>
                <a:cs typeface="Arial" charset="0"/>
              </a:rPr>
              <a:t>merasakan</a:t>
            </a:r>
            <a:r>
              <a:rPr lang="en-US" dirty="0">
                <a:latin typeface="Arial" charset="0"/>
                <a:cs typeface="Arial" charset="0"/>
              </a:rPr>
              <a:t> </a:t>
            </a:r>
            <a:r>
              <a:rPr lang="en-US" dirty="0" err="1">
                <a:latin typeface="Arial" charset="0"/>
                <a:cs typeface="Arial" charset="0"/>
              </a:rPr>
              <a:t>apa</a:t>
            </a:r>
            <a:r>
              <a:rPr lang="en-US" dirty="0">
                <a:latin typeface="Arial" charset="0"/>
                <a:cs typeface="Arial" charset="0"/>
              </a:rPr>
              <a:t> yang </a:t>
            </a:r>
            <a:r>
              <a:rPr lang="en-US" dirty="0" err="1">
                <a:latin typeface="Arial" charset="0"/>
                <a:cs typeface="Arial" charset="0"/>
              </a:rPr>
              <a:t>mereka</a:t>
            </a:r>
            <a:r>
              <a:rPr lang="en-US" dirty="0">
                <a:latin typeface="Arial" charset="0"/>
                <a:cs typeface="Arial" charset="0"/>
              </a:rPr>
              <a:t> </a:t>
            </a:r>
            <a:r>
              <a:rPr lang="en-US" dirty="0" err="1">
                <a:latin typeface="Arial" charset="0"/>
                <a:cs typeface="Arial" charset="0"/>
              </a:rPr>
              <a:t>alami</a:t>
            </a:r>
            <a:r>
              <a:rPr lang="en-US" dirty="0">
                <a:latin typeface="Arial" charset="0"/>
                <a:cs typeface="Arial" charset="0"/>
              </a:rPr>
              <a:t> </a:t>
            </a:r>
            <a:r>
              <a:rPr lang="en-US" dirty="0" err="1">
                <a:latin typeface="Arial" charset="0"/>
                <a:cs typeface="Arial" charset="0"/>
              </a:rPr>
              <a:t>dalam</a:t>
            </a:r>
            <a:r>
              <a:rPr lang="en-US" dirty="0">
                <a:latin typeface="Arial" charset="0"/>
                <a:cs typeface="Arial" charset="0"/>
              </a:rPr>
              <a:t> </a:t>
            </a:r>
            <a:r>
              <a:rPr lang="en-US" dirty="0" err="1">
                <a:latin typeface="Arial" charset="0"/>
                <a:cs typeface="Arial" charset="0"/>
              </a:rPr>
              <a:t>kehidupan</a:t>
            </a:r>
            <a:r>
              <a:rPr lang="en-US" dirty="0">
                <a:latin typeface="Arial" charset="0"/>
                <a:cs typeface="Arial" charset="0"/>
              </a:rPr>
              <a:t> </a:t>
            </a:r>
            <a:r>
              <a:rPr lang="en-US" dirty="0" err="1">
                <a:latin typeface="Arial" charset="0"/>
                <a:cs typeface="Arial" charset="0"/>
              </a:rPr>
              <a:t>sehari-hari</a:t>
            </a:r>
            <a:r>
              <a:rPr lang="en-US" dirty="0">
                <a:latin typeface="Arial" charset="0"/>
                <a:cs typeface="Arial" charset="0"/>
              </a:rPr>
              <a:t>.</a:t>
            </a:r>
          </a:p>
          <a:p>
            <a:endParaRPr lang="en-US" dirty="0"/>
          </a:p>
        </p:txBody>
      </p:sp>
    </p:spTree>
    <p:extLst>
      <p:ext uri="{BB962C8B-B14F-4D97-AF65-F5344CB8AC3E}">
        <p14:creationId xmlns:p14="http://schemas.microsoft.com/office/powerpoint/2010/main" val="4046408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9"/>
          <p:cNvSpPr txBox="1">
            <a:spLocks noGrp="1"/>
          </p:cNvSpPr>
          <p:nvPr>
            <p:ph type="title"/>
          </p:nvPr>
        </p:nvSpPr>
        <p:spPr>
          <a:xfrm>
            <a:off x="311700" y="0"/>
            <a:ext cx="8520600" cy="888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 sz="2400">
                <a:latin typeface="Arial"/>
                <a:ea typeface="Arial"/>
                <a:cs typeface="Arial"/>
                <a:sym typeface="Arial"/>
              </a:rPr>
              <a:t>Penelitian kualitatif menurut Erny Susanti (dalam Suyanto dan Sutinah, 2010: 166)</a:t>
            </a:r>
            <a:endParaRPr sz="2400">
              <a:latin typeface="Arial"/>
              <a:ea typeface="Arial"/>
              <a:cs typeface="Arial"/>
              <a:sym typeface="Arial"/>
            </a:endParaRPr>
          </a:p>
        </p:txBody>
      </p:sp>
      <p:sp>
        <p:nvSpPr>
          <p:cNvPr id="119" name="Google Shape;119;p19"/>
          <p:cNvSpPr txBox="1">
            <a:spLocks noGrp="1"/>
          </p:cNvSpPr>
          <p:nvPr>
            <p:ph type="body" idx="1"/>
          </p:nvPr>
        </p:nvSpPr>
        <p:spPr>
          <a:xfrm>
            <a:off x="311700" y="1171600"/>
            <a:ext cx="7031492" cy="3397200"/>
          </a:xfrm>
          <a:prstGeom prst="rect">
            <a:avLst/>
          </a:prstGeom>
          <a:solidFill>
            <a:srgbClr val="E06666"/>
          </a:solidFill>
        </p:spPr>
        <p:txBody>
          <a:bodyPr spcFirstLastPara="1" wrap="square" lIns="91425" tIns="91425" rIns="91425" bIns="91425" anchor="t" anchorCtr="0">
            <a:noAutofit/>
          </a:bodyPr>
          <a:lstStyle/>
          <a:p>
            <a:pPr marL="0" lvl="0" indent="0" algn="l" rtl="0">
              <a:spcBef>
                <a:spcPts val="0"/>
              </a:spcBef>
              <a:spcAft>
                <a:spcPts val="0"/>
              </a:spcAft>
              <a:buNone/>
            </a:pPr>
            <a:r>
              <a:rPr lang="id" sz="2000" dirty="0">
                <a:latin typeface="Arial"/>
                <a:ea typeface="Arial"/>
                <a:cs typeface="Arial"/>
                <a:sym typeface="Arial"/>
              </a:rPr>
              <a:t>Penelitian kualitatif memiliki karakteristik:</a:t>
            </a:r>
            <a:endParaRPr sz="2000" dirty="0">
              <a:latin typeface="Arial"/>
              <a:ea typeface="Arial"/>
              <a:cs typeface="Arial"/>
              <a:sym typeface="Arial"/>
            </a:endParaRPr>
          </a:p>
          <a:p>
            <a:pPr marL="457200" lvl="0" indent="-381000" algn="l" rtl="0">
              <a:spcBef>
                <a:spcPts val="1600"/>
              </a:spcBef>
              <a:spcAft>
                <a:spcPts val="0"/>
              </a:spcAft>
              <a:buSzPts val="2400"/>
              <a:buFont typeface="Arial"/>
              <a:buAutoNum type="arabicPeriod"/>
            </a:pPr>
            <a:r>
              <a:rPr lang="id" sz="2000" dirty="0">
                <a:latin typeface="Arial"/>
                <a:ea typeface="Arial"/>
                <a:cs typeface="Arial"/>
                <a:sym typeface="Arial"/>
              </a:rPr>
              <a:t>cara memandang sifat realitas sosial: penelitian ini menganggap realitas bersifat ganda</a:t>
            </a:r>
            <a:endParaRPr sz="2000" dirty="0">
              <a:latin typeface="Arial"/>
              <a:ea typeface="Arial"/>
              <a:cs typeface="Arial"/>
              <a:sym typeface="Arial"/>
            </a:endParaRPr>
          </a:p>
          <a:p>
            <a:pPr marL="457200" lvl="0" indent="-381000" algn="l" rtl="0">
              <a:spcBef>
                <a:spcPts val="0"/>
              </a:spcBef>
              <a:spcAft>
                <a:spcPts val="0"/>
              </a:spcAft>
              <a:buSzPts val="2400"/>
              <a:buFont typeface="Arial"/>
              <a:buAutoNum type="arabicPeriod"/>
            </a:pPr>
            <a:r>
              <a:rPr lang="id" sz="2000" dirty="0">
                <a:latin typeface="Arial"/>
                <a:ea typeface="Arial"/>
                <a:cs typeface="Arial"/>
                <a:sym typeface="Arial"/>
              </a:rPr>
              <a:t>peranan nilai: penelitian tidak dapat dikatakan bebas nilai </a:t>
            </a:r>
            <a:endParaRPr sz="2000" dirty="0">
              <a:latin typeface="Arial"/>
              <a:ea typeface="Arial"/>
              <a:cs typeface="Arial"/>
              <a:sym typeface="Arial"/>
            </a:endParaRPr>
          </a:p>
          <a:p>
            <a:pPr marL="457200" lvl="0" indent="-381000" algn="l" rtl="0">
              <a:spcBef>
                <a:spcPts val="0"/>
              </a:spcBef>
              <a:spcAft>
                <a:spcPts val="0"/>
              </a:spcAft>
              <a:buSzPts val="2400"/>
              <a:buFont typeface="Arial"/>
              <a:buAutoNum type="arabicPeriod"/>
            </a:pPr>
            <a:r>
              <a:rPr lang="id" sz="2000" dirty="0">
                <a:latin typeface="Arial"/>
                <a:ea typeface="Arial"/>
                <a:cs typeface="Arial"/>
                <a:sym typeface="Arial"/>
              </a:rPr>
              <a:t>Fleksibel dalam mengumpulkan data: pengumpulan data dalam penelitian kualitatif tidak kaku tetapi selalu dikondisikan dengan konteks di lapangan </a:t>
            </a:r>
            <a:endParaRPr sz="2000" dirty="0">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Paperback">
  <a:themeElements>
    <a:clrScheme name="Paperback">
      <a:dk1>
        <a:srgbClr val="000000"/>
      </a:dk1>
      <a:lt1>
        <a:srgbClr val="FFFFFF"/>
      </a:lt1>
      <a:dk2>
        <a:srgbClr val="00695C"/>
      </a:dk2>
      <a:lt2>
        <a:srgbClr val="26A69A"/>
      </a:lt2>
      <a:accent1>
        <a:srgbClr val="FFFBF0"/>
      </a:accent1>
      <a:accent2>
        <a:srgbClr val="B7B7B7"/>
      </a:accent2>
      <a:accent3>
        <a:srgbClr val="FB8C00"/>
      </a:accent3>
      <a:accent4>
        <a:srgbClr val="80CBC4"/>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665</Words>
  <Application>Microsoft Office PowerPoint</Application>
  <PresentationFormat>On-screen Show (16:9)</PresentationFormat>
  <Paragraphs>72</Paragraphs>
  <Slides>11</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Wingdings</vt:lpstr>
      <vt:lpstr>Old Standard TT</vt:lpstr>
      <vt:lpstr>Paperback</vt:lpstr>
      <vt:lpstr>Metode Penelitian Kualitatif</vt:lpstr>
      <vt:lpstr>Definisi/konsep (Creswell, 2019: 4-5) </vt:lpstr>
      <vt:lpstr>Perbedaan pendekatan kuantitatif dan kualitatif</vt:lpstr>
      <vt:lpstr>Perbedaan kualitatif dan kuantitatif  dari Neuman (2017:19)  </vt:lpstr>
      <vt:lpstr>Tahapan dalam proses penelitian kualitatif (Neuman, 2017: 23)</vt:lpstr>
      <vt:lpstr>PowerPoint Presentation</vt:lpstr>
      <vt:lpstr>Strauss and Corbin </vt:lpstr>
      <vt:lpstr>Bogdan dan Taylor </vt:lpstr>
      <vt:lpstr>Penelitian kualitatif menurut Erny Susanti (dalam Suyanto dan Sutinah, 2010: 166)</vt:lpstr>
      <vt:lpstr>Karakteristik penelitian kualitatif menurut Taylor &amp; Bogdan, Marshall &amp; Rossaman serta Silverman, (Suyanto dan Sutinah, 2009: 109</vt:lpstr>
      <vt:lpstr>Alasan melakukan penelitian kualitatif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Metode Penelitian Kualitatif</dc:title>
  <dc:creator>BU FAJAR</dc:creator>
  <cp:lastModifiedBy>BU FAJAR</cp:lastModifiedBy>
  <cp:revision>4</cp:revision>
  <dcterms:modified xsi:type="dcterms:W3CDTF">2020-03-11T00:04:42Z</dcterms:modified>
</cp:coreProperties>
</file>