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7" r:id="rId2"/>
    <p:sldId id="309" r:id="rId3"/>
    <p:sldId id="291" r:id="rId4"/>
    <p:sldId id="293" r:id="rId5"/>
    <p:sldId id="304" r:id="rId6"/>
    <p:sldId id="305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12" r:id="rId17"/>
    <p:sldId id="314" r:id="rId18"/>
    <p:sldId id="30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A7297A"/>
    <a:srgbClr val="663300"/>
    <a:srgbClr val="FFCC00"/>
    <a:srgbClr val="FFFF99"/>
    <a:srgbClr val="FFFF00"/>
    <a:srgbClr val="003300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59" autoAdjust="0"/>
    <p:restoredTop sz="93548" autoAdjust="0"/>
  </p:normalViewPr>
  <p:slideViewPr>
    <p:cSldViewPr>
      <p:cViewPr varScale="1">
        <p:scale>
          <a:sx n="81" d="100"/>
          <a:sy n="81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391538-F13A-4F40-A1C9-9B0C73D2E0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6B5B69-6A85-46A8-B6AB-62068DEF9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E0AFF8-B14F-4C9B-9656-CB1763DD44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1145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19125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85057-02F2-454E-9179-D1E51289D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487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5029200" y="6324600"/>
            <a:ext cx="457200" cy="320675"/>
          </a:xfrm>
        </p:spPr>
        <p:txBody>
          <a:bodyPr/>
          <a:lstStyle>
            <a:lvl1pPr>
              <a:defRPr/>
            </a:lvl1pPr>
          </a:lstStyle>
          <a:p>
            <a:fld id="{962A83E6-3EDA-43C1-A29C-56F14118D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EE61DE-324B-4B03-85D0-4CDF4C74F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E374C5-69C2-4C7A-8E78-1A86CDABA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49903E-5DA3-4938-BB1A-0217EDE67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6BC5AD-E444-40B1-99D4-90FBDE5B5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4E34AB-915E-4309-A343-B92C91415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48D594-F00F-46EF-8734-0810E9D4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1D874F-4DA1-43F7-8710-9FC3D7FE8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C1F0AA-7282-47C8-93BB-68AA16937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487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29200" y="6324600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0F57E2D-AAB4-433B-926A-FABD91D5DAE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Elephnt1"/>
          <p:cNvPicPr>
            <a:picLocks noChangeAspect="1" noChangeArrowheads="1" noCrop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089650"/>
            <a:ext cx="762000" cy="625475"/>
          </a:xfrm>
          <a:prstGeom prst="rect">
            <a:avLst/>
          </a:prstGeom>
          <a:noFill/>
        </p:spPr>
      </p:pic>
      <p:sp>
        <p:nvSpPr>
          <p:cNvPr id="1042" name="Oval 18"/>
          <p:cNvSpPr>
            <a:spLocks noChangeArrowheads="1"/>
          </p:cNvSpPr>
          <p:nvPr userDrawn="1"/>
        </p:nvSpPr>
        <p:spPr bwMode="auto">
          <a:xfrm>
            <a:off x="7620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C</a:t>
            </a:r>
          </a:p>
        </p:txBody>
      </p:sp>
      <p:sp>
        <p:nvSpPr>
          <p:cNvPr id="1043" name="Oval 19"/>
          <p:cNvSpPr>
            <a:spLocks noChangeArrowheads="1"/>
          </p:cNvSpPr>
          <p:nvPr userDrawn="1"/>
        </p:nvSpPr>
        <p:spPr bwMode="auto">
          <a:xfrm>
            <a:off x="914400" y="64770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I</a:t>
            </a:r>
          </a:p>
        </p:txBody>
      </p:sp>
      <p:sp>
        <p:nvSpPr>
          <p:cNvPr id="1044" name="Oval 20"/>
          <p:cNvSpPr>
            <a:spLocks noChangeArrowheads="1"/>
          </p:cNvSpPr>
          <p:nvPr userDrawn="1"/>
        </p:nvSpPr>
        <p:spPr bwMode="auto">
          <a:xfrm>
            <a:off x="1066800" y="6324600"/>
            <a:ext cx="3810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Arial Black" pitchFamily="34" charset="0"/>
              </a:rPr>
              <a:t>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80834 0.01088 " pathEditMode="fixed" rAng="0" ptsTypes="AA"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80416 0.01112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8125 0.0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44444E-6 L 0.8125 0.0111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42" grpId="0" animBg="1"/>
      <p:bldP spid="1042" grpId="1" animBg="1"/>
      <p:bldP spid="1043" grpId="0" animBg="1"/>
      <p:bldP spid="1043" grpId="1" animBg="1"/>
      <p:bldP spid="1044" grpId="0" animBg="1"/>
      <p:bldP spid="1044" grpId="1" animBg="1"/>
    </p:bld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Content Placeholder 4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81000"/>
            <a:ext cx="7416800" cy="5562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67200" y="1524000"/>
            <a:ext cx="33528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ALAT UJI STATISTIK INFERENSIAL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STATISTIK SOSIAL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95800" y="4724400"/>
            <a:ext cx="3657600" cy="3492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UTAMI SULISTIANA,SP.MP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KORELASI 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ANALISIS VARIANS (ANOVA)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KUADRAT (CHI SQUARE)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638800" cy="609600"/>
          </a:xfrm>
        </p:spPr>
        <p:txBody>
          <a:bodyPr/>
          <a:lstStyle/>
          <a:p>
            <a:r>
              <a:rPr lang="en-US" dirty="0" smtClean="0"/>
              <a:t>ANALISIS REGRESI 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609600"/>
          </a:xfrm>
        </p:spPr>
        <p:txBody>
          <a:bodyPr/>
          <a:lstStyle/>
          <a:p>
            <a:pPr algn="r"/>
            <a:r>
              <a:rPr lang="en-US" dirty="0" smtClean="0"/>
              <a:t>HUBUNGAN </a:t>
            </a:r>
            <a:br>
              <a:rPr lang="en-US" dirty="0" smtClean="0"/>
            </a:br>
            <a:r>
              <a:rPr lang="en-US" dirty="0" smtClean="0"/>
              <a:t>ANTARA KORELASI DAN REGRESI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03EF-CD60-47C3-ADB8-85EFFD64915B}" type="slidenum">
              <a:rPr lang="en-US"/>
              <a:pPr/>
              <a:t>16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210550" cy="609600"/>
          </a:xfrm>
        </p:spPr>
        <p:txBody>
          <a:bodyPr/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Contoh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Penelitian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dg keyword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evaluasi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8371" name="Freeform 3"/>
          <p:cNvSpPr>
            <a:spLocks/>
          </p:cNvSpPr>
          <p:nvPr/>
        </p:nvSpPr>
        <p:spPr bwMode="auto">
          <a:xfrm>
            <a:off x="2362200" y="1066800"/>
            <a:ext cx="6237288" cy="2730500"/>
          </a:xfrm>
          <a:custGeom>
            <a:avLst/>
            <a:gdLst/>
            <a:ahLst/>
            <a:cxnLst>
              <a:cxn ang="0">
                <a:pos x="538" y="1564"/>
              </a:cxn>
              <a:cxn ang="0">
                <a:pos x="255" y="857"/>
              </a:cxn>
              <a:cxn ang="0">
                <a:pos x="1042" y="581"/>
              </a:cxn>
              <a:cxn ang="0">
                <a:pos x="1721" y="84"/>
              </a:cxn>
              <a:cxn ang="0">
                <a:pos x="3154" y="96"/>
              </a:cxn>
              <a:cxn ang="0">
                <a:pos x="3799" y="404"/>
              </a:cxn>
              <a:cxn ang="0">
                <a:pos x="3838" y="1321"/>
              </a:cxn>
              <a:cxn ang="0">
                <a:pos x="3487" y="1634"/>
              </a:cxn>
              <a:cxn ang="0">
                <a:pos x="538" y="1564"/>
              </a:cxn>
            </a:cxnLst>
            <a:rect l="0" t="0" r="r" b="b"/>
            <a:pathLst>
              <a:path w="3929" h="1720">
                <a:moveTo>
                  <a:pt x="538" y="1564"/>
                </a:moveTo>
                <a:cubicBezTo>
                  <a:pt x="0" y="1434"/>
                  <a:pt x="86" y="1046"/>
                  <a:pt x="255" y="857"/>
                </a:cubicBezTo>
                <a:cubicBezTo>
                  <a:pt x="425" y="668"/>
                  <a:pt x="779" y="660"/>
                  <a:pt x="1042" y="581"/>
                </a:cubicBezTo>
                <a:cubicBezTo>
                  <a:pt x="1305" y="502"/>
                  <a:pt x="1376" y="173"/>
                  <a:pt x="1721" y="84"/>
                </a:cubicBezTo>
                <a:cubicBezTo>
                  <a:pt x="2068" y="0"/>
                  <a:pt x="2800" y="45"/>
                  <a:pt x="3154" y="96"/>
                </a:cubicBezTo>
                <a:cubicBezTo>
                  <a:pt x="3507" y="147"/>
                  <a:pt x="3677" y="207"/>
                  <a:pt x="3799" y="404"/>
                </a:cubicBezTo>
                <a:cubicBezTo>
                  <a:pt x="3913" y="608"/>
                  <a:pt x="3929" y="1124"/>
                  <a:pt x="3838" y="1321"/>
                </a:cubicBezTo>
                <a:cubicBezTo>
                  <a:pt x="3748" y="1519"/>
                  <a:pt x="3754" y="1547"/>
                  <a:pt x="3487" y="1634"/>
                </a:cubicBezTo>
                <a:cubicBezTo>
                  <a:pt x="3221" y="1720"/>
                  <a:pt x="1077" y="1693"/>
                  <a:pt x="538" y="1564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0638" y="1301750"/>
            <a:ext cx="949325" cy="254000"/>
            <a:chOff x="3213" y="820"/>
            <a:chExt cx="598" cy="160"/>
          </a:xfrm>
        </p:grpSpPr>
        <p:sp>
          <p:nvSpPr>
            <p:cNvPr id="58373" name="AutoShape 5"/>
            <p:cNvSpPr>
              <a:spLocks noChangeArrowheads="1"/>
            </p:cNvSpPr>
            <p:nvPr/>
          </p:nvSpPr>
          <p:spPr bwMode="auto">
            <a:xfrm>
              <a:off x="3213" y="820"/>
              <a:ext cx="598" cy="160"/>
            </a:xfrm>
            <a:prstGeom prst="roundRect">
              <a:avLst>
                <a:gd name="adj" fmla="val 16667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3274" y="823"/>
              <a:ext cx="4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1">
                  <a:latin typeface="Times New Roman" pitchFamily="18" charset="0"/>
                </a:rPr>
                <a:t>Objectives</a:t>
              </a:r>
            </a:p>
          </p:txBody>
        </p:sp>
      </p:grp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191000" y="2438400"/>
            <a:ext cx="67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 b="1">
                <a:latin typeface="Times New Roman" pitchFamily="18" charset="0"/>
              </a:rPr>
              <a:t>Efficiency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79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900" b="1">
                <a:latin typeface="Times New Roman" pitchFamily="18" charset="0"/>
              </a:rPr>
              <a:t>Productivity</a:t>
            </a:r>
            <a:endParaRPr lang="en-US" sz="1200" b="1">
              <a:latin typeface="Times New Roman" pitchFamily="1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57900" y="1430338"/>
            <a:ext cx="2014538" cy="1019175"/>
            <a:chOff x="3816" y="901"/>
            <a:chExt cx="1269" cy="642"/>
          </a:xfrm>
        </p:grpSpPr>
        <p:sp>
          <p:nvSpPr>
            <p:cNvPr id="58378" name="Freeform 10"/>
            <p:cNvSpPr>
              <a:spLocks/>
            </p:cNvSpPr>
            <p:nvPr/>
          </p:nvSpPr>
          <p:spPr bwMode="auto">
            <a:xfrm>
              <a:off x="3816" y="901"/>
              <a:ext cx="1053" cy="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60" y="0"/>
                </a:cxn>
                <a:cxn ang="0">
                  <a:pos x="1560" y="1428"/>
                </a:cxn>
              </a:cxnLst>
              <a:rect l="0" t="0" r="r" b="b"/>
              <a:pathLst>
                <a:path w="1560" h="1428">
                  <a:moveTo>
                    <a:pt x="0" y="0"/>
                  </a:moveTo>
                  <a:lnTo>
                    <a:pt x="1560" y="0"/>
                  </a:lnTo>
                  <a:lnTo>
                    <a:pt x="1560" y="1428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4649" y="1030"/>
              <a:ext cx="436" cy="14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 b="1">
                  <a:latin typeface="Times New Roman" pitchFamily="18" charset="0"/>
                </a:rPr>
                <a:t>Effectivity</a:t>
              </a:r>
              <a:endParaRPr lang="en-US" sz="1600" b="1">
                <a:latin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617913" y="1611313"/>
            <a:ext cx="3998912" cy="838200"/>
            <a:chOff x="2279" y="1015"/>
            <a:chExt cx="2519" cy="528"/>
          </a:xfrm>
        </p:grpSpPr>
        <p:sp>
          <p:nvSpPr>
            <p:cNvPr id="58381" name="Line 13"/>
            <p:cNvSpPr>
              <a:spLocks noChangeShapeType="1"/>
            </p:cNvSpPr>
            <p:nvPr/>
          </p:nvSpPr>
          <p:spPr bwMode="auto">
            <a:xfrm>
              <a:off x="3533" y="1015"/>
              <a:ext cx="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auto">
            <a:xfrm>
              <a:off x="2279" y="1351"/>
              <a:ext cx="2519" cy="192"/>
            </a:xfrm>
            <a:custGeom>
              <a:avLst/>
              <a:gdLst/>
              <a:ahLst/>
              <a:cxnLst>
                <a:cxn ang="0">
                  <a:pos x="0" y="540"/>
                </a:cxn>
                <a:cxn ang="0">
                  <a:pos x="0" y="0"/>
                </a:cxn>
                <a:cxn ang="0">
                  <a:pos x="3888" y="0"/>
                </a:cxn>
                <a:cxn ang="0">
                  <a:pos x="3888" y="541"/>
                </a:cxn>
              </a:cxnLst>
              <a:rect l="0" t="0" r="r" b="b"/>
              <a:pathLst>
                <a:path w="3888" h="541">
                  <a:moveTo>
                    <a:pt x="0" y="540"/>
                  </a:moveTo>
                  <a:lnTo>
                    <a:pt x="0" y="0"/>
                  </a:lnTo>
                  <a:lnTo>
                    <a:pt x="3888" y="0"/>
                  </a:lnTo>
                  <a:lnTo>
                    <a:pt x="3888" y="541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3191" y="1063"/>
              <a:ext cx="678" cy="21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800" b="1">
                  <a:latin typeface="Times New Roman" pitchFamily="18" charset="0"/>
                </a:rPr>
                <a:t>Minimum Necessary</a:t>
              </a:r>
            </a:p>
            <a:p>
              <a:pPr algn="ctr" eaLnBrk="0" hangingPunct="0"/>
              <a:r>
                <a:rPr lang="en-US" sz="800" b="1">
                  <a:latin typeface="Times New Roman" pitchFamily="18" charset="0"/>
                </a:rPr>
                <a:t>Requirement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074988" y="2473325"/>
            <a:ext cx="1089025" cy="817563"/>
            <a:chOff x="1338" y="975"/>
            <a:chExt cx="686" cy="51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347" y="975"/>
              <a:ext cx="663" cy="197"/>
              <a:chOff x="441" y="2642"/>
              <a:chExt cx="663" cy="197"/>
            </a:xfrm>
          </p:grpSpPr>
          <p:sp>
            <p:nvSpPr>
              <p:cNvPr id="58386" name="Rectangle 18"/>
              <p:cNvSpPr>
                <a:spLocks noChangeArrowheads="1"/>
              </p:cNvSpPr>
              <p:nvPr/>
            </p:nvSpPr>
            <p:spPr bwMode="auto">
              <a:xfrm>
                <a:off x="441" y="2642"/>
                <a:ext cx="663" cy="197"/>
              </a:xfrm>
              <a:prstGeom prst="rect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87" name="Text Box 19"/>
              <p:cNvSpPr txBox="1">
                <a:spLocks noChangeArrowheads="1"/>
              </p:cNvSpPr>
              <p:nvPr/>
            </p:nvSpPr>
            <p:spPr bwMode="auto">
              <a:xfrm>
                <a:off x="619" y="2664"/>
                <a:ext cx="306" cy="154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Input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338" y="1170"/>
              <a:ext cx="686" cy="320"/>
              <a:chOff x="1338" y="1170"/>
              <a:chExt cx="686" cy="320"/>
            </a:xfrm>
          </p:grpSpPr>
          <p:sp>
            <p:nvSpPr>
              <p:cNvPr id="58389" name="Rectangle 21"/>
              <p:cNvSpPr>
                <a:spLocks noChangeArrowheads="1"/>
              </p:cNvSpPr>
              <p:nvPr/>
            </p:nvSpPr>
            <p:spPr bwMode="auto">
              <a:xfrm>
                <a:off x="1348" y="1170"/>
                <a:ext cx="661" cy="3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0" name="Text Box 22"/>
              <p:cNvSpPr txBox="1">
                <a:spLocks noChangeArrowheads="1"/>
              </p:cNvSpPr>
              <p:nvPr/>
            </p:nvSpPr>
            <p:spPr bwMode="auto">
              <a:xfrm>
                <a:off x="1338" y="1174"/>
                <a:ext cx="686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- Resources</a:t>
                </a:r>
              </a:p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- Relation with the</a:t>
                </a:r>
              </a:p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   environment</a:t>
                </a:r>
              </a:p>
            </p:txBody>
          </p:sp>
        </p:grpSp>
      </p:grpSp>
      <p:sp>
        <p:nvSpPr>
          <p:cNvPr id="58391" name="Freeform 23"/>
          <p:cNvSpPr>
            <a:spLocks/>
          </p:cNvSpPr>
          <p:nvPr/>
        </p:nvSpPr>
        <p:spPr bwMode="auto">
          <a:xfrm>
            <a:off x="4157663" y="2644775"/>
            <a:ext cx="901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8" y="0"/>
              </a:cxn>
            </a:cxnLst>
            <a:rect l="0" t="0" r="r" b="b"/>
            <a:pathLst>
              <a:path w="568" h="1">
                <a:moveTo>
                  <a:pt x="0" y="0"/>
                </a:moveTo>
                <a:lnTo>
                  <a:pt x="568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5080000" y="2468563"/>
            <a:ext cx="1052513" cy="817562"/>
            <a:chOff x="2601" y="972"/>
            <a:chExt cx="663" cy="515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601" y="972"/>
              <a:ext cx="663" cy="197"/>
              <a:chOff x="2592" y="960"/>
              <a:chExt cx="663" cy="197"/>
            </a:xfrm>
          </p:grpSpPr>
          <p:sp>
            <p:nvSpPr>
              <p:cNvPr id="58394" name="Rectangle 26"/>
              <p:cNvSpPr>
                <a:spLocks noChangeArrowheads="1"/>
              </p:cNvSpPr>
              <p:nvPr/>
            </p:nvSpPr>
            <p:spPr bwMode="auto">
              <a:xfrm>
                <a:off x="2592" y="960"/>
                <a:ext cx="663" cy="197"/>
              </a:xfrm>
              <a:prstGeom prst="rect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5" name="Text Box 27"/>
              <p:cNvSpPr txBox="1">
                <a:spLocks noChangeArrowheads="1"/>
              </p:cNvSpPr>
              <p:nvPr/>
            </p:nvSpPr>
            <p:spPr bwMode="auto">
              <a:xfrm>
                <a:off x="2736" y="982"/>
                <a:ext cx="375" cy="154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Process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602" y="1167"/>
              <a:ext cx="661" cy="320"/>
              <a:chOff x="2602" y="1167"/>
              <a:chExt cx="661" cy="320"/>
            </a:xfrm>
          </p:grpSpPr>
          <p:sp>
            <p:nvSpPr>
              <p:cNvPr id="58397" name="Rectangle 29"/>
              <p:cNvSpPr>
                <a:spLocks noChangeArrowheads="1"/>
              </p:cNvSpPr>
              <p:nvPr/>
            </p:nvSpPr>
            <p:spPr bwMode="auto">
              <a:xfrm>
                <a:off x="2602" y="1167"/>
                <a:ext cx="661" cy="3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98" name="Text Box 30"/>
              <p:cNvSpPr txBox="1">
                <a:spLocks noChangeArrowheads="1"/>
              </p:cNvSpPr>
              <p:nvPr/>
            </p:nvSpPr>
            <p:spPr bwMode="auto">
              <a:xfrm>
                <a:off x="2639" y="1169"/>
                <a:ext cx="586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900" b="1">
                    <a:latin typeface="Times New Roman" pitchFamily="18" charset="0"/>
                  </a:rPr>
                  <a:t>Utilization of</a:t>
                </a:r>
              </a:p>
              <a:p>
                <a:pPr algn="ctr" eaLnBrk="0" hangingPunct="0"/>
                <a:r>
                  <a:rPr lang="en-US" sz="900" b="1">
                    <a:latin typeface="Times New Roman" pitchFamily="18" charset="0"/>
                  </a:rPr>
                  <a:t>Resource to</a:t>
                </a:r>
              </a:p>
              <a:p>
                <a:pPr algn="ctr" eaLnBrk="0" hangingPunct="0"/>
                <a:r>
                  <a:rPr lang="en-US" sz="900" b="1">
                    <a:latin typeface="Times New Roman" pitchFamily="18" charset="0"/>
                  </a:rPr>
                  <a:t>Achieve Target</a:t>
                </a:r>
              </a:p>
            </p:txBody>
          </p:sp>
        </p:grp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137400" y="2463800"/>
            <a:ext cx="1055688" cy="817563"/>
            <a:chOff x="3897" y="969"/>
            <a:chExt cx="665" cy="515"/>
          </a:xfrm>
        </p:grpSpPr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898" y="969"/>
              <a:ext cx="663" cy="197"/>
              <a:chOff x="2592" y="960"/>
              <a:chExt cx="663" cy="197"/>
            </a:xfrm>
          </p:grpSpPr>
          <p:sp>
            <p:nvSpPr>
              <p:cNvPr id="58401" name="Rectangle 33"/>
              <p:cNvSpPr>
                <a:spLocks noChangeArrowheads="1"/>
              </p:cNvSpPr>
              <p:nvPr/>
            </p:nvSpPr>
            <p:spPr bwMode="auto">
              <a:xfrm>
                <a:off x="2592" y="960"/>
                <a:ext cx="663" cy="197"/>
              </a:xfrm>
              <a:prstGeom prst="rect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2" name="Text Box 34"/>
              <p:cNvSpPr txBox="1">
                <a:spLocks noChangeArrowheads="1"/>
              </p:cNvSpPr>
              <p:nvPr/>
            </p:nvSpPr>
            <p:spPr bwMode="auto">
              <a:xfrm>
                <a:off x="2736" y="982"/>
                <a:ext cx="364" cy="154"/>
              </a:xfrm>
              <a:prstGeom prst="rect">
                <a:avLst/>
              </a:prstGeom>
              <a:solidFill>
                <a:srgbClr val="3366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chemeClr val="bg1"/>
                    </a:solidFill>
                    <a:latin typeface="Times New Roman" pitchFamily="18" charset="0"/>
                  </a:rPr>
                  <a:t>Output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3897" y="1164"/>
              <a:ext cx="665" cy="320"/>
              <a:chOff x="2591" y="1155"/>
              <a:chExt cx="663" cy="320"/>
            </a:xfrm>
          </p:grpSpPr>
          <p:sp>
            <p:nvSpPr>
              <p:cNvPr id="58404" name="Rectangle 36"/>
              <p:cNvSpPr>
                <a:spLocks noChangeArrowheads="1"/>
              </p:cNvSpPr>
              <p:nvPr/>
            </p:nvSpPr>
            <p:spPr bwMode="auto">
              <a:xfrm>
                <a:off x="2591" y="1155"/>
                <a:ext cx="663" cy="32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05" name="Text Box 37"/>
              <p:cNvSpPr txBox="1">
                <a:spLocks noChangeArrowheads="1"/>
              </p:cNvSpPr>
              <p:nvPr/>
            </p:nvSpPr>
            <p:spPr bwMode="auto">
              <a:xfrm>
                <a:off x="2756" y="1157"/>
                <a:ext cx="334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900" b="1">
                    <a:latin typeface="Times New Roman" pitchFamily="18" charset="0"/>
                  </a:rPr>
                  <a:t>Result</a:t>
                </a:r>
              </a:p>
              <a:p>
                <a:pPr algn="ctr" eaLnBrk="0" hangingPunct="0"/>
                <a:r>
                  <a:rPr lang="en-US" sz="900" b="1">
                    <a:latin typeface="Times New Roman" pitchFamily="18" charset="0"/>
                  </a:rPr>
                  <a:t>and</a:t>
                </a:r>
              </a:p>
              <a:p>
                <a:pPr algn="ctr" eaLnBrk="0" hangingPunct="0"/>
                <a:r>
                  <a:rPr lang="en-US" sz="900" b="1">
                    <a:latin typeface="Times New Roman" pitchFamily="18" charset="0"/>
                  </a:rPr>
                  <a:t>Impact</a:t>
                </a:r>
              </a:p>
            </p:txBody>
          </p:sp>
        </p:grpSp>
      </p:grpSp>
      <p:sp>
        <p:nvSpPr>
          <p:cNvPr id="58406" name="Freeform 38"/>
          <p:cNvSpPr>
            <a:spLocks/>
          </p:cNvSpPr>
          <p:nvPr/>
        </p:nvSpPr>
        <p:spPr bwMode="auto">
          <a:xfrm>
            <a:off x="6154738" y="2644775"/>
            <a:ext cx="95885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04" y="0"/>
              </a:cxn>
            </a:cxnLst>
            <a:rect l="0" t="0" r="r" b="b"/>
            <a:pathLst>
              <a:path w="604" h="2">
                <a:moveTo>
                  <a:pt x="0" y="2"/>
                </a:moveTo>
                <a:lnTo>
                  <a:pt x="604" y="0"/>
                </a:ln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035176" y="1025525"/>
            <a:ext cx="2062163" cy="893763"/>
            <a:chOff x="1282" y="646"/>
            <a:chExt cx="1299" cy="563"/>
          </a:xfrm>
        </p:grpSpPr>
        <p:sp>
          <p:nvSpPr>
            <p:cNvPr id="58408" name="Text Box 40"/>
            <p:cNvSpPr txBox="1">
              <a:spLocks noChangeArrowheads="1"/>
            </p:cNvSpPr>
            <p:nvPr/>
          </p:nvSpPr>
          <p:spPr bwMode="auto">
            <a:xfrm>
              <a:off x="1282" y="646"/>
              <a:ext cx="85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2000" b="1" i="1" dirty="0">
                  <a:latin typeface="Times New Roman" pitchFamily="18" charset="0"/>
                </a:rPr>
                <a:t>Objects of</a:t>
              </a:r>
            </a:p>
            <a:p>
              <a:pPr algn="r" eaLnBrk="0" hangingPunct="0"/>
              <a:r>
                <a:rPr lang="en-US" sz="2000" b="1" i="1" dirty="0" smtClean="0">
                  <a:latin typeface="Times New Roman" pitchFamily="18" charset="0"/>
                </a:rPr>
                <a:t>Evaluation</a:t>
              </a:r>
              <a:endParaRPr lang="en-US" sz="2000" b="1" dirty="0">
                <a:latin typeface="Times New Roman" pitchFamily="18" charset="0"/>
              </a:endParaRPr>
            </a:p>
          </p:txBody>
        </p:sp>
        <p:sp>
          <p:nvSpPr>
            <p:cNvPr id="58409" name="AutoShape 41"/>
            <p:cNvSpPr>
              <a:spLocks noChangeArrowheads="1"/>
            </p:cNvSpPr>
            <p:nvPr/>
          </p:nvSpPr>
          <p:spPr bwMode="auto">
            <a:xfrm rot="2031674">
              <a:off x="2093" y="921"/>
              <a:ext cx="488" cy="288"/>
            </a:xfrm>
            <a:prstGeom prst="rightArrow">
              <a:avLst>
                <a:gd name="adj1" fmla="val 48019"/>
                <a:gd name="adj2" fmla="val 6951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1398588" y="2444750"/>
            <a:ext cx="1549400" cy="1139825"/>
            <a:chOff x="881" y="1540"/>
            <a:chExt cx="976" cy="718"/>
          </a:xfrm>
        </p:grpSpPr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881" y="1540"/>
              <a:ext cx="525" cy="718"/>
              <a:chOff x="912" y="1488"/>
              <a:chExt cx="525" cy="718"/>
            </a:xfrm>
          </p:grpSpPr>
          <p:pic>
            <p:nvPicPr>
              <p:cNvPr id="58412" name="Picture 44" descr="Graphic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12" y="1488"/>
                <a:ext cx="525" cy="610"/>
              </a:xfrm>
              <a:prstGeom prst="rect">
                <a:avLst/>
              </a:prstGeom>
              <a:noFill/>
            </p:spPr>
          </p:pic>
          <p:sp>
            <p:nvSpPr>
              <p:cNvPr id="58413" name="Text Box 45"/>
              <p:cNvSpPr txBox="1">
                <a:spLocks noChangeArrowheads="1"/>
              </p:cNvSpPr>
              <p:nvPr/>
            </p:nvSpPr>
            <p:spPr bwMode="auto">
              <a:xfrm>
                <a:off x="944" y="2062"/>
                <a:ext cx="3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Student</a:t>
                </a:r>
              </a:p>
            </p:txBody>
          </p:sp>
        </p:grpSp>
        <p:sp>
          <p:nvSpPr>
            <p:cNvPr id="58414" name="AutoShape 46"/>
            <p:cNvSpPr>
              <a:spLocks noChangeArrowheads="1"/>
            </p:cNvSpPr>
            <p:nvPr/>
          </p:nvSpPr>
          <p:spPr bwMode="auto">
            <a:xfrm>
              <a:off x="1489" y="1644"/>
              <a:ext cx="368" cy="312"/>
            </a:xfrm>
            <a:prstGeom prst="rightArrow">
              <a:avLst>
                <a:gd name="adj1" fmla="val 39741"/>
                <a:gd name="adj2" fmla="val 551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7418388" y="3422650"/>
            <a:ext cx="654050" cy="1590675"/>
            <a:chOff x="4673" y="2156"/>
            <a:chExt cx="412" cy="1002"/>
          </a:xfrm>
        </p:grpSpPr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4673" y="2500"/>
              <a:ext cx="412" cy="658"/>
              <a:chOff x="4870" y="1926"/>
              <a:chExt cx="412" cy="658"/>
            </a:xfrm>
          </p:grpSpPr>
          <p:grpSp>
            <p:nvGrpSpPr>
              <p:cNvPr id="19" name="Group 49"/>
              <p:cNvGrpSpPr>
                <a:grpSpLocks/>
              </p:cNvGrpSpPr>
              <p:nvPr/>
            </p:nvGrpSpPr>
            <p:grpSpPr bwMode="auto">
              <a:xfrm>
                <a:off x="4892" y="1926"/>
                <a:ext cx="384" cy="480"/>
                <a:chOff x="5088" y="2160"/>
                <a:chExt cx="511" cy="576"/>
              </a:xfrm>
            </p:grpSpPr>
            <p:sp>
              <p:nvSpPr>
                <p:cNvPr id="58418" name="Freeform 50"/>
                <p:cNvSpPr>
                  <a:spLocks/>
                </p:cNvSpPr>
                <p:nvPr/>
              </p:nvSpPr>
              <p:spPr bwMode="auto">
                <a:xfrm>
                  <a:off x="5088" y="2160"/>
                  <a:ext cx="511" cy="576"/>
                </a:xfrm>
                <a:custGeom>
                  <a:avLst/>
                  <a:gdLst/>
                  <a:ahLst/>
                  <a:cxnLst>
                    <a:cxn ang="0">
                      <a:pos x="1963" y="180"/>
                    </a:cxn>
                    <a:cxn ang="0">
                      <a:pos x="135" y="4"/>
                    </a:cxn>
                    <a:cxn ang="0">
                      <a:pos x="138" y="18"/>
                    </a:cxn>
                    <a:cxn ang="0">
                      <a:pos x="607" y="239"/>
                    </a:cxn>
                    <a:cxn ang="0">
                      <a:pos x="576" y="344"/>
                    </a:cxn>
                    <a:cxn ang="0">
                      <a:pos x="571" y="389"/>
                    </a:cxn>
                    <a:cxn ang="0">
                      <a:pos x="568" y="417"/>
                    </a:cxn>
                    <a:cxn ang="0">
                      <a:pos x="541" y="492"/>
                    </a:cxn>
                    <a:cxn ang="0">
                      <a:pos x="515" y="655"/>
                    </a:cxn>
                    <a:cxn ang="0">
                      <a:pos x="562" y="738"/>
                    </a:cxn>
                    <a:cxn ang="0">
                      <a:pos x="565" y="787"/>
                    </a:cxn>
                    <a:cxn ang="0">
                      <a:pos x="592" y="857"/>
                    </a:cxn>
                    <a:cxn ang="0">
                      <a:pos x="627" y="885"/>
                    </a:cxn>
                    <a:cxn ang="0">
                      <a:pos x="671" y="1026"/>
                    </a:cxn>
                    <a:cxn ang="0">
                      <a:pos x="659" y="1046"/>
                    </a:cxn>
                    <a:cxn ang="0">
                      <a:pos x="654" y="1105"/>
                    </a:cxn>
                    <a:cxn ang="0">
                      <a:pos x="645" y="1173"/>
                    </a:cxn>
                    <a:cxn ang="0">
                      <a:pos x="637" y="1232"/>
                    </a:cxn>
                    <a:cxn ang="0">
                      <a:pos x="621" y="1237"/>
                    </a:cxn>
                    <a:cxn ang="0">
                      <a:pos x="600" y="1244"/>
                    </a:cxn>
                    <a:cxn ang="0">
                      <a:pos x="564" y="1268"/>
                    </a:cxn>
                    <a:cxn ang="0">
                      <a:pos x="532" y="1304"/>
                    </a:cxn>
                    <a:cxn ang="0">
                      <a:pos x="414" y="1351"/>
                    </a:cxn>
                    <a:cxn ang="0">
                      <a:pos x="233" y="1393"/>
                    </a:cxn>
                    <a:cxn ang="0">
                      <a:pos x="2037" y="1602"/>
                    </a:cxn>
                    <a:cxn ang="0">
                      <a:pos x="2007" y="1570"/>
                    </a:cxn>
                    <a:cxn ang="0">
                      <a:pos x="1592" y="1370"/>
                    </a:cxn>
                    <a:cxn ang="0">
                      <a:pos x="1439" y="1275"/>
                    </a:cxn>
                    <a:cxn ang="0">
                      <a:pos x="1353" y="1249"/>
                    </a:cxn>
                    <a:cxn ang="0">
                      <a:pos x="1317" y="1215"/>
                    </a:cxn>
                    <a:cxn ang="0">
                      <a:pos x="1302" y="1171"/>
                    </a:cxn>
                    <a:cxn ang="0">
                      <a:pos x="1334" y="1104"/>
                    </a:cxn>
                    <a:cxn ang="0">
                      <a:pos x="1368" y="1025"/>
                    </a:cxn>
                    <a:cxn ang="0">
                      <a:pos x="1400" y="975"/>
                    </a:cxn>
                    <a:cxn ang="0">
                      <a:pos x="1420" y="947"/>
                    </a:cxn>
                    <a:cxn ang="0">
                      <a:pos x="1450" y="909"/>
                    </a:cxn>
                    <a:cxn ang="0">
                      <a:pos x="1487" y="830"/>
                    </a:cxn>
                    <a:cxn ang="0">
                      <a:pos x="1528" y="774"/>
                    </a:cxn>
                    <a:cxn ang="0">
                      <a:pos x="1528" y="750"/>
                    </a:cxn>
                    <a:cxn ang="0">
                      <a:pos x="1556" y="684"/>
                    </a:cxn>
                    <a:cxn ang="0">
                      <a:pos x="1552" y="662"/>
                    </a:cxn>
                    <a:cxn ang="0">
                      <a:pos x="1563" y="640"/>
                    </a:cxn>
                    <a:cxn ang="0">
                      <a:pos x="1547" y="588"/>
                    </a:cxn>
                    <a:cxn ang="0">
                      <a:pos x="1522" y="537"/>
                    </a:cxn>
                    <a:cxn ang="0">
                      <a:pos x="1505" y="497"/>
                    </a:cxn>
                    <a:cxn ang="0">
                      <a:pos x="1494" y="440"/>
                    </a:cxn>
                    <a:cxn ang="0">
                      <a:pos x="1643" y="223"/>
                    </a:cxn>
                    <a:cxn ang="0">
                      <a:pos x="1647" y="247"/>
                    </a:cxn>
                    <a:cxn ang="0">
                      <a:pos x="1658" y="383"/>
                    </a:cxn>
                    <a:cxn ang="0">
                      <a:pos x="1647" y="422"/>
                    </a:cxn>
                    <a:cxn ang="0">
                      <a:pos x="1639" y="489"/>
                    </a:cxn>
                    <a:cxn ang="0">
                      <a:pos x="1586" y="789"/>
                    </a:cxn>
                    <a:cxn ang="0">
                      <a:pos x="1542" y="1145"/>
                    </a:cxn>
                    <a:cxn ang="0">
                      <a:pos x="1589" y="1183"/>
                    </a:cxn>
                    <a:cxn ang="0">
                      <a:pos x="1674" y="1171"/>
                    </a:cxn>
                    <a:cxn ang="0">
                      <a:pos x="1701" y="1088"/>
                    </a:cxn>
                    <a:cxn ang="0">
                      <a:pos x="1714" y="867"/>
                    </a:cxn>
                    <a:cxn ang="0">
                      <a:pos x="1721" y="600"/>
                    </a:cxn>
                    <a:cxn ang="0">
                      <a:pos x="1722" y="394"/>
                    </a:cxn>
                    <a:cxn ang="0">
                      <a:pos x="1717" y="247"/>
                    </a:cxn>
                    <a:cxn ang="0">
                      <a:pos x="1720" y="218"/>
                    </a:cxn>
                  </a:cxnLst>
                  <a:rect l="0" t="0" r="r" b="b"/>
                  <a:pathLst>
                    <a:path w="2042" h="2302">
                      <a:moveTo>
                        <a:pt x="1720" y="205"/>
                      </a:moveTo>
                      <a:lnTo>
                        <a:pt x="1960" y="192"/>
                      </a:lnTo>
                      <a:lnTo>
                        <a:pt x="1961" y="192"/>
                      </a:lnTo>
                      <a:lnTo>
                        <a:pt x="1962" y="190"/>
                      </a:lnTo>
                      <a:lnTo>
                        <a:pt x="1962" y="189"/>
                      </a:lnTo>
                      <a:lnTo>
                        <a:pt x="1963" y="189"/>
                      </a:lnTo>
                      <a:lnTo>
                        <a:pt x="1963" y="188"/>
                      </a:lnTo>
                      <a:lnTo>
                        <a:pt x="1963" y="187"/>
                      </a:lnTo>
                      <a:lnTo>
                        <a:pt x="1963" y="186"/>
                      </a:lnTo>
                      <a:lnTo>
                        <a:pt x="1963" y="185"/>
                      </a:lnTo>
                      <a:lnTo>
                        <a:pt x="1963" y="184"/>
                      </a:lnTo>
                      <a:lnTo>
                        <a:pt x="1963" y="183"/>
                      </a:lnTo>
                      <a:lnTo>
                        <a:pt x="1963" y="182"/>
                      </a:lnTo>
                      <a:lnTo>
                        <a:pt x="1963" y="181"/>
                      </a:lnTo>
                      <a:lnTo>
                        <a:pt x="1963" y="180"/>
                      </a:lnTo>
                      <a:lnTo>
                        <a:pt x="1962" y="180"/>
                      </a:lnTo>
                      <a:lnTo>
                        <a:pt x="1962" y="179"/>
                      </a:lnTo>
                      <a:lnTo>
                        <a:pt x="1962" y="178"/>
                      </a:lnTo>
                      <a:lnTo>
                        <a:pt x="1961" y="178"/>
                      </a:lnTo>
                      <a:lnTo>
                        <a:pt x="1961" y="177"/>
                      </a:lnTo>
                      <a:lnTo>
                        <a:pt x="1960" y="177"/>
                      </a:lnTo>
                      <a:lnTo>
                        <a:pt x="1082" y="6"/>
                      </a:lnTo>
                      <a:lnTo>
                        <a:pt x="139" y="0"/>
                      </a:lnTo>
                      <a:lnTo>
                        <a:pt x="138" y="0"/>
                      </a:lnTo>
                      <a:lnTo>
                        <a:pt x="137" y="0"/>
                      </a:lnTo>
                      <a:lnTo>
                        <a:pt x="137" y="1"/>
                      </a:lnTo>
                      <a:lnTo>
                        <a:pt x="136" y="1"/>
                      </a:lnTo>
                      <a:lnTo>
                        <a:pt x="136" y="2"/>
                      </a:lnTo>
                      <a:lnTo>
                        <a:pt x="136" y="3"/>
                      </a:lnTo>
                      <a:lnTo>
                        <a:pt x="135" y="4"/>
                      </a:lnTo>
                      <a:lnTo>
                        <a:pt x="135" y="5"/>
                      </a:lnTo>
                      <a:lnTo>
                        <a:pt x="135" y="6"/>
                      </a:lnTo>
                      <a:lnTo>
                        <a:pt x="135" y="7"/>
                      </a:lnTo>
                      <a:lnTo>
                        <a:pt x="135" y="8"/>
                      </a:lnTo>
                      <a:lnTo>
                        <a:pt x="135" y="9"/>
                      </a:lnTo>
                      <a:lnTo>
                        <a:pt x="135" y="10"/>
                      </a:lnTo>
                      <a:lnTo>
                        <a:pt x="135" y="11"/>
                      </a:lnTo>
                      <a:lnTo>
                        <a:pt x="135" y="12"/>
                      </a:lnTo>
                      <a:lnTo>
                        <a:pt x="135" y="13"/>
                      </a:lnTo>
                      <a:lnTo>
                        <a:pt x="136" y="14"/>
                      </a:lnTo>
                      <a:lnTo>
                        <a:pt x="136" y="15"/>
                      </a:lnTo>
                      <a:lnTo>
                        <a:pt x="136" y="16"/>
                      </a:lnTo>
                      <a:lnTo>
                        <a:pt x="137" y="17"/>
                      </a:lnTo>
                      <a:lnTo>
                        <a:pt x="137" y="18"/>
                      </a:lnTo>
                      <a:lnTo>
                        <a:pt x="138" y="18"/>
                      </a:lnTo>
                      <a:lnTo>
                        <a:pt x="139" y="18"/>
                      </a:lnTo>
                      <a:lnTo>
                        <a:pt x="637" y="156"/>
                      </a:lnTo>
                      <a:lnTo>
                        <a:pt x="635" y="161"/>
                      </a:lnTo>
                      <a:lnTo>
                        <a:pt x="633" y="167"/>
                      </a:lnTo>
                      <a:lnTo>
                        <a:pt x="631" y="172"/>
                      </a:lnTo>
                      <a:lnTo>
                        <a:pt x="628" y="178"/>
                      </a:lnTo>
                      <a:lnTo>
                        <a:pt x="626" y="184"/>
                      </a:lnTo>
                      <a:lnTo>
                        <a:pt x="624" y="192"/>
                      </a:lnTo>
                      <a:lnTo>
                        <a:pt x="621" y="198"/>
                      </a:lnTo>
                      <a:lnTo>
                        <a:pt x="619" y="205"/>
                      </a:lnTo>
                      <a:lnTo>
                        <a:pt x="617" y="211"/>
                      </a:lnTo>
                      <a:lnTo>
                        <a:pt x="614" y="218"/>
                      </a:lnTo>
                      <a:lnTo>
                        <a:pt x="612" y="225"/>
                      </a:lnTo>
                      <a:lnTo>
                        <a:pt x="609" y="232"/>
                      </a:lnTo>
                      <a:lnTo>
                        <a:pt x="607" y="239"/>
                      </a:lnTo>
                      <a:lnTo>
                        <a:pt x="605" y="246"/>
                      </a:lnTo>
                      <a:lnTo>
                        <a:pt x="602" y="253"/>
                      </a:lnTo>
                      <a:lnTo>
                        <a:pt x="600" y="260"/>
                      </a:lnTo>
                      <a:lnTo>
                        <a:pt x="598" y="268"/>
                      </a:lnTo>
                      <a:lnTo>
                        <a:pt x="595" y="275"/>
                      </a:lnTo>
                      <a:lnTo>
                        <a:pt x="593" y="282"/>
                      </a:lnTo>
                      <a:lnTo>
                        <a:pt x="591" y="289"/>
                      </a:lnTo>
                      <a:lnTo>
                        <a:pt x="589" y="296"/>
                      </a:lnTo>
                      <a:lnTo>
                        <a:pt x="587" y="303"/>
                      </a:lnTo>
                      <a:lnTo>
                        <a:pt x="585" y="310"/>
                      </a:lnTo>
                      <a:lnTo>
                        <a:pt x="583" y="317"/>
                      </a:lnTo>
                      <a:lnTo>
                        <a:pt x="581" y="324"/>
                      </a:lnTo>
                      <a:lnTo>
                        <a:pt x="579" y="331"/>
                      </a:lnTo>
                      <a:lnTo>
                        <a:pt x="578" y="338"/>
                      </a:lnTo>
                      <a:lnTo>
                        <a:pt x="576" y="344"/>
                      </a:lnTo>
                      <a:lnTo>
                        <a:pt x="575" y="351"/>
                      </a:lnTo>
                      <a:lnTo>
                        <a:pt x="574" y="357"/>
                      </a:lnTo>
                      <a:lnTo>
                        <a:pt x="572" y="363"/>
                      </a:lnTo>
                      <a:lnTo>
                        <a:pt x="571" y="369"/>
                      </a:lnTo>
                      <a:lnTo>
                        <a:pt x="571" y="371"/>
                      </a:lnTo>
                      <a:lnTo>
                        <a:pt x="571" y="372"/>
                      </a:lnTo>
                      <a:lnTo>
                        <a:pt x="571" y="374"/>
                      </a:lnTo>
                      <a:lnTo>
                        <a:pt x="571" y="376"/>
                      </a:lnTo>
                      <a:lnTo>
                        <a:pt x="571" y="378"/>
                      </a:lnTo>
                      <a:lnTo>
                        <a:pt x="571" y="380"/>
                      </a:lnTo>
                      <a:lnTo>
                        <a:pt x="571" y="382"/>
                      </a:lnTo>
                      <a:lnTo>
                        <a:pt x="571" y="384"/>
                      </a:lnTo>
                      <a:lnTo>
                        <a:pt x="571" y="386"/>
                      </a:lnTo>
                      <a:lnTo>
                        <a:pt x="571" y="388"/>
                      </a:lnTo>
                      <a:lnTo>
                        <a:pt x="571" y="389"/>
                      </a:lnTo>
                      <a:lnTo>
                        <a:pt x="571" y="391"/>
                      </a:lnTo>
                      <a:lnTo>
                        <a:pt x="570" y="393"/>
                      </a:lnTo>
                      <a:lnTo>
                        <a:pt x="570" y="395"/>
                      </a:lnTo>
                      <a:lnTo>
                        <a:pt x="570" y="397"/>
                      </a:lnTo>
                      <a:lnTo>
                        <a:pt x="570" y="399"/>
                      </a:lnTo>
                      <a:lnTo>
                        <a:pt x="570" y="401"/>
                      </a:lnTo>
                      <a:lnTo>
                        <a:pt x="570" y="403"/>
                      </a:lnTo>
                      <a:lnTo>
                        <a:pt x="570" y="405"/>
                      </a:lnTo>
                      <a:lnTo>
                        <a:pt x="569" y="406"/>
                      </a:lnTo>
                      <a:lnTo>
                        <a:pt x="569" y="408"/>
                      </a:lnTo>
                      <a:lnTo>
                        <a:pt x="569" y="410"/>
                      </a:lnTo>
                      <a:lnTo>
                        <a:pt x="569" y="412"/>
                      </a:lnTo>
                      <a:lnTo>
                        <a:pt x="568" y="413"/>
                      </a:lnTo>
                      <a:lnTo>
                        <a:pt x="568" y="415"/>
                      </a:lnTo>
                      <a:lnTo>
                        <a:pt x="568" y="417"/>
                      </a:lnTo>
                      <a:lnTo>
                        <a:pt x="568" y="418"/>
                      </a:lnTo>
                      <a:lnTo>
                        <a:pt x="566" y="420"/>
                      </a:lnTo>
                      <a:lnTo>
                        <a:pt x="566" y="421"/>
                      </a:lnTo>
                      <a:lnTo>
                        <a:pt x="566" y="422"/>
                      </a:lnTo>
                      <a:lnTo>
                        <a:pt x="565" y="424"/>
                      </a:lnTo>
                      <a:lnTo>
                        <a:pt x="565" y="425"/>
                      </a:lnTo>
                      <a:lnTo>
                        <a:pt x="563" y="430"/>
                      </a:lnTo>
                      <a:lnTo>
                        <a:pt x="562" y="435"/>
                      </a:lnTo>
                      <a:lnTo>
                        <a:pt x="559" y="441"/>
                      </a:lnTo>
                      <a:lnTo>
                        <a:pt x="557" y="448"/>
                      </a:lnTo>
                      <a:lnTo>
                        <a:pt x="554" y="456"/>
                      </a:lnTo>
                      <a:lnTo>
                        <a:pt x="551" y="464"/>
                      </a:lnTo>
                      <a:lnTo>
                        <a:pt x="548" y="473"/>
                      </a:lnTo>
                      <a:lnTo>
                        <a:pt x="544" y="482"/>
                      </a:lnTo>
                      <a:lnTo>
                        <a:pt x="541" y="492"/>
                      </a:lnTo>
                      <a:lnTo>
                        <a:pt x="537" y="502"/>
                      </a:lnTo>
                      <a:lnTo>
                        <a:pt x="534" y="512"/>
                      </a:lnTo>
                      <a:lnTo>
                        <a:pt x="531" y="523"/>
                      </a:lnTo>
                      <a:lnTo>
                        <a:pt x="527" y="534"/>
                      </a:lnTo>
                      <a:lnTo>
                        <a:pt x="524" y="545"/>
                      </a:lnTo>
                      <a:lnTo>
                        <a:pt x="522" y="556"/>
                      </a:lnTo>
                      <a:lnTo>
                        <a:pt x="519" y="568"/>
                      </a:lnTo>
                      <a:lnTo>
                        <a:pt x="517" y="580"/>
                      </a:lnTo>
                      <a:lnTo>
                        <a:pt x="515" y="591"/>
                      </a:lnTo>
                      <a:lnTo>
                        <a:pt x="514" y="603"/>
                      </a:lnTo>
                      <a:lnTo>
                        <a:pt x="513" y="614"/>
                      </a:lnTo>
                      <a:lnTo>
                        <a:pt x="512" y="625"/>
                      </a:lnTo>
                      <a:lnTo>
                        <a:pt x="513" y="635"/>
                      </a:lnTo>
                      <a:lnTo>
                        <a:pt x="513" y="646"/>
                      </a:lnTo>
                      <a:lnTo>
                        <a:pt x="515" y="655"/>
                      </a:lnTo>
                      <a:lnTo>
                        <a:pt x="517" y="665"/>
                      </a:lnTo>
                      <a:lnTo>
                        <a:pt x="520" y="674"/>
                      </a:lnTo>
                      <a:lnTo>
                        <a:pt x="524" y="682"/>
                      </a:lnTo>
                      <a:lnTo>
                        <a:pt x="529" y="690"/>
                      </a:lnTo>
                      <a:lnTo>
                        <a:pt x="535" y="698"/>
                      </a:lnTo>
                      <a:lnTo>
                        <a:pt x="541" y="704"/>
                      </a:lnTo>
                      <a:lnTo>
                        <a:pt x="549" y="710"/>
                      </a:lnTo>
                      <a:lnTo>
                        <a:pt x="558" y="715"/>
                      </a:lnTo>
                      <a:lnTo>
                        <a:pt x="559" y="718"/>
                      </a:lnTo>
                      <a:lnTo>
                        <a:pt x="560" y="722"/>
                      </a:lnTo>
                      <a:lnTo>
                        <a:pt x="560" y="725"/>
                      </a:lnTo>
                      <a:lnTo>
                        <a:pt x="561" y="728"/>
                      </a:lnTo>
                      <a:lnTo>
                        <a:pt x="561" y="732"/>
                      </a:lnTo>
                      <a:lnTo>
                        <a:pt x="562" y="735"/>
                      </a:lnTo>
                      <a:lnTo>
                        <a:pt x="562" y="738"/>
                      </a:lnTo>
                      <a:lnTo>
                        <a:pt x="562" y="741"/>
                      </a:lnTo>
                      <a:lnTo>
                        <a:pt x="563" y="745"/>
                      </a:lnTo>
                      <a:lnTo>
                        <a:pt x="563" y="748"/>
                      </a:lnTo>
                      <a:lnTo>
                        <a:pt x="563" y="751"/>
                      </a:lnTo>
                      <a:lnTo>
                        <a:pt x="563" y="754"/>
                      </a:lnTo>
                      <a:lnTo>
                        <a:pt x="563" y="757"/>
                      </a:lnTo>
                      <a:lnTo>
                        <a:pt x="563" y="760"/>
                      </a:lnTo>
                      <a:lnTo>
                        <a:pt x="563" y="764"/>
                      </a:lnTo>
                      <a:lnTo>
                        <a:pt x="564" y="767"/>
                      </a:lnTo>
                      <a:lnTo>
                        <a:pt x="564" y="770"/>
                      </a:lnTo>
                      <a:lnTo>
                        <a:pt x="564" y="773"/>
                      </a:lnTo>
                      <a:lnTo>
                        <a:pt x="564" y="777"/>
                      </a:lnTo>
                      <a:lnTo>
                        <a:pt x="564" y="780"/>
                      </a:lnTo>
                      <a:lnTo>
                        <a:pt x="565" y="784"/>
                      </a:lnTo>
                      <a:lnTo>
                        <a:pt x="565" y="787"/>
                      </a:lnTo>
                      <a:lnTo>
                        <a:pt x="566" y="791"/>
                      </a:lnTo>
                      <a:lnTo>
                        <a:pt x="566" y="794"/>
                      </a:lnTo>
                      <a:lnTo>
                        <a:pt x="568" y="798"/>
                      </a:lnTo>
                      <a:lnTo>
                        <a:pt x="569" y="802"/>
                      </a:lnTo>
                      <a:lnTo>
                        <a:pt x="570" y="806"/>
                      </a:lnTo>
                      <a:lnTo>
                        <a:pt x="571" y="810"/>
                      </a:lnTo>
                      <a:lnTo>
                        <a:pt x="572" y="814"/>
                      </a:lnTo>
                      <a:lnTo>
                        <a:pt x="574" y="818"/>
                      </a:lnTo>
                      <a:lnTo>
                        <a:pt x="575" y="823"/>
                      </a:lnTo>
                      <a:lnTo>
                        <a:pt x="577" y="827"/>
                      </a:lnTo>
                      <a:lnTo>
                        <a:pt x="580" y="834"/>
                      </a:lnTo>
                      <a:lnTo>
                        <a:pt x="583" y="841"/>
                      </a:lnTo>
                      <a:lnTo>
                        <a:pt x="586" y="847"/>
                      </a:lnTo>
                      <a:lnTo>
                        <a:pt x="589" y="852"/>
                      </a:lnTo>
                      <a:lnTo>
                        <a:pt x="592" y="857"/>
                      </a:lnTo>
                      <a:lnTo>
                        <a:pt x="594" y="862"/>
                      </a:lnTo>
                      <a:lnTo>
                        <a:pt x="597" y="866"/>
                      </a:lnTo>
                      <a:lnTo>
                        <a:pt x="600" y="869"/>
                      </a:lnTo>
                      <a:lnTo>
                        <a:pt x="602" y="872"/>
                      </a:lnTo>
                      <a:lnTo>
                        <a:pt x="604" y="875"/>
                      </a:lnTo>
                      <a:lnTo>
                        <a:pt x="607" y="877"/>
                      </a:lnTo>
                      <a:lnTo>
                        <a:pt x="609" y="879"/>
                      </a:lnTo>
                      <a:lnTo>
                        <a:pt x="611" y="881"/>
                      </a:lnTo>
                      <a:lnTo>
                        <a:pt x="613" y="882"/>
                      </a:lnTo>
                      <a:lnTo>
                        <a:pt x="616" y="883"/>
                      </a:lnTo>
                      <a:lnTo>
                        <a:pt x="618" y="884"/>
                      </a:lnTo>
                      <a:lnTo>
                        <a:pt x="620" y="884"/>
                      </a:lnTo>
                      <a:lnTo>
                        <a:pt x="622" y="885"/>
                      </a:lnTo>
                      <a:lnTo>
                        <a:pt x="624" y="885"/>
                      </a:lnTo>
                      <a:lnTo>
                        <a:pt x="627" y="885"/>
                      </a:lnTo>
                      <a:lnTo>
                        <a:pt x="629" y="885"/>
                      </a:lnTo>
                      <a:lnTo>
                        <a:pt x="631" y="885"/>
                      </a:lnTo>
                      <a:lnTo>
                        <a:pt x="634" y="885"/>
                      </a:lnTo>
                      <a:lnTo>
                        <a:pt x="636" y="884"/>
                      </a:lnTo>
                      <a:lnTo>
                        <a:pt x="639" y="884"/>
                      </a:lnTo>
                      <a:lnTo>
                        <a:pt x="641" y="884"/>
                      </a:lnTo>
                      <a:lnTo>
                        <a:pt x="644" y="884"/>
                      </a:lnTo>
                      <a:lnTo>
                        <a:pt x="647" y="883"/>
                      </a:lnTo>
                      <a:lnTo>
                        <a:pt x="649" y="883"/>
                      </a:lnTo>
                      <a:lnTo>
                        <a:pt x="652" y="883"/>
                      </a:lnTo>
                      <a:lnTo>
                        <a:pt x="655" y="884"/>
                      </a:lnTo>
                      <a:lnTo>
                        <a:pt x="659" y="884"/>
                      </a:lnTo>
                      <a:lnTo>
                        <a:pt x="675" y="1026"/>
                      </a:lnTo>
                      <a:lnTo>
                        <a:pt x="673" y="1026"/>
                      </a:lnTo>
                      <a:lnTo>
                        <a:pt x="671" y="1026"/>
                      </a:lnTo>
                      <a:lnTo>
                        <a:pt x="669" y="1026"/>
                      </a:lnTo>
                      <a:lnTo>
                        <a:pt x="667" y="1026"/>
                      </a:lnTo>
                      <a:lnTo>
                        <a:pt x="666" y="1026"/>
                      </a:lnTo>
                      <a:lnTo>
                        <a:pt x="664" y="1027"/>
                      </a:lnTo>
                      <a:lnTo>
                        <a:pt x="663" y="1028"/>
                      </a:lnTo>
                      <a:lnTo>
                        <a:pt x="662" y="1029"/>
                      </a:lnTo>
                      <a:lnTo>
                        <a:pt x="661" y="1030"/>
                      </a:lnTo>
                      <a:lnTo>
                        <a:pt x="661" y="1031"/>
                      </a:lnTo>
                      <a:lnTo>
                        <a:pt x="660" y="1033"/>
                      </a:lnTo>
                      <a:lnTo>
                        <a:pt x="660" y="1035"/>
                      </a:lnTo>
                      <a:lnTo>
                        <a:pt x="659" y="1036"/>
                      </a:lnTo>
                      <a:lnTo>
                        <a:pt x="659" y="1039"/>
                      </a:lnTo>
                      <a:lnTo>
                        <a:pt x="659" y="1041"/>
                      </a:lnTo>
                      <a:lnTo>
                        <a:pt x="659" y="1043"/>
                      </a:lnTo>
                      <a:lnTo>
                        <a:pt x="659" y="1046"/>
                      </a:lnTo>
                      <a:lnTo>
                        <a:pt x="659" y="1049"/>
                      </a:lnTo>
                      <a:lnTo>
                        <a:pt x="659" y="1051"/>
                      </a:lnTo>
                      <a:lnTo>
                        <a:pt x="659" y="1055"/>
                      </a:lnTo>
                      <a:lnTo>
                        <a:pt x="659" y="1058"/>
                      </a:lnTo>
                      <a:lnTo>
                        <a:pt x="658" y="1061"/>
                      </a:lnTo>
                      <a:lnTo>
                        <a:pt x="658" y="1065"/>
                      </a:lnTo>
                      <a:lnTo>
                        <a:pt x="658" y="1069"/>
                      </a:lnTo>
                      <a:lnTo>
                        <a:pt x="658" y="1073"/>
                      </a:lnTo>
                      <a:lnTo>
                        <a:pt x="658" y="1077"/>
                      </a:lnTo>
                      <a:lnTo>
                        <a:pt x="657" y="1081"/>
                      </a:lnTo>
                      <a:lnTo>
                        <a:pt x="657" y="1085"/>
                      </a:lnTo>
                      <a:lnTo>
                        <a:pt x="656" y="1090"/>
                      </a:lnTo>
                      <a:lnTo>
                        <a:pt x="656" y="1095"/>
                      </a:lnTo>
                      <a:lnTo>
                        <a:pt x="655" y="1100"/>
                      </a:lnTo>
                      <a:lnTo>
                        <a:pt x="654" y="1105"/>
                      </a:lnTo>
                      <a:lnTo>
                        <a:pt x="653" y="1109"/>
                      </a:lnTo>
                      <a:lnTo>
                        <a:pt x="653" y="1114"/>
                      </a:lnTo>
                      <a:lnTo>
                        <a:pt x="652" y="1118"/>
                      </a:lnTo>
                      <a:lnTo>
                        <a:pt x="652" y="1123"/>
                      </a:lnTo>
                      <a:lnTo>
                        <a:pt x="651" y="1127"/>
                      </a:lnTo>
                      <a:lnTo>
                        <a:pt x="650" y="1132"/>
                      </a:lnTo>
                      <a:lnTo>
                        <a:pt x="650" y="1137"/>
                      </a:lnTo>
                      <a:lnTo>
                        <a:pt x="649" y="1141"/>
                      </a:lnTo>
                      <a:lnTo>
                        <a:pt x="649" y="1146"/>
                      </a:lnTo>
                      <a:lnTo>
                        <a:pt x="648" y="1150"/>
                      </a:lnTo>
                      <a:lnTo>
                        <a:pt x="647" y="1155"/>
                      </a:lnTo>
                      <a:lnTo>
                        <a:pt x="647" y="1159"/>
                      </a:lnTo>
                      <a:lnTo>
                        <a:pt x="646" y="1164"/>
                      </a:lnTo>
                      <a:lnTo>
                        <a:pt x="645" y="1168"/>
                      </a:lnTo>
                      <a:lnTo>
                        <a:pt x="645" y="1173"/>
                      </a:lnTo>
                      <a:lnTo>
                        <a:pt x="644" y="1177"/>
                      </a:lnTo>
                      <a:lnTo>
                        <a:pt x="643" y="1182"/>
                      </a:lnTo>
                      <a:lnTo>
                        <a:pt x="643" y="1186"/>
                      </a:lnTo>
                      <a:lnTo>
                        <a:pt x="642" y="1190"/>
                      </a:lnTo>
                      <a:lnTo>
                        <a:pt x="642" y="1194"/>
                      </a:lnTo>
                      <a:lnTo>
                        <a:pt x="641" y="1199"/>
                      </a:lnTo>
                      <a:lnTo>
                        <a:pt x="641" y="1203"/>
                      </a:lnTo>
                      <a:lnTo>
                        <a:pt x="640" y="1207"/>
                      </a:lnTo>
                      <a:lnTo>
                        <a:pt x="640" y="1211"/>
                      </a:lnTo>
                      <a:lnTo>
                        <a:pt x="639" y="1214"/>
                      </a:lnTo>
                      <a:lnTo>
                        <a:pt x="639" y="1218"/>
                      </a:lnTo>
                      <a:lnTo>
                        <a:pt x="638" y="1222"/>
                      </a:lnTo>
                      <a:lnTo>
                        <a:pt x="638" y="1225"/>
                      </a:lnTo>
                      <a:lnTo>
                        <a:pt x="638" y="1229"/>
                      </a:lnTo>
                      <a:lnTo>
                        <a:pt x="637" y="1232"/>
                      </a:lnTo>
                      <a:lnTo>
                        <a:pt x="637" y="1235"/>
                      </a:lnTo>
                      <a:lnTo>
                        <a:pt x="637" y="1238"/>
                      </a:lnTo>
                      <a:lnTo>
                        <a:pt x="636" y="1238"/>
                      </a:lnTo>
                      <a:lnTo>
                        <a:pt x="634" y="1238"/>
                      </a:lnTo>
                      <a:lnTo>
                        <a:pt x="633" y="1238"/>
                      </a:lnTo>
                      <a:lnTo>
                        <a:pt x="632" y="1237"/>
                      </a:lnTo>
                      <a:lnTo>
                        <a:pt x="631" y="1237"/>
                      </a:lnTo>
                      <a:lnTo>
                        <a:pt x="630" y="1237"/>
                      </a:lnTo>
                      <a:lnTo>
                        <a:pt x="628" y="1237"/>
                      </a:lnTo>
                      <a:lnTo>
                        <a:pt x="627" y="1237"/>
                      </a:lnTo>
                      <a:lnTo>
                        <a:pt x="626" y="1237"/>
                      </a:lnTo>
                      <a:lnTo>
                        <a:pt x="625" y="1237"/>
                      </a:lnTo>
                      <a:lnTo>
                        <a:pt x="624" y="1237"/>
                      </a:lnTo>
                      <a:lnTo>
                        <a:pt x="623" y="1237"/>
                      </a:lnTo>
                      <a:lnTo>
                        <a:pt x="621" y="1237"/>
                      </a:lnTo>
                      <a:lnTo>
                        <a:pt x="620" y="1237"/>
                      </a:lnTo>
                      <a:lnTo>
                        <a:pt x="619" y="1237"/>
                      </a:lnTo>
                      <a:lnTo>
                        <a:pt x="618" y="1237"/>
                      </a:lnTo>
                      <a:lnTo>
                        <a:pt x="617" y="1237"/>
                      </a:lnTo>
                      <a:lnTo>
                        <a:pt x="615" y="1238"/>
                      </a:lnTo>
                      <a:lnTo>
                        <a:pt x="614" y="1238"/>
                      </a:lnTo>
                      <a:lnTo>
                        <a:pt x="613" y="1238"/>
                      </a:lnTo>
                      <a:lnTo>
                        <a:pt x="611" y="1239"/>
                      </a:lnTo>
                      <a:lnTo>
                        <a:pt x="610" y="1239"/>
                      </a:lnTo>
                      <a:lnTo>
                        <a:pt x="608" y="1240"/>
                      </a:lnTo>
                      <a:lnTo>
                        <a:pt x="607" y="1241"/>
                      </a:lnTo>
                      <a:lnTo>
                        <a:pt x="605" y="1241"/>
                      </a:lnTo>
                      <a:lnTo>
                        <a:pt x="604" y="1242"/>
                      </a:lnTo>
                      <a:lnTo>
                        <a:pt x="602" y="1243"/>
                      </a:lnTo>
                      <a:lnTo>
                        <a:pt x="600" y="1244"/>
                      </a:lnTo>
                      <a:lnTo>
                        <a:pt x="598" y="1245"/>
                      </a:lnTo>
                      <a:lnTo>
                        <a:pt x="597" y="1246"/>
                      </a:lnTo>
                      <a:lnTo>
                        <a:pt x="595" y="1247"/>
                      </a:lnTo>
                      <a:lnTo>
                        <a:pt x="593" y="1248"/>
                      </a:lnTo>
                      <a:lnTo>
                        <a:pt x="590" y="1249"/>
                      </a:lnTo>
                      <a:lnTo>
                        <a:pt x="587" y="1251"/>
                      </a:lnTo>
                      <a:lnTo>
                        <a:pt x="584" y="1252"/>
                      </a:lnTo>
                      <a:lnTo>
                        <a:pt x="581" y="1254"/>
                      </a:lnTo>
                      <a:lnTo>
                        <a:pt x="579" y="1256"/>
                      </a:lnTo>
                      <a:lnTo>
                        <a:pt x="576" y="1258"/>
                      </a:lnTo>
                      <a:lnTo>
                        <a:pt x="574" y="1260"/>
                      </a:lnTo>
                      <a:lnTo>
                        <a:pt x="572" y="1262"/>
                      </a:lnTo>
                      <a:lnTo>
                        <a:pt x="569" y="1264"/>
                      </a:lnTo>
                      <a:lnTo>
                        <a:pt x="566" y="1266"/>
                      </a:lnTo>
                      <a:lnTo>
                        <a:pt x="564" y="1268"/>
                      </a:lnTo>
                      <a:lnTo>
                        <a:pt x="562" y="1271"/>
                      </a:lnTo>
                      <a:lnTo>
                        <a:pt x="560" y="1273"/>
                      </a:lnTo>
                      <a:lnTo>
                        <a:pt x="558" y="1276"/>
                      </a:lnTo>
                      <a:lnTo>
                        <a:pt x="556" y="1278"/>
                      </a:lnTo>
                      <a:lnTo>
                        <a:pt x="554" y="1280"/>
                      </a:lnTo>
                      <a:lnTo>
                        <a:pt x="552" y="1283"/>
                      </a:lnTo>
                      <a:lnTo>
                        <a:pt x="550" y="1285"/>
                      </a:lnTo>
                      <a:lnTo>
                        <a:pt x="548" y="1288"/>
                      </a:lnTo>
                      <a:lnTo>
                        <a:pt x="546" y="1290"/>
                      </a:lnTo>
                      <a:lnTo>
                        <a:pt x="543" y="1293"/>
                      </a:lnTo>
                      <a:lnTo>
                        <a:pt x="541" y="1295"/>
                      </a:lnTo>
                      <a:lnTo>
                        <a:pt x="539" y="1297"/>
                      </a:lnTo>
                      <a:lnTo>
                        <a:pt x="537" y="1299"/>
                      </a:lnTo>
                      <a:lnTo>
                        <a:pt x="534" y="1302"/>
                      </a:lnTo>
                      <a:lnTo>
                        <a:pt x="532" y="1304"/>
                      </a:lnTo>
                      <a:lnTo>
                        <a:pt x="530" y="1305"/>
                      </a:lnTo>
                      <a:lnTo>
                        <a:pt x="527" y="1307"/>
                      </a:lnTo>
                      <a:lnTo>
                        <a:pt x="524" y="1309"/>
                      </a:lnTo>
                      <a:lnTo>
                        <a:pt x="522" y="1310"/>
                      </a:lnTo>
                      <a:lnTo>
                        <a:pt x="519" y="1312"/>
                      </a:lnTo>
                      <a:lnTo>
                        <a:pt x="516" y="1313"/>
                      </a:lnTo>
                      <a:lnTo>
                        <a:pt x="505" y="1318"/>
                      </a:lnTo>
                      <a:lnTo>
                        <a:pt x="494" y="1323"/>
                      </a:lnTo>
                      <a:lnTo>
                        <a:pt x="483" y="1328"/>
                      </a:lnTo>
                      <a:lnTo>
                        <a:pt x="471" y="1332"/>
                      </a:lnTo>
                      <a:lnTo>
                        <a:pt x="460" y="1336"/>
                      </a:lnTo>
                      <a:lnTo>
                        <a:pt x="449" y="1340"/>
                      </a:lnTo>
                      <a:lnTo>
                        <a:pt x="437" y="1344"/>
                      </a:lnTo>
                      <a:lnTo>
                        <a:pt x="425" y="1347"/>
                      </a:lnTo>
                      <a:lnTo>
                        <a:pt x="414" y="1351"/>
                      </a:lnTo>
                      <a:lnTo>
                        <a:pt x="402" y="1354"/>
                      </a:lnTo>
                      <a:lnTo>
                        <a:pt x="390" y="1357"/>
                      </a:lnTo>
                      <a:lnTo>
                        <a:pt x="378" y="1360"/>
                      </a:lnTo>
                      <a:lnTo>
                        <a:pt x="366" y="1362"/>
                      </a:lnTo>
                      <a:lnTo>
                        <a:pt x="354" y="1365"/>
                      </a:lnTo>
                      <a:lnTo>
                        <a:pt x="342" y="1368"/>
                      </a:lnTo>
                      <a:lnTo>
                        <a:pt x="329" y="1370"/>
                      </a:lnTo>
                      <a:lnTo>
                        <a:pt x="317" y="1373"/>
                      </a:lnTo>
                      <a:lnTo>
                        <a:pt x="305" y="1376"/>
                      </a:lnTo>
                      <a:lnTo>
                        <a:pt x="293" y="1378"/>
                      </a:lnTo>
                      <a:lnTo>
                        <a:pt x="281" y="1381"/>
                      </a:lnTo>
                      <a:lnTo>
                        <a:pt x="269" y="1384"/>
                      </a:lnTo>
                      <a:lnTo>
                        <a:pt x="257" y="1387"/>
                      </a:lnTo>
                      <a:lnTo>
                        <a:pt x="245" y="1390"/>
                      </a:lnTo>
                      <a:lnTo>
                        <a:pt x="233" y="1393"/>
                      </a:lnTo>
                      <a:lnTo>
                        <a:pt x="222" y="1396"/>
                      </a:lnTo>
                      <a:lnTo>
                        <a:pt x="210" y="1400"/>
                      </a:lnTo>
                      <a:lnTo>
                        <a:pt x="199" y="1404"/>
                      </a:lnTo>
                      <a:lnTo>
                        <a:pt x="187" y="1408"/>
                      </a:lnTo>
                      <a:lnTo>
                        <a:pt x="176" y="1412"/>
                      </a:lnTo>
                      <a:lnTo>
                        <a:pt x="165" y="1417"/>
                      </a:lnTo>
                      <a:lnTo>
                        <a:pt x="154" y="1421"/>
                      </a:lnTo>
                      <a:lnTo>
                        <a:pt x="143" y="1426"/>
                      </a:lnTo>
                      <a:lnTo>
                        <a:pt x="0" y="1495"/>
                      </a:lnTo>
                      <a:lnTo>
                        <a:pt x="0" y="2302"/>
                      </a:lnTo>
                      <a:lnTo>
                        <a:pt x="2041" y="2302"/>
                      </a:lnTo>
                      <a:lnTo>
                        <a:pt x="2042" y="1607"/>
                      </a:lnTo>
                      <a:lnTo>
                        <a:pt x="2041" y="1605"/>
                      </a:lnTo>
                      <a:lnTo>
                        <a:pt x="2039" y="1604"/>
                      </a:lnTo>
                      <a:lnTo>
                        <a:pt x="2037" y="1602"/>
                      </a:lnTo>
                      <a:lnTo>
                        <a:pt x="2036" y="1600"/>
                      </a:lnTo>
                      <a:lnTo>
                        <a:pt x="2034" y="1598"/>
                      </a:lnTo>
                      <a:lnTo>
                        <a:pt x="2032" y="1596"/>
                      </a:lnTo>
                      <a:lnTo>
                        <a:pt x="2030" y="1594"/>
                      </a:lnTo>
                      <a:lnTo>
                        <a:pt x="2028" y="1591"/>
                      </a:lnTo>
                      <a:lnTo>
                        <a:pt x="2026" y="1589"/>
                      </a:lnTo>
                      <a:lnTo>
                        <a:pt x="2024" y="1587"/>
                      </a:lnTo>
                      <a:lnTo>
                        <a:pt x="2022" y="1585"/>
                      </a:lnTo>
                      <a:lnTo>
                        <a:pt x="2020" y="1583"/>
                      </a:lnTo>
                      <a:lnTo>
                        <a:pt x="2018" y="1581"/>
                      </a:lnTo>
                      <a:lnTo>
                        <a:pt x="2016" y="1579"/>
                      </a:lnTo>
                      <a:lnTo>
                        <a:pt x="2014" y="1577"/>
                      </a:lnTo>
                      <a:lnTo>
                        <a:pt x="2012" y="1574"/>
                      </a:lnTo>
                      <a:lnTo>
                        <a:pt x="2009" y="1572"/>
                      </a:lnTo>
                      <a:lnTo>
                        <a:pt x="2007" y="1570"/>
                      </a:lnTo>
                      <a:lnTo>
                        <a:pt x="2005" y="1569"/>
                      </a:lnTo>
                      <a:lnTo>
                        <a:pt x="2003" y="1567"/>
                      </a:lnTo>
                      <a:lnTo>
                        <a:pt x="2001" y="1565"/>
                      </a:lnTo>
                      <a:lnTo>
                        <a:pt x="1998" y="1563"/>
                      </a:lnTo>
                      <a:lnTo>
                        <a:pt x="1996" y="1561"/>
                      </a:lnTo>
                      <a:lnTo>
                        <a:pt x="1994" y="1560"/>
                      </a:lnTo>
                      <a:lnTo>
                        <a:pt x="1992" y="1558"/>
                      </a:lnTo>
                      <a:lnTo>
                        <a:pt x="1990" y="1557"/>
                      </a:lnTo>
                      <a:lnTo>
                        <a:pt x="1987" y="1556"/>
                      </a:lnTo>
                      <a:lnTo>
                        <a:pt x="1985" y="1554"/>
                      </a:lnTo>
                      <a:lnTo>
                        <a:pt x="1983" y="1553"/>
                      </a:lnTo>
                      <a:lnTo>
                        <a:pt x="1981" y="1552"/>
                      </a:lnTo>
                      <a:lnTo>
                        <a:pt x="1979" y="1552"/>
                      </a:lnTo>
                      <a:lnTo>
                        <a:pt x="1977" y="1551"/>
                      </a:lnTo>
                      <a:lnTo>
                        <a:pt x="1592" y="1370"/>
                      </a:lnTo>
                      <a:lnTo>
                        <a:pt x="1510" y="1325"/>
                      </a:lnTo>
                      <a:lnTo>
                        <a:pt x="1505" y="1323"/>
                      </a:lnTo>
                      <a:lnTo>
                        <a:pt x="1501" y="1320"/>
                      </a:lnTo>
                      <a:lnTo>
                        <a:pt x="1496" y="1317"/>
                      </a:lnTo>
                      <a:lnTo>
                        <a:pt x="1491" y="1314"/>
                      </a:lnTo>
                      <a:lnTo>
                        <a:pt x="1486" y="1310"/>
                      </a:lnTo>
                      <a:lnTo>
                        <a:pt x="1481" y="1307"/>
                      </a:lnTo>
                      <a:lnTo>
                        <a:pt x="1476" y="1303"/>
                      </a:lnTo>
                      <a:lnTo>
                        <a:pt x="1470" y="1299"/>
                      </a:lnTo>
                      <a:lnTo>
                        <a:pt x="1465" y="1295"/>
                      </a:lnTo>
                      <a:lnTo>
                        <a:pt x="1460" y="1291"/>
                      </a:lnTo>
                      <a:lnTo>
                        <a:pt x="1455" y="1287"/>
                      </a:lnTo>
                      <a:lnTo>
                        <a:pt x="1449" y="1283"/>
                      </a:lnTo>
                      <a:lnTo>
                        <a:pt x="1444" y="1279"/>
                      </a:lnTo>
                      <a:lnTo>
                        <a:pt x="1439" y="1275"/>
                      </a:lnTo>
                      <a:lnTo>
                        <a:pt x="1433" y="1271"/>
                      </a:lnTo>
                      <a:lnTo>
                        <a:pt x="1428" y="1268"/>
                      </a:lnTo>
                      <a:lnTo>
                        <a:pt x="1422" y="1264"/>
                      </a:lnTo>
                      <a:lnTo>
                        <a:pt x="1417" y="1261"/>
                      </a:lnTo>
                      <a:lnTo>
                        <a:pt x="1411" y="1258"/>
                      </a:lnTo>
                      <a:lnTo>
                        <a:pt x="1405" y="1255"/>
                      </a:lnTo>
                      <a:lnTo>
                        <a:pt x="1400" y="1253"/>
                      </a:lnTo>
                      <a:lnTo>
                        <a:pt x="1394" y="1251"/>
                      </a:lnTo>
                      <a:lnTo>
                        <a:pt x="1388" y="1249"/>
                      </a:lnTo>
                      <a:lnTo>
                        <a:pt x="1382" y="1248"/>
                      </a:lnTo>
                      <a:lnTo>
                        <a:pt x="1376" y="1247"/>
                      </a:lnTo>
                      <a:lnTo>
                        <a:pt x="1371" y="1247"/>
                      </a:lnTo>
                      <a:lnTo>
                        <a:pt x="1365" y="1247"/>
                      </a:lnTo>
                      <a:lnTo>
                        <a:pt x="1359" y="1248"/>
                      </a:lnTo>
                      <a:lnTo>
                        <a:pt x="1353" y="1249"/>
                      </a:lnTo>
                      <a:lnTo>
                        <a:pt x="1346" y="1251"/>
                      </a:lnTo>
                      <a:lnTo>
                        <a:pt x="1340" y="1254"/>
                      </a:lnTo>
                      <a:lnTo>
                        <a:pt x="1334" y="1257"/>
                      </a:lnTo>
                      <a:lnTo>
                        <a:pt x="1332" y="1254"/>
                      </a:lnTo>
                      <a:lnTo>
                        <a:pt x="1331" y="1251"/>
                      </a:lnTo>
                      <a:lnTo>
                        <a:pt x="1329" y="1248"/>
                      </a:lnTo>
                      <a:lnTo>
                        <a:pt x="1328" y="1245"/>
                      </a:lnTo>
                      <a:lnTo>
                        <a:pt x="1326" y="1241"/>
                      </a:lnTo>
                      <a:lnTo>
                        <a:pt x="1325" y="1238"/>
                      </a:lnTo>
                      <a:lnTo>
                        <a:pt x="1323" y="1234"/>
                      </a:lnTo>
                      <a:lnTo>
                        <a:pt x="1322" y="1230"/>
                      </a:lnTo>
                      <a:lnTo>
                        <a:pt x="1321" y="1227"/>
                      </a:lnTo>
                      <a:lnTo>
                        <a:pt x="1320" y="1223"/>
                      </a:lnTo>
                      <a:lnTo>
                        <a:pt x="1318" y="1219"/>
                      </a:lnTo>
                      <a:lnTo>
                        <a:pt x="1317" y="1215"/>
                      </a:lnTo>
                      <a:lnTo>
                        <a:pt x="1316" y="1211"/>
                      </a:lnTo>
                      <a:lnTo>
                        <a:pt x="1315" y="1207"/>
                      </a:lnTo>
                      <a:lnTo>
                        <a:pt x="1314" y="1204"/>
                      </a:lnTo>
                      <a:lnTo>
                        <a:pt x="1313" y="1200"/>
                      </a:lnTo>
                      <a:lnTo>
                        <a:pt x="1312" y="1196"/>
                      </a:lnTo>
                      <a:lnTo>
                        <a:pt x="1311" y="1193"/>
                      </a:lnTo>
                      <a:lnTo>
                        <a:pt x="1310" y="1190"/>
                      </a:lnTo>
                      <a:lnTo>
                        <a:pt x="1309" y="1187"/>
                      </a:lnTo>
                      <a:lnTo>
                        <a:pt x="1308" y="1184"/>
                      </a:lnTo>
                      <a:lnTo>
                        <a:pt x="1307" y="1181"/>
                      </a:lnTo>
                      <a:lnTo>
                        <a:pt x="1306" y="1178"/>
                      </a:lnTo>
                      <a:lnTo>
                        <a:pt x="1305" y="1176"/>
                      </a:lnTo>
                      <a:lnTo>
                        <a:pt x="1304" y="1174"/>
                      </a:lnTo>
                      <a:lnTo>
                        <a:pt x="1303" y="1172"/>
                      </a:lnTo>
                      <a:lnTo>
                        <a:pt x="1302" y="1171"/>
                      </a:lnTo>
                      <a:lnTo>
                        <a:pt x="1301" y="1170"/>
                      </a:lnTo>
                      <a:lnTo>
                        <a:pt x="1300" y="1169"/>
                      </a:lnTo>
                      <a:lnTo>
                        <a:pt x="1299" y="1169"/>
                      </a:lnTo>
                      <a:lnTo>
                        <a:pt x="1298" y="1169"/>
                      </a:lnTo>
                      <a:lnTo>
                        <a:pt x="1297" y="1169"/>
                      </a:lnTo>
                      <a:lnTo>
                        <a:pt x="1301" y="1162"/>
                      </a:lnTo>
                      <a:lnTo>
                        <a:pt x="1306" y="1155"/>
                      </a:lnTo>
                      <a:lnTo>
                        <a:pt x="1310" y="1148"/>
                      </a:lnTo>
                      <a:lnTo>
                        <a:pt x="1314" y="1142"/>
                      </a:lnTo>
                      <a:lnTo>
                        <a:pt x="1317" y="1135"/>
                      </a:lnTo>
                      <a:lnTo>
                        <a:pt x="1321" y="1129"/>
                      </a:lnTo>
                      <a:lnTo>
                        <a:pt x="1324" y="1122"/>
                      </a:lnTo>
                      <a:lnTo>
                        <a:pt x="1328" y="1116"/>
                      </a:lnTo>
                      <a:lnTo>
                        <a:pt x="1331" y="1110"/>
                      </a:lnTo>
                      <a:lnTo>
                        <a:pt x="1334" y="1104"/>
                      </a:lnTo>
                      <a:lnTo>
                        <a:pt x="1336" y="1098"/>
                      </a:lnTo>
                      <a:lnTo>
                        <a:pt x="1339" y="1092"/>
                      </a:lnTo>
                      <a:lnTo>
                        <a:pt x="1342" y="1087"/>
                      </a:lnTo>
                      <a:lnTo>
                        <a:pt x="1344" y="1081"/>
                      </a:lnTo>
                      <a:lnTo>
                        <a:pt x="1347" y="1076"/>
                      </a:lnTo>
                      <a:lnTo>
                        <a:pt x="1349" y="1070"/>
                      </a:lnTo>
                      <a:lnTo>
                        <a:pt x="1351" y="1065"/>
                      </a:lnTo>
                      <a:lnTo>
                        <a:pt x="1353" y="1060"/>
                      </a:lnTo>
                      <a:lnTo>
                        <a:pt x="1356" y="1055"/>
                      </a:lnTo>
                      <a:lnTo>
                        <a:pt x="1358" y="1050"/>
                      </a:lnTo>
                      <a:lnTo>
                        <a:pt x="1360" y="1045"/>
                      </a:lnTo>
                      <a:lnTo>
                        <a:pt x="1362" y="1040"/>
                      </a:lnTo>
                      <a:lnTo>
                        <a:pt x="1364" y="1035"/>
                      </a:lnTo>
                      <a:lnTo>
                        <a:pt x="1366" y="1030"/>
                      </a:lnTo>
                      <a:lnTo>
                        <a:pt x="1368" y="1025"/>
                      </a:lnTo>
                      <a:lnTo>
                        <a:pt x="1370" y="1021"/>
                      </a:lnTo>
                      <a:lnTo>
                        <a:pt x="1372" y="1016"/>
                      </a:lnTo>
                      <a:lnTo>
                        <a:pt x="1374" y="1012"/>
                      </a:lnTo>
                      <a:lnTo>
                        <a:pt x="1376" y="1007"/>
                      </a:lnTo>
                      <a:lnTo>
                        <a:pt x="1378" y="1003"/>
                      </a:lnTo>
                      <a:lnTo>
                        <a:pt x="1380" y="999"/>
                      </a:lnTo>
                      <a:lnTo>
                        <a:pt x="1383" y="995"/>
                      </a:lnTo>
                      <a:lnTo>
                        <a:pt x="1385" y="992"/>
                      </a:lnTo>
                      <a:lnTo>
                        <a:pt x="1388" y="989"/>
                      </a:lnTo>
                      <a:lnTo>
                        <a:pt x="1390" y="987"/>
                      </a:lnTo>
                      <a:lnTo>
                        <a:pt x="1392" y="984"/>
                      </a:lnTo>
                      <a:lnTo>
                        <a:pt x="1394" y="982"/>
                      </a:lnTo>
                      <a:lnTo>
                        <a:pt x="1397" y="980"/>
                      </a:lnTo>
                      <a:lnTo>
                        <a:pt x="1399" y="977"/>
                      </a:lnTo>
                      <a:lnTo>
                        <a:pt x="1400" y="975"/>
                      </a:lnTo>
                      <a:lnTo>
                        <a:pt x="1402" y="973"/>
                      </a:lnTo>
                      <a:lnTo>
                        <a:pt x="1404" y="971"/>
                      </a:lnTo>
                      <a:lnTo>
                        <a:pt x="1406" y="969"/>
                      </a:lnTo>
                      <a:lnTo>
                        <a:pt x="1407" y="967"/>
                      </a:lnTo>
                      <a:lnTo>
                        <a:pt x="1409" y="965"/>
                      </a:lnTo>
                      <a:lnTo>
                        <a:pt x="1410" y="963"/>
                      </a:lnTo>
                      <a:lnTo>
                        <a:pt x="1412" y="962"/>
                      </a:lnTo>
                      <a:lnTo>
                        <a:pt x="1413" y="960"/>
                      </a:lnTo>
                      <a:lnTo>
                        <a:pt x="1414" y="957"/>
                      </a:lnTo>
                      <a:lnTo>
                        <a:pt x="1415" y="956"/>
                      </a:lnTo>
                      <a:lnTo>
                        <a:pt x="1416" y="954"/>
                      </a:lnTo>
                      <a:lnTo>
                        <a:pt x="1417" y="952"/>
                      </a:lnTo>
                      <a:lnTo>
                        <a:pt x="1418" y="951"/>
                      </a:lnTo>
                      <a:lnTo>
                        <a:pt x="1419" y="949"/>
                      </a:lnTo>
                      <a:lnTo>
                        <a:pt x="1420" y="947"/>
                      </a:lnTo>
                      <a:lnTo>
                        <a:pt x="1421" y="946"/>
                      </a:lnTo>
                      <a:lnTo>
                        <a:pt x="1421" y="944"/>
                      </a:lnTo>
                      <a:lnTo>
                        <a:pt x="1422" y="942"/>
                      </a:lnTo>
                      <a:lnTo>
                        <a:pt x="1423" y="941"/>
                      </a:lnTo>
                      <a:lnTo>
                        <a:pt x="1423" y="939"/>
                      </a:lnTo>
                      <a:lnTo>
                        <a:pt x="1424" y="937"/>
                      </a:lnTo>
                      <a:lnTo>
                        <a:pt x="1424" y="936"/>
                      </a:lnTo>
                      <a:lnTo>
                        <a:pt x="1424" y="934"/>
                      </a:lnTo>
                      <a:lnTo>
                        <a:pt x="1425" y="932"/>
                      </a:lnTo>
                      <a:lnTo>
                        <a:pt x="1430" y="929"/>
                      </a:lnTo>
                      <a:lnTo>
                        <a:pt x="1434" y="925"/>
                      </a:lnTo>
                      <a:lnTo>
                        <a:pt x="1439" y="922"/>
                      </a:lnTo>
                      <a:lnTo>
                        <a:pt x="1443" y="918"/>
                      </a:lnTo>
                      <a:lnTo>
                        <a:pt x="1447" y="913"/>
                      </a:lnTo>
                      <a:lnTo>
                        <a:pt x="1450" y="909"/>
                      </a:lnTo>
                      <a:lnTo>
                        <a:pt x="1453" y="904"/>
                      </a:lnTo>
                      <a:lnTo>
                        <a:pt x="1456" y="899"/>
                      </a:lnTo>
                      <a:lnTo>
                        <a:pt x="1459" y="894"/>
                      </a:lnTo>
                      <a:lnTo>
                        <a:pt x="1462" y="889"/>
                      </a:lnTo>
                      <a:lnTo>
                        <a:pt x="1464" y="884"/>
                      </a:lnTo>
                      <a:lnTo>
                        <a:pt x="1467" y="879"/>
                      </a:lnTo>
                      <a:lnTo>
                        <a:pt x="1469" y="873"/>
                      </a:lnTo>
                      <a:lnTo>
                        <a:pt x="1471" y="868"/>
                      </a:lnTo>
                      <a:lnTo>
                        <a:pt x="1473" y="862"/>
                      </a:lnTo>
                      <a:lnTo>
                        <a:pt x="1476" y="857"/>
                      </a:lnTo>
                      <a:lnTo>
                        <a:pt x="1478" y="851"/>
                      </a:lnTo>
                      <a:lnTo>
                        <a:pt x="1481" y="846"/>
                      </a:lnTo>
                      <a:lnTo>
                        <a:pt x="1483" y="840"/>
                      </a:lnTo>
                      <a:lnTo>
                        <a:pt x="1485" y="835"/>
                      </a:lnTo>
                      <a:lnTo>
                        <a:pt x="1487" y="830"/>
                      </a:lnTo>
                      <a:lnTo>
                        <a:pt x="1490" y="824"/>
                      </a:lnTo>
                      <a:lnTo>
                        <a:pt x="1492" y="819"/>
                      </a:lnTo>
                      <a:lnTo>
                        <a:pt x="1495" y="814"/>
                      </a:lnTo>
                      <a:lnTo>
                        <a:pt x="1498" y="809"/>
                      </a:lnTo>
                      <a:lnTo>
                        <a:pt x="1501" y="805"/>
                      </a:lnTo>
                      <a:lnTo>
                        <a:pt x="1505" y="800"/>
                      </a:lnTo>
                      <a:lnTo>
                        <a:pt x="1508" y="796"/>
                      </a:lnTo>
                      <a:lnTo>
                        <a:pt x="1512" y="792"/>
                      </a:lnTo>
                      <a:lnTo>
                        <a:pt x="1517" y="788"/>
                      </a:lnTo>
                      <a:lnTo>
                        <a:pt x="1521" y="785"/>
                      </a:lnTo>
                      <a:lnTo>
                        <a:pt x="1526" y="782"/>
                      </a:lnTo>
                      <a:lnTo>
                        <a:pt x="1527" y="780"/>
                      </a:lnTo>
                      <a:lnTo>
                        <a:pt x="1527" y="778"/>
                      </a:lnTo>
                      <a:lnTo>
                        <a:pt x="1527" y="776"/>
                      </a:lnTo>
                      <a:lnTo>
                        <a:pt x="1528" y="774"/>
                      </a:lnTo>
                      <a:lnTo>
                        <a:pt x="1528" y="772"/>
                      </a:lnTo>
                      <a:lnTo>
                        <a:pt x="1528" y="770"/>
                      </a:lnTo>
                      <a:lnTo>
                        <a:pt x="1529" y="769"/>
                      </a:lnTo>
                      <a:lnTo>
                        <a:pt x="1529" y="767"/>
                      </a:lnTo>
                      <a:lnTo>
                        <a:pt x="1529" y="765"/>
                      </a:lnTo>
                      <a:lnTo>
                        <a:pt x="1529" y="764"/>
                      </a:lnTo>
                      <a:lnTo>
                        <a:pt x="1529" y="762"/>
                      </a:lnTo>
                      <a:lnTo>
                        <a:pt x="1529" y="760"/>
                      </a:lnTo>
                      <a:lnTo>
                        <a:pt x="1529" y="759"/>
                      </a:lnTo>
                      <a:lnTo>
                        <a:pt x="1529" y="757"/>
                      </a:lnTo>
                      <a:lnTo>
                        <a:pt x="1529" y="756"/>
                      </a:lnTo>
                      <a:lnTo>
                        <a:pt x="1529" y="754"/>
                      </a:lnTo>
                      <a:lnTo>
                        <a:pt x="1529" y="753"/>
                      </a:lnTo>
                      <a:lnTo>
                        <a:pt x="1528" y="751"/>
                      </a:lnTo>
                      <a:lnTo>
                        <a:pt x="1528" y="750"/>
                      </a:lnTo>
                      <a:lnTo>
                        <a:pt x="1528" y="748"/>
                      </a:lnTo>
                      <a:lnTo>
                        <a:pt x="1527" y="747"/>
                      </a:lnTo>
                      <a:lnTo>
                        <a:pt x="1527" y="745"/>
                      </a:lnTo>
                      <a:lnTo>
                        <a:pt x="1527" y="744"/>
                      </a:lnTo>
                      <a:lnTo>
                        <a:pt x="1526" y="742"/>
                      </a:lnTo>
                      <a:lnTo>
                        <a:pt x="1525" y="741"/>
                      </a:lnTo>
                      <a:lnTo>
                        <a:pt x="1525" y="739"/>
                      </a:lnTo>
                      <a:lnTo>
                        <a:pt x="1524" y="737"/>
                      </a:lnTo>
                      <a:lnTo>
                        <a:pt x="1523" y="736"/>
                      </a:lnTo>
                      <a:lnTo>
                        <a:pt x="1522" y="734"/>
                      </a:lnTo>
                      <a:lnTo>
                        <a:pt x="1521" y="733"/>
                      </a:lnTo>
                      <a:lnTo>
                        <a:pt x="1520" y="731"/>
                      </a:lnTo>
                      <a:lnTo>
                        <a:pt x="1519" y="729"/>
                      </a:lnTo>
                      <a:lnTo>
                        <a:pt x="1556" y="686"/>
                      </a:lnTo>
                      <a:lnTo>
                        <a:pt x="1556" y="684"/>
                      </a:lnTo>
                      <a:lnTo>
                        <a:pt x="1556" y="682"/>
                      </a:lnTo>
                      <a:lnTo>
                        <a:pt x="1555" y="680"/>
                      </a:lnTo>
                      <a:lnTo>
                        <a:pt x="1555" y="678"/>
                      </a:lnTo>
                      <a:lnTo>
                        <a:pt x="1555" y="676"/>
                      </a:lnTo>
                      <a:lnTo>
                        <a:pt x="1555" y="674"/>
                      </a:lnTo>
                      <a:lnTo>
                        <a:pt x="1554" y="673"/>
                      </a:lnTo>
                      <a:lnTo>
                        <a:pt x="1554" y="671"/>
                      </a:lnTo>
                      <a:lnTo>
                        <a:pt x="1554" y="670"/>
                      </a:lnTo>
                      <a:lnTo>
                        <a:pt x="1553" y="669"/>
                      </a:lnTo>
                      <a:lnTo>
                        <a:pt x="1553" y="667"/>
                      </a:lnTo>
                      <a:lnTo>
                        <a:pt x="1553" y="666"/>
                      </a:lnTo>
                      <a:lnTo>
                        <a:pt x="1553" y="665"/>
                      </a:lnTo>
                      <a:lnTo>
                        <a:pt x="1552" y="664"/>
                      </a:lnTo>
                      <a:lnTo>
                        <a:pt x="1552" y="663"/>
                      </a:lnTo>
                      <a:lnTo>
                        <a:pt x="1552" y="662"/>
                      </a:lnTo>
                      <a:lnTo>
                        <a:pt x="1552" y="661"/>
                      </a:lnTo>
                      <a:lnTo>
                        <a:pt x="1552" y="660"/>
                      </a:lnTo>
                      <a:lnTo>
                        <a:pt x="1552" y="658"/>
                      </a:lnTo>
                      <a:lnTo>
                        <a:pt x="1552" y="657"/>
                      </a:lnTo>
                      <a:lnTo>
                        <a:pt x="1553" y="656"/>
                      </a:lnTo>
                      <a:lnTo>
                        <a:pt x="1553" y="655"/>
                      </a:lnTo>
                      <a:lnTo>
                        <a:pt x="1554" y="654"/>
                      </a:lnTo>
                      <a:lnTo>
                        <a:pt x="1554" y="652"/>
                      </a:lnTo>
                      <a:lnTo>
                        <a:pt x="1555" y="651"/>
                      </a:lnTo>
                      <a:lnTo>
                        <a:pt x="1556" y="649"/>
                      </a:lnTo>
                      <a:lnTo>
                        <a:pt x="1557" y="648"/>
                      </a:lnTo>
                      <a:lnTo>
                        <a:pt x="1558" y="646"/>
                      </a:lnTo>
                      <a:lnTo>
                        <a:pt x="1560" y="644"/>
                      </a:lnTo>
                      <a:lnTo>
                        <a:pt x="1561" y="642"/>
                      </a:lnTo>
                      <a:lnTo>
                        <a:pt x="1563" y="640"/>
                      </a:lnTo>
                      <a:lnTo>
                        <a:pt x="1565" y="638"/>
                      </a:lnTo>
                      <a:lnTo>
                        <a:pt x="1565" y="634"/>
                      </a:lnTo>
                      <a:lnTo>
                        <a:pt x="1564" y="630"/>
                      </a:lnTo>
                      <a:lnTo>
                        <a:pt x="1564" y="626"/>
                      </a:lnTo>
                      <a:lnTo>
                        <a:pt x="1563" y="622"/>
                      </a:lnTo>
                      <a:lnTo>
                        <a:pt x="1562" y="619"/>
                      </a:lnTo>
                      <a:lnTo>
                        <a:pt x="1561" y="615"/>
                      </a:lnTo>
                      <a:lnTo>
                        <a:pt x="1559" y="612"/>
                      </a:lnTo>
                      <a:lnTo>
                        <a:pt x="1558" y="608"/>
                      </a:lnTo>
                      <a:lnTo>
                        <a:pt x="1556" y="605"/>
                      </a:lnTo>
                      <a:lnTo>
                        <a:pt x="1555" y="601"/>
                      </a:lnTo>
                      <a:lnTo>
                        <a:pt x="1553" y="598"/>
                      </a:lnTo>
                      <a:lnTo>
                        <a:pt x="1551" y="595"/>
                      </a:lnTo>
                      <a:lnTo>
                        <a:pt x="1549" y="592"/>
                      </a:lnTo>
                      <a:lnTo>
                        <a:pt x="1547" y="588"/>
                      </a:lnTo>
                      <a:lnTo>
                        <a:pt x="1545" y="585"/>
                      </a:lnTo>
                      <a:lnTo>
                        <a:pt x="1543" y="582"/>
                      </a:lnTo>
                      <a:lnTo>
                        <a:pt x="1541" y="579"/>
                      </a:lnTo>
                      <a:lnTo>
                        <a:pt x="1539" y="576"/>
                      </a:lnTo>
                      <a:lnTo>
                        <a:pt x="1537" y="571"/>
                      </a:lnTo>
                      <a:lnTo>
                        <a:pt x="1535" y="568"/>
                      </a:lnTo>
                      <a:lnTo>
                        <a:pt x="1533" y="565"/>
                      </a:lnTo>
                      <a:lnTo>
                        <a:pt x="1531" y="562"/>
                      </a:lnTo>
                      <a:lnTo>
                        <a:pt x="1529" y="558"/>
                      </a:lnTo>
                      <a:lnTo>
                        <a:pt x="1528" y="555"/>
                      </a:lnTo>
                      <a:lnTo>
                        <a:pt x="1526" y="551"/>
                      </a:lnTo>
                      <a:lnTo>
                        <a:pt x="1525" y="548"/>
                      </a:lnTo>
                      <a:lnTo>
                        <a:pt x="1524" y="544"/>
                      </a:lnTo>
                      <a:lnTo>
                        <a:pt x="1523" y="541"/>
                      </a:lnTo>
                      <a:lnTo>
                        <a:pt x="1522" y="537"/>
                      </a:lnTo>
                      <a:lnTo>
                        <a:pt x="1521" y="533"/>
                      </a:lnTo>
                      <a:lnTo>
                        <a:pt x="1521" y="529"/>
                      </a:lnTo>
                      <a:lnTo>
                        <a:pt x="1521" y="525"/>
                      </a:lnTo>
                      <a:lnTo>
                        <a:pt x="1519" y="524"/>
                      </a:lnTo>
                      <a:lnTo>
                        <a:pt x="1518" y="523"/>
                      </a:lnTo>
                      <a:lnTo>
                        <a:pt x="1516" y="522"/>
                      </a:lnTo>
                      <a:lnTo>
                        <a:pt x="1515" y="520"/>
                      </a:lnTo>
                      <a:lnTo>
                        <a:pt x="1514" y="518"/>
                      </a:lnTo>
                      <a:lnTo>
                        <a:pt x="1512" y="516"/>
                      </a:lnTo>
                      <a:lnTo>
                        <a:pt x="1511" y="513"/>
                      </a:lnTo>
                      <a:lnTo>
                        <a:pt x="1510" y="510"/>
                      </a:lnTo>
                      <a:lnTo>
                        <a:pt x="1508" y="507"/>
                      </a:lnTo>
                      <a:lnTo>
                        <a:pt x="1507" y="504"/>
                      </a:lnTo>
                      <a:lnTo>
                        <a:pt x="1506" y="501"/>
                      </a:lnTo>
                      <a:lnTo>
                        <a:pt x="1505" y="497"/>
                      </a:lnTo>
                      <a:lnTo>
                        <a:pt x="1504" y="494"/>
                      </a:lnTo>
                      <a:lnTo>
                        <a:pt x="1503" y="490"/>
                      </a:lnTo>
                      <a:lnTo>
                        <a:pt x="1502" y="486"/>
                      </a:lnTo>
                      <a:lnTo>
                        <a:pt x="1501" y="482"/>
                      </a:lnTo>
                      <a:lnTo>
                        <a:pt x="1500" y="478"/>
                      </a:lnTo>
                      <a:lnTo>
                        <a:pt x="1499" y="474"/>
                      </a:lnTo>
                      <a:lnTo>
                        <a:pt x="1499" y="470"/>
                      </a:lnTo>
                      <a:lnTo>
                        <a:pt x="1498" y="466"/>
                      </a:lnTo>
                      <a:lnTo>
                        <a:pt x="1497" y="462"/>
                      </a:lnTo>
                      <a:lnTo>
                        <a:pt x="1497" y="458"/>
                      </a:lnTo>
                      <a:lnTo>
                        <a:pt x="1496" y="454"/>
                      </a:lnTo>
                      <a:lnTo>
                        <a:pt x="1496" y="450"/>
                      </a:lnTo>
                      <a:lnTo>
                        <a:pt x="1495" y="447"/>
                      </a:lnTo>
                      <a:lnTo>
                        <a:pt x="1495" y="443"/>
                      </a:lnTo>
                      <a:lnTo>
                        <a:pt x="1494" y="440"/>
                      </a:lnTo>
                      <a:lnTo>
                        <a:pt x="1494" y="436"/>
                      </a:lnTo>
                      <a:lnTo>
                        <a:pt x="1494" y="433"/>
                      </a:lnTo>
                      <a:lnTo>
                        <a:pt x="1494" y="430"/>
                      </a:lnTo>
                      <a:lnTo>
                        <a:pt x="1494" y="427"/>
                      </a:lnTo>
                      <a:lnTo>
                        <a:pt x="1494" y="425"/>
                      </a:lnTo>
                      <a:lnTo>
                        <a:pt x="1460" y="219"/>
                      </a:lnTo>
                      <a:lnTo>
                        <a:pt x="1646" y="209"/>
                      </a:lnTo>
                      <a:lnTo>
                        <a:pt x="1645" y="211"/>
                      </a:lnTo>
                      <a:lnTo>
                        <a:pt x="1645" y="213"/>
                      </a:lnTo>
                      <a:lnTo>
                        <a:pt x="1644" y="215"/>
                      </a:lnTo>
                      <a:lnTo>
                        <a:pt x="1644" y="217"/>
                      </a:lnTo>
                      <a:lnTo>
                        <a:pt x="1643" y="218"/>
                      </a:lnTo>
                      <a:lnTo>
                        <a:pt x="1643" y="220"/>
                      </a:lnTo>
                      <a:lnTo>
                        <a:pt x="1643" y="222"/>
                      </a:lnTo>
                      <a:lnTo>
                        <a:pt x="1643" y="223"/>
                      </a:lnTo>
                      <a:lnTo>
                        <a:pt x="1643" y="225"/>
                      </a:lnTo>
                      <a:lnTo>
                        <a:pt x="1643" y="226"/>
                      </a:lnTo>
                      <a:lnTo>
                        <a:pt x="1643" y="228"/>
                      </a:lnTo>
                      <a:lnTo>
                        <a:pt x="1643" y="229"/>
                      </a:lnTo>
                      <a:lnTo>
                        <a:pt x="1643" y="231"/>
                      </a:lnTo>
                      <a:lnTo>
                        <a:pt x="1643" y="232"/>
                      </a:lnTo>
                      <a:lnTo>
                        <a:pt x="1643" y="234"/>
                      </a:lnTo>
                      <a:lnTo>
                        <a:pt x="1644" y="235"/>
                      </a:lnTo>
                      <a:lnTo>
                        <a:pt x="1644" y="237"/>
                      </a:lnTo>
                      <a:lnTo>
                        <a:pt x="1645" y="238"/>
                      </a:lnTo>
                      <a:lnTo>
                        <a:pt x="1645" y="240"/>
                      </a:lnTo>
                      <a:lnTo>
                        <a:pt x="1646" y="241"/>
                      </a:lnTo>
                      <a:lnTo>
                        <a:pt x="1646" y="243"/>
                      </a:lnTo>
                      <a:lnTo>
                        <a:pt x="1647" y="245"/>
                      </a:lnTo>
                      <a:lnTo>
                        <a:pt x="1647" y="247"/>
                      </a:lnTo>
                      <a:lnTo>
                        <a:pt x="1648" y="248"/>
                      </a:lnTo>
                      <a:lnTo>
                        <a:pt x="1649" y="250"/>
                      </a:lnTo>
                      <a:lnTo>
                        <a:pt x="1650" y="253"/>
                      </a:lnTo>
                      <a:lnTo>
                        <a:pt x="1650" y="255"/>
                      </a:lnTo>
                      <a:lnTo>
                        <a:pt x="1651" y="257"/>
                      </a:lnTo>
                      <a:lnTo>
                        <a:pt x="1652" y="260"/>
                      </a:lnTo>
                      <a:lnTo>
                        <a:pt x="1653" y="262"/>
                      </a:lnTo>
                      <a:lnTo>
                        <a:pt x="1654" y="265"/>
                      </a:lnTo>
                      <a:lnTo>
                        <a:pt x="1655" y="268"/>
                      </a:lnTo>
                      <a:lnTo>
                        <a:pt x="1659" y="369"/>
                      </a:lnTo>
                      <a:lnTo>
                        <a:pt x="1659" y="372"/>
                      </a:lnTo>
                      <a:lnTo>
                        <a:pt x="1659" y="375"/>
                      </a:lnTo>
                      <a:lnTo>
                        <a:pt x="1658" y="378"/>
                      </a:lnTo>
                      <a:lnTo>
                        <a:pt x="1658" y="381"/>
                      </a:lnTo>
                      <a:lnTo>
                        <a:pt x="1658" y="383"/>
                      </a:lnTo>
                      <a:lnTo>
                        <a:pt x="1657" y="386"/>
                      </a:lnTo>
                      <a:lnTo>
                        <a:pt x="1657" y="389"/>
                      </a:lnTo>
                      <a:lnTo>
                        <a:pt x="1656" y="391"/>
                      </a:lnTo>
                      <a:lnTo>
                        <a:pt x="1656" y="394"/>
                      </a:lnTo>
                      <a:lnTo>
                        <a:pt x="1655" y="396"/>
                      </a:lnTo>
                      <a:lnTo>
                        <a:pt x="1654" y="399"/>
                      </a:lnTo>
                      <a:lnTo>
                        <a:pt x="1654" y="402"/>
                      </a:lnTo>
                      <a:lnTo>
                        <a:pt x="1653" y="404"/>
                      </a:lnTo>
                      <a:lnTo>
                        <a:pt x="1652" y="407"/>
                      </a:lnTo>
                      <a:lnTo>
                        <a:pt x="1651" y="409"/>
                      </a:lnTo>
                      <a:lnTo>
                        <a:pt x="1650" y="412"/>
                      </a:lnTo>
                      <a:lnTo>
                        <a:pt x="1650" y="414"/>
                      </a:lnTo>
                      <a:lnTo>
                        <a:pt x="1649" y="417"/>
                      </a:lnTo>
                      <a:lnTo>
                        <a:pt x="1648" y="419"/>
                      </a:lnTo>
                      <a:lnTo>
                        <a:pt x="1647" y="422"/>
                      </a:lnTo>
                      <a:lnTo>
                        <a:pt x="1647" y="425"/>
                      </a:lnTo>
                      <a:lnTo>
                        <a:pt x="1646" y="427"/>
                      </a:lnTo>
                      <a:lnTo>
                        <a:pt x="1645" y="430"/>
                      </a:lnTo>
                      <a:lnTo>
                        <a:pt x="1645" y="433"/>
                      </a:lnTo>
                      <a:lnTo>
                        <a:pt x="1644" y="436"/>
                      </a:lnTo>
                      <a:lnTo>
                        <a:pt x="1644" y="439"/>
                      </a:lnTo>
                      <a:lnTo>
                        <a:pt x="1643" y="442"/>
                      </a:lnTo>
                      <a:lnTo>
                        <a:pt x="1643" y="445"/>
                      </a:lnTo>
                      <a:lnTo>
                        <a:pt x="1642" y="448"/>
                      </a:lnTo>
                      <a:lnTo>
                        <a:pt x="1642" y="451"/>
                      </a:lnTo>
                      <a:lnTo>
                        <a:pt x="1642" y="455"/>
                      </a:lnTo>
                      <a:lnTo>
                        <a:pt x="1642" y="458"/>
                      </a:lnTo>
                      <a:lnTo>
                        <a:pt x="1641" y="467"/>
                      </a:lnTo>
                      <a:lnTo>
                        <a:pt x="1640" y="478"/>
                      </a:lnTo>
                      <a:lnTo>
                        <a:pt x="1639" y="489"/>
                      </a:lnTo>
                      <a:lnTo>
                        <a:pt x="1637" y="502"/>
                      </a:lnTo>
                      <a:lnTo>
                        <a:pt x="1635" y="517"/>
                      </a:lnTo>
                      <a:lnTo>
                        <a:pt x="1632" y="532"/>
                      </a:lnTo>
                      <a:lnTo>
                        <a:pt x="1630" y="549"/>
                      </a:lnTo>
                      <a:lnTo>
                        <a:pt x="1627" y="567"/>
                      </a:lnTo>
                      <a:lnTo>
                        <a:pt x="1623" y="586"/>
                      </a:lnTo>
                      <a:lnTo>
                        <a:pt x="1620" y="606"/>
                      </a:lnTo>
                      <a:lnTo>
                        <a:pt x="1616" y="626"/>
                      </a:lnTo>
                      <a:lnTo>
                        <a:pt x="1612" y="648"/>
                      </a:lnTo>
                      <a:lnTo>
                        <a:pt x="1608" y="670"/>
                      </a:lnTo>
                      <a:lnTo>
                        <a:pt x="1603" y="692"/>
                      </a:lnTo>
                      <a:lnTo>
                        <a:pt x="1599" y="716"/>
                      </a:lnTo>
                      <a:lnTo>
                        <a:pt x="1595" y="740"/>
                      </a:lnTo>
                      <a:lnTo>
                        <a:pt x="1590" y="764"/>
                      </a:lnTo>
                      <a:lnTo>
                        <a:pt x="1586" y="789"/>
                      </a:lnTo>
                      <a:lnTo>
                        <a:pt x="1582" y="814"/>
                      </a:lnTo>
                      <a:lnTo>
                        <a:pt x="1578" y="839"/>
                      </a:lnTo>
                      <a:lnTo>
                        <a:pt x="1573" y="865"/>
                      </a:lnTo>
                      <a:lnTo>
                        <a:pt x="1569" y="890"/>
                      </a:lnTo>
                      <a:lnTo>
                        <a:pt x="1566" y="916"/>
                      </a:lnTo>
                      <a:lnTo>
                        <a:pt x="1562" y="942"/>
                      </a:lnTo>
                      <a:lnTo>
                        <a:pt x="1558" y="969"/>
                      </a:lnTo>
                      <a:lnTo>
                        <a:pt x="1555" y="994"/>
                      </a:lnTo>
                      <a:lnTo>
                        <a:pt x="1552" y="1020"/>
                      </a:lnTo>
                      <a:lnTo>
                        <a:pt x="1550" y="1045"/>
                      </a:lnTo>
                      <a:lnTo>
                        <a:pt x="1548" y="1070"/>
                      </a:lnTo>
                      <a:lnTo>
                        <a:pt x="1546" y="1095"/>
                      </a:lnTo>
                      <a:lnTo>
                        <a:pt x="1544" y="1119"/>
                      </a:lnTo>
                      <a:lnTo>
                        <a:pt x="1543" y="1142"/>
                      </a:lnTo>
                      <a:lnTo>
                        <a:pt x="1542" y="1145"/>
                      </a:lnTo>
                      <a:lnTo>
                        <a:pt x="1542" y="1148"/>
                      </a:lnTo>
                      <a:lnTo>
                        <a:pt x="1543" y="1151"/>
                      </a:lnTo>
                      <a:lnTo>
                        <a:pt x="1544" y="1154"/>
                      </a:lnTo>
                      <a:lnTo>
                        <a:pt x="1546" y="1157"/>
                      </a:lnTo>
                      <a:lnTo>
                        <a:pt x="1548" y="1159"/>
                      </a:lnTo>
                      <a:lnTo>
                        <a:pt x="1550" y="1162"/>
                      </a:lnTo>
                      <a:lnTo>
                        <a:pt x="1553" y="1165"/>
                      </a:lnTo>
                      <a:lnTo>
                        <a:pt x="1556" y="1168"/>
                      </a:lnTo>
                      <a:lnTo>
                        <a:pt x="1560" y="1170"/>
                      </a:lnTo>
                      <a:lnTo>
                        <a:pt x="1564" y="1173"/>
                      </a:lnTo>
                      <a:lnTo>
                        <a:pt x="1569" y="1175"/>
                      </a:lnTo>
                      <a:lnTo>
                        <a:pt x="1573" y="1177"/>
                      </a:lnTo>
                      <a:lnTo>
                        <a:pt x="1578" y="1179"/>
                      </a:lnTo>
                      <a:lnTo>
                        <a:pt x="1584" y="1181"/>
                      </a:lnTo>
                      <a:lnTo>
                        <a:pt x="1589" y="1183"/>
                      </a:lnTo>
                      <a:lnTo>
                        <a:pt x="1594" y="1184"/>
                      </a:lnTo>
                      <a:lnTo>
                        <a:pt x="1600" y="1185"/>
                      </a:lnTo>
                      <a:lnTo>
                        <a:pt x="1606" y="1186"/>
                      </a:lnTo>
                      <a:lnTo>
                        <a:pt x="1612" y="1187"/>
                      </a:lnTo>
                      <a:lnTo>
                        <a:pt x="1618" y="1187"/>
                      </a:lnTo>
                      <a:lnTo>
                        <a:pt x="1624" y="1187"/>
                      </a:lnTo>
                      <a:lnTo>
                        <a:pt x="1630" y="1187"/>
                      </a:lnTo>
                      <a:lnTo>
                        <a:pt x="1636" y="1186"/>
                      </a:lnTo>
                      <a:lnTo>
                        <a:pt x="1641" y="1185"/>
                      </a:lnTo>
                      <a:lnTo>
                        <a:pt x="1647" y="1184"/>
                      </a:lnTo>
                      <a:lnTo>
                        <a:pt x="1653" y="1182"/>
                      </a:lnTo>
                      <a:lnTo>
                        <a:pt x="1658" y="1180"/>
                      </a:lnTo>
                      <a:lnTo>
                        <a:pt x="1664" y="1177"/>
                      </a:lnTo>
                      <a:lnTo>
                        <a:pt x="1669" y="1174"/>
                      </a:lnTo>
                      <a:lnTo>
                        <a:pt x="1674" y="1171"/>
                      </a:lnTo>
                      <a:lnTo>
                        <a:pt x="1679" y="1167"/>
                      </a:lnTo>
                      <a:lnTo>
                        <a:pt x="1680" y="1161"/>
                      </a:lnTo>
                      <a:lnTo>
                        <a:pt x="1682" y="1156"/>
                      </a:lnTo>
                      <a:lnTo>
                        <a:pt x="1684" y="1151"/>
                      </a:lnTo>
                      <a:lnTo>
                        <a:pt x="1685" y="1146"/>
                      </a:lnTo>
                      <a:lnTo>
                        <a:pt x="1687" y="1141"/>
                      </a:lnTo>
                      <a:lnTo>
                        <a:pt x="1689" y="1136"/>
                      </a:lnTo>
                      <a:lnTo>
                        <a:pt x="1690" y="1131"/>
                      </a:lnTo>
                      <a:lnTo>
                        <a:pt x="1692" y="1126"/>
                      </a:lnTo>
                      <a:lnTo>
                        <a:pt x="1694" y="1120"/>
                      </a:lnTo>
                      <a:lnTo>
                        <a:pt x="1695" y="1115"/>
                      </a:lnTo>
                      <a:lnTo>
                        <a:pt x="1697" y="1109"/>
                      </a:lnTo>
                      <a:lnTo>
                        <a:pt x="1698" y="1102"/>
                      </a:lnTo>
                      <a:lnTo>
                        <a:pt x="1700" y="1095"/>
                      </a:lnTo>
                      <a:lnTo>
                        <a:pt x="1701" y="1088"/>
                      </a:lnTo>
                      <a:lnTo>
                        <a:pt x="1703" y="1080"/>
                      </a:lnTo>
                      <a:lnTo>
                        <a:pt x="1705" y="1071"/>
                      </a:lnTo>
                      <a:lnTo>
                        <a:pt x="1706" y="1062"/>
                      </a:lnTo>
                      <a:lnTo>
                        <a:pt x="1707" y="1052"/>
                      </a:lnTo>
                      <a:lnTo>
                        <a:pt x="1708" y="1041"/>
                      </a:lnTo>
                      <a:lnTo>
                        <a:pt x="1709" y="1029"/>
                      </a:lnTo>
                      <a:lnTo>
                        <a:pt x="1710" y="1016"/>
                      </a:lnTo>
                      <a:lnTo>
                        <a:pt x="1711" y="1002"/>
                      </a:lnTo>
                      <a:lnTo>
                        <a:pt x="1711" y="987"/>
                      </a:lnTo>
                      <a:lnTo>
                        <a:pt x="1712" y="970"/>
                      </a:lnTo>
                      <a:lnTo>
                        <a:pt x="1713" y="952"/>
                      </a:lnTo>
                      <a:lnTo>
                        <a:pt x="1713" y="933"/>
                      </a:lnTo>
                      <a:lnTo>
                        <a:pt x="1713" y="912"/>
                      </a:lnTo>
                      <a:lnTo>
                        <a:pt x="1714" y="891"/>
                      </a:lnTo>
                      <a:lnTo>
                        <a:pt x="1714" y="867"/>
                      </a:lnTo>
                      <a:lnTo>
                        <a:pt x="1714" y="843"/>
                      </a:lnTo>
                      <a:lnTo>
                        <a:pt x="1714" y="816"/>
                      </a:lnTo>
                      <a:lnTo>
                        <a:pt x="1713" y="788"/>
                      </a:lnTo>
                      <a:lnTo>
                        <a:pt x="1713" y="775"/>
                      </a:lnTo>
                      <a:lnTo>
                        <a:pt x="1714" y="761"/>
                      </a:lnTo>
                      <a:lnTo>
                        <a:pt x="1714" y="746"/>
                      </a:lnTo>
                      <a:lnTo>
                        <a:pt x="1714" y="731"/>
                      </a:lnTo>
                      <a:lnTo>
                        <a:pt x="1715" y="715"/>
                      </a:lnTo>
                      <a:lnTo>
                        <a:pt x="1716" y="699"/>
                      </a:lnTo>
                      <a:lnTo>
                        <a:pt x="1717" y="683"/>
                      </a:lnTo>
                      <a:lnTo>
                        <a:pt x="1717" y="667"/>
                      </a:lnTo>
                      <a:lnTo>
                        <a:pt x="1718" y="650"/>
                      </a:lnTo>
                      <a:lnTo>
                        <a:pt x="1719" y="633"/>
                      </a:lnTo>
                      <a:lnTo>
                        <a:pt x="1720" y="616"/>
                      </a:lnTo>
                      <a:lnTo>
                        <a:pt x="1721" y="600"/>
                      </a:lnTo>
                      <a:lnTo>
                        <a:pt x="1722" y="583"/>
                      </a:lnTo>
                      <a:lnTo>
                        <a:pt x="1723" y="565"/>
                      </a:lnTo>
                      <a:lnTo>
                        <a:pt x="1724" y="549"/>
                      </a:lnTo>
                      <a:lnTo>
                        <a:pt x="1725" y="533"/>
                      </a:lnTo>
                      <a:lnTo>
                        <a:pt x="1726" y="517"/>
                      </a:lnTo>
                      <a:lnTo>
                        <a:pt x="1726" y="502"/>
                      </a:lnTo>
                      <a:lnTo>
                        <a:pt x="1726" y="487"/>
                      </a:lnTo>
                      <a:lnTo>
                        <a:pt x="1727" y="473"/>
                      </a:lnTo>
                      <a:lnTo>
                        <a:pt x="1727" y="459"/>
                      </a:lnTo>
                      <a:lnTo>
                        <a:pt x="1727" y="446"/>
                      </a:lnTo>
                      <a:lnTo>
                        <a:pt x="1726" y="434"/>
                      </a:lnTo>
                      <a:lnTo>
                        <a:pt x="1725" y="423"/>
                      </a:lnTo>
                      <a:lnTo>
                        <a:pt x="1725" y="412"/>
                      </a:lnTo>
                      <a:lnTo>
                        <a:pt x="1723" y="403"/>
                      </a:lnTo>
                      <a:lnTo>
                        <a:pt x="1722" y="394"/>
                      </a:lnTo>
                      <a:lnTo>
                        <a:pt x="1720" y="386"/>
                      </a:lnTo>
                      <a:lnTo>
                        <a:pt x="1718" y="380"/>
                      </a:lnTo>
                      <a:lnTo>
                        <a:pt x="1715" y="375"/>
                      </a:lnTo>
                      <a:lnTo>
                        <a:pt x="1712" y="371"/>
                      </a:lnTo>
                      <a:lnTo>
                        <a:pt x="1709" y="368"/>
                      </a:lnTo>
                      <a:lnTo>
                        <a:pt x="1704" y="268"/>
                      </a:lnTo>
                      <a:lnTo>
                        <a:pt x="1706" y="265"/>
                      </a:lnTo>
                      <a:lnTo>
                        <a:pt x="1708" y="263"/>
                      </a:lnTo>
                      <a:lnTo>
                        <a:pt x="1710" y="260"/>
                      </a:lnTo>
                      <a:lnTo>
                        <a:pt x="1711" y="258"/>
                      </a:lnTo>
                      <a:lnTo>
                        <a:pt x="1713" y="256"/>
                      </a:lnTo>
                      <a:lnTo>
                        <a:pt x="1714" y="253"/>
                      </a:lnTo>
                      <a:lnTo>
                        <a:pt x="1715" y="251"/>
                      </a:lnTo>
                      <a:lnTo>
                        <a:pt x="1716" y="249"/>
                      </a:lnTo>
                      <a:lnTo>
                        <a:pt x="1717" y="247"/>
                      </a:lnTo>
                      <a:lnTo>
                        <a:pt x="1718" y="245"/>
                      </a:lnTo>
                      <a:lnTo>
                        <a:pt x="1718" y="243"/>
                      </a:lnTo>
                      <a:lnTo>
                        <a:pt x="1719" y="240"/>
                      </a:lnTo>
                      <a:lnTo>
                        <a:pt x="1719" y="238"/>
                      </a:lnTo>
                      <a:lnTo>
                        <a:pt x="1720" y="236"/>
                      </a:lnTo>
                      <a:lnTo>
                        <a:pt x="1720" y="235"/>
                      </a:lnTo>
                      <a:lnTo>
                        <a:pt x="1720" y="233"/>
                      </a:lnTo>
                      <a:lnTo>
                        <a:pt x="1720" y="231"/>
                      </a:lnTo>
                      <a:lnTo>
                        <a:pt x="1721" y="229"/>
                      </a:lnTo>
                      <a:lnTo>
                        <a:pt x="1721" y="227"/>
                      </a:lnTo>
                      <a:lnTo>
                        <a:pt x="1721" y="225"/>
                      </a:lnTo>
                      <a:lnTo>
                        <a:pt x="1721" y="223"/>
                      </a:lnTo>
                      <a:lnTo>
                        <a:pt x="1721" y="222"/>
                      </a:lnTo>
                      <a:lnTo>
                        <a:pt x="1721" y="220"/>
                      </a:lnTo>
                      <a:lnTo>
                        <a:pt x="1720" y="218"/>
                      </a:lnTo>
                      <a:lnTo>
                        <a:pt x="1720" y="216"/>
                      </a:lnTo>
                      <a:lnTo>
                        <a:pt x="1720" y="215"/>
                      </a:lnTo>
                      <a:lnTo>
                        <a:pt x="1720" y="213"/>
                      </a:lnTo>
                      <a:lnTo>
                        <a:pt x="1720" y="211"/>
                      </a:lnTo>
                      <a:lnTo>
                        <a:pt x="1720" y="210"/>
                      </a:lnTo>
                      <a:lnTo>
                        <a:pt x="1720" y="208"/>
                      </a:lnTo>
                      <a:lnTo>
                        <a:pt x="1720" y="207"/>
                      </a:lnTo>
                      <a:lnTo>
                        <a:pt x="1720" y="205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9" name="Freeform 51"/>
                <p:cNvSpPr>
                  <a:spLocks/>
                </p:cNvSpPr>
                <p:nvPr/>
              </p:nvSpPr>
              <p:spPr bwMode="auto">
                <a:xfrm>
                  <a:off x="5088" y="2160"/>
                  <a:ext cx="511" cy="576"/>
                </a:xfrm>
                <a:custGeom>
                  <a:avLst/>
                  <a:gdLst/>
                  <a:ahLst/>
                  <a:cxnLst>
                    <a:cxn ang="0">
                      <a:pos x="1960" y="177"/>
                    </a:cxn>
                    <a:cxn ang="0">
                      <a:pos x="139" y="18"/>
                    </a:cxn>
                    <a:cxn ang="0">
                      <a:pos x="614" y="218"/>
                    </a:cxn>
                    <a:cxn ang="0">
                      <a:pos x="587" y="303"/>
                    </a:cxn>
                    <a:cxn ang="0">
                      <a:pos x="571" y="376"/>
                    </a:cxn>
                    <a:cxn ang="0">
                      <a:pos x="566" y="420"/>
                    </a:cxn>
                    <a:cxn ang="0">
                      <a:pos x="537" y="502"/>
                    </a:cxn>
                    <a:cxn ang="0">
                      <a:pos x="513" y="635"/>
                    </a:cxn>
                    <a:cxn ang="0">
                      <a:pos x="561" y="728"/>
                    </a:cxn>
                    <a:cxn ang="0">
                      <a:pos x="571" y="810"/>
                    </a:cxn>
                    <a:cxn ang="0">
                      <a:pos x="627" y="885"/>
                    </a:cxn>
                    <a:cxn ang="0">
                      <a:pos x="662" y="1029"/>
                    </a:cxn>
                    <a:cxn ang="0">
                      <a:pos x="654" y="1105"/>
                    </a:cxn>
                    <a:cxn ang="0">
                      <a:pos x="640" y="1211"/>
                    </a:cxn>
                    <a:cxn ang="0">
                      <a:pos x="618" y="1237"/>
                    </a:cxn>
                    <a:cxn ang="0">
                      <a:pos x="572" y="1262"/>
                    </a:cxn>
                    <a:cxn ang="0">
                      <a:pos x="516" y="1313"/>
                    </a:cxn>
                    <a:cxn ang="0">
                      <a:pos x="378" y="1360"/>
                    </a:cxn>
                    <a:cxn ang="0">
                      <a:pos x="233" y="1393"/>
                    </a:cxn>
                    <a:cxn ang="0">
                      <a:pos x="0" y="2302"/>
                    </a:cxn>
                    <a:cxn ang="0">
                      <a:pos x="2012" y="1574"/>
                    </a:cxn>
                    <a:cxn ang="0">
                      <a:pos x="1510" y="1325"/>
                    </a:cxn>
                    <a:cxn ang="0">
                      <a:pos x="1449" y="1283"/>
                    </a:cxn>
                    <a:cxn ang="0">
                      <a:pos x="1382" y="1248"/>
                    </a:cxn>
                    <a:cxn ang="0">
                      <a:pos x="1322" y="1230"/>
                    </a:cxn>
                    <a:cxn ang="0">
                      <a:pos x="1297" y="1169"/>
                    </a:cxn>
                    <a:cxn ang="0">
                      <a:pos x="1339" y="1092"/>
                    </a:cxn>
                    <a:cxn ang="0">
                      <a:pos x="1366" y="1030"/>
                    </a:cxn>
                    <a:cxn ang="0">
                      <a:pos x="1400" y="975"/>
                    </a:cxn>
                    <a:cxn ang="0">
                      <a:pos x="1425" y="932"/>
                    </a:cxn>
                    <a:cxn ang="0">
                      <a:pos x="1495" y="814"/>
                    </a:cxn>
                    <a:cxn ang="0">
                      <a:pos x="1529" y="754"/>
                    </a:cxn>
                    <a:cxn ang="0">
                      <a:pos x="1555" y="678"/>
                    </a:cxn>
                    <a:cxn ang="0">
                      <a:pos x="1558" y="646"/>
                    </a:cxn>
                    <a:cxn ang="0">
                      <a:pos x="1535" y="568"/>
                    </a:cxn>
                    <a:cxn ang="0">
                      <a:pos x="1505" y="497"/>
                    </a:cxn>
                    <a:cxn ang="0">
                      <a:pos x="1460" y="219"/>
                    </a:cxn>
                    <a:cxn ang="0">
                      <a:pos x="1646" y="241"/>
                    </a:cxn>
                    <a:cxn ang="0">
                      <a:pos x="1656" y="391"/>
                    </a:cxn>
                    <a:cxn ang="0">
                      <a:pos x="1642" y="458"/>
                    </a:cxn>
                    <a:cxn ang="0">
                      <a:pos x="1632" y="532"/>
                    </a:cxn>
                    <a:cxn ang="0">
                      <a:pos x="1612" y="648"/>
                    </a:cxn>
                    <a:cxn ang="0">
                      <a:pos x="1586" y="789"/>
                    </a:cxn>
                    <a:cxn ang="0">
                      <a:pos x="1562" y="942"/>
                    </a:cxn>
                    <a:cxn ang="0">
                      <a:pos x="1546" y="1095"/>
                    </a:cxn>
                    <a:cxn ang="0">
                      <a:pos x="1589" y="1183"/>
                    </a:cxn>
                    <a:cxn ang="0">
                      <a:pos x="1685" y="1146"/>
                    </a:cxn>
                    <a:cxn ang="0">
                      <a:pos x="1705" y="1071"/>
                    </a:cxn>
                    <a:cxn ang="0">
                      <a:pos x="1714" y="891"/>
                    </a:cxn>
                    <a:cxn ang="0">
                      <a:pos x="1717" y="667"/>
                    </a:cxn>
                    <a:cxn ang="0">
                      <a:pos x="1727" y="473"/>
                    </a:cxn>
                    <a:cxn ang="0">
                      <a:pos x="1709" y="368"/>
                    </a:cxn>
                    <a:cxn ang="0">
                      <a:pos x="1721" y="225"/>
                    </a:cxn>
                  </a:cxnLst>
                  <a:rect l="0" t="0" r="r" b="b"/>
                  <a:pathLst>
                    <a:path w="2042" h="2302">
                      <a:moveTo>
                        <a:pt x="1720" y="205"/>
                      </a:moveTo>
                      <a:lnTo>
                        <a:pt x="1960" y="192"/>
                      </a:lnTo>
                      <a:lnTo>
                        <a:pt x="1962" y="189"/>
                      </a:lnTo>
                      <a:lnTo>
                        <a:pt x="1963" y="184"/>
                      </a:lnTo>
                      <a:lnTo>
                        <a:pt x="1962" y="180"/>
                      </a:lnTo>
                      <a:lnTo>
                        <a:pt x="1960" y="177"/>
                      </a:lnTo>
                      <a:lnTo>
                        <a:pt x="1082" y="6"/>
                      </a:lnTo>
                      <a:lnTo>
                        <a:pt x="139" y="0"/>
                      </a:lnTo>
                      <a:lnTo>
                        <a:pt x="136" y="3"/>
                      </a:lnTo>
                      <a:lnTo>
                        <a:pt x="135" y="9"/>
                      </a:lnTo>
                      <a:lnTo>
                        <a:pt x="136" y="15"/>
                      </a:lnTo>
                      <a:lnTo>
                        <a:pt x="139" y="18"/>
                      </a:lnTo>
                      <a:lnTo>
                        <a:pt x="637" y="156"/>
                      </a:lnTo>
                      <a:lnTo>
                        <a:pt x="633" y="167"/>
                      </a:lnTo>
                      <a:lnTo>
                        <a:pt x="628" y="178"/>
                      </a:lnTo>
                      <a:lnTo>
                        <a:pt x="624" y="192"/>
                      </a:lnTo>
                      <a:lnTo>
                        <a:pt x="619" y="205"/>
                      </a:lnTo>
                      <a:lnTo>
                        <a:pt x="614" y="218"/>
                      </a:lnTo>
                      <a:lnTo>
                        <a:pt x="609" y="232"/>
                      </a:lnTo>
                      <a:lnTo>
                        <a:pt x="605" y="246"/>
                      </a:lnTo>
                      <a:lnTo>
                        <a:pt x="600" y="260"/>
                      </a:lnTo>
                      <a:lnTo>
                        <a:pt x="595" y="275"/>
                      </a:lnTo>
                      <a:lnTo>
                        <a:pt x="591" y="289"/>
                      </a:lnTo>
                      <a:lnTo>
                        <a:pt x="587" y="303"/>
                      </a:lnTo>
                      <a:lnTo>
                        <a:pt x="583" y="317"/>
                      </a:lnTo>
                      <a:lnTo>
                        <a:pt x="579" y="331"/>
                      </a:lnTo>
                      <a:lnTo>
                        <a:pt x="576" y="344"/>
                      </a:lnTo>
                      <a:lnTo>
                        <a:pt x="574" y="357"/>
                      </a:lnTo>
                      <a:lnTo>
                        <a:pt x="571" y="369"/>
                      </a:lnTo>
                      <a:lnTo>
                        <a:pt x="571" y="376"/>
                      </a:lnTo>
                      <a:lnTo>
                        <a:pt x="571" y="384"/>
                      </a:lnTo>
                      <a:lnTo>
                        <a:pt x="571" y="391"/>
                      </a:lnTo>
                      <a:lnTo>
                        <a:pt x="570" y="399"/>
                      </a:lnTo>
                      <a:lnTo>
                        <a:pt x="569" y="406"/>
                      </a:lnTo>
                      <a:lnTo>
                        <a:pt x="568" y="413"/>
                      </a:lnTo>
                      <a:lnTo>
                        <a:pt x="566" y="420"/>
                      </a:lnTo>
                      <a:lnTo>
                        <a:pt x="565" y="425"/>
                      </a:lnTo>
                      <a:lnTo>
                        <a:pt x="562" y="435"/>
                      </a:lnTo>
                      <a:lnTo>
                        <a:pt x="557" y="448"/>
                      </a:lnTo>
                      <a:lnTo>
                        <a:pt x="551" y="464"/>
                      </a:lnTo>
                      <a:lnTo>
                        <a:pt x="544" y="482"/>
                      </a:lnTo>
                      <a:lnTo>
                        <a:pt x="537" y="502"/>
                      </a:lnTo>
                      <a:lnTo>
                        <a:pt x="531" y="523"/>
                      </a:lnTo>
                      <a:lnTo>
                        <a:pt x="524" y="545"/>
                      </a:lnTo>
                      <a:lnTo>
                        <a:pt x="519" y="568"/>
                      </a:lnTo>
                      <a:lnTo>
                        <a:pt x="515" y="591"/>
                      </a:lnTo>
                      <a:lnTo>
                        <a:pt x="513" y="614"/>
                      </a:lnTo>
                      <a:lnTo>
                        <a:pt x="513" y="635"/>
                      </a:lnTo>
                      <a:lnTo>
                        <a:pt x="515" y="655"/>
                      </a:lnTo>
                      <a:lnTo>
                        <a:pt x="520" y="674"/>
                      </a:lnTo>
                      <a:lnTo>
                        <a:pt x="529" y="690"/>
                      </a:lnTo>
                      <a:lnTo>
                        <a:pt x="541" y="704"/>
                      </a:lnTo>
                      <a:lnTo>
                        <a:pt x="558" y="715"/>
                      </a:lnTo>
                      <a:lnTo>
                        <a:pt x="561" y="728"/>
                      </a:lnTo>
                      <a:lnTo>
                        <a:pt x="562" y="741"/>
                      </a:lnTo>
                      <a:lnTo>
                        <a:pt x="563" y="754"/>
                      </a:lnTo>
                      <a:lnTo>
                        <a:pt x="564" y="767"/>
                      </a:lnTo>
                      <a:lnTo>
                        <a:pt x="564" y="780"/>
                      </a:lnTo>
                      <a:lnTo>
                        <a:pt x="566" y="794"/>
                      </a:lnTo>
                      <a:lnTo>
                        <a:pt x="571" y="810"/>
                      </a:lnTo>
                      <a:lnTo>
                        <a:pt x="577" y="827"/>
                      </a:lnTo>
                      <a:lnTo>
                        <a:pt x="589" y="852"/>
                      </a:lnTo>
                      <a:lnTo>
                        <a:pt x="600" y="869"/>
                      </a:lnTo>
                      <a:lnTo>
                        <a:pt x="609" y="879"/>
                      </a:lnTo>
                      <a:lnTo>
                        <a:pt x="618" y="884"/>
                      </a:lnTo>
                      <a:lnTo>
                        <a:pt x="627" y="885"/>
                      </a:lnTo>
                      <a:lnTo>
                        <a:pt x="636" y="884"/>
                      </a:lnTo>
                      <a:lnTo>
                        <a:pt x="647" y="883"/>
                      </a:lnTo>
                      <a:lnTo>
                        <a:pt x="659" y="884"/>
                      </a:lnTo>
                      <a:lnTo>
                        <a:pt x="675" y="1026"/>
                      </a:lnTo>
                      <a:lnTo>
                        <a:pt x="667" y="1026"/>
                      </a:lnTo>
                      <a:lnTo>
                        <a:pt x="662" y="1029"/>
                      </a:lnTo>
                      <a:lnTo>
                        <a:pt x="660" y="1035"/>
                      </a:lnTo>
                      <a:lnTo>
                        <a:pt x="659" y="1043"/>
                      </a:lnTo>
                      <a:lnTo>
                        <a:pt x="659" y="1055"/>
                      </a:lnTo>
                      <a:lnTo>
                        <a:pt x="658" y="1069"/>
                      </a:lnTo>
                      <a:lnTo>
                        <a:pt x="657" y="1085"/>
                      </a:lnTo>
                      <a:lnTo>
                        <a:pt x="654" y="1105"/>
                      </a:lnTo>
                      <a:lnTo>
                        <a:pt x="652" y="1123"/>
                      </a:lnTo>
                      <a:lnTo>
                        <a:pt x="649" y="1141"/>
                      </a:lnTo>
                      <a:lnTo>
                        <a:pt x="647" y="1159"/>
                      </a:lnTo>
                      <a:lnTo>
                        <a:pt x="644" y="1177"/>
                      </a:lnTo>
                      <a:lnTo>
                        <a:pt x="642" y="1194"/>
                      </a:lnTo>
                      <a:lnTo>
                        <a:pt x="640" y="1211"/>
                      </a:lnTo>
                      <a:lnTo>
                        <a:pt x="638" y="1225"/>
                      </a:lnTo>
                      <a:lnTo>
                        <a:pt x="637" y="1238"/>
                      </a:lnTo>
                      <a:lnTo>
                        <a:pt x="632" y="1237"/>
                      </a:lnTo>
                      <a:lnTo>
                        <a:pt x="627" y="1237"/>
                      </a:lnTo>
                      <a:lnTo>
                        <a:pt x="623" y="1237"/>
                      </a:lnTo>
                      <a:lnTo>
                        <a:pt x="618" y="1237"/>
                      </a:lnTo>
                      <a:lnTo>
                        <a:pt x="613" y="1238"/>
                      </a:lnTo>
                      <a:lnTo>
                        <a:pt x="607" y="1241"/>
                      </a:lnTo>
                      <a:lnTo>
                        <a:pt x="600" y="1244"/>
                      </a:lnTo>
                      <a:lnTo>
                        <a:pt x="593" y="1248"/>
                      </a:lnTo>
                      <a:lnTo>
                        <a:pt x="581" y="1254"/>
                      </a:lnTo>
                      <a:lnTo>
                        <a:pt x="572" y="1262"/>
                      </a:lnTo>
                      <a:lnTo>
                        <a:pt x="562" y="1271"/>
                      </a:lnTo>
                      <a:lnTo>
                        <a:pt x="554" y="1280"/>
                      </a:lnTo>
                      <a:lnTo>
                        <a:pt x="546" y="1290"/>
                      </a:lnTo>
                      <a:lnTo>
                        <a:pt x="537" y="1299"/>
                      </a:lnTo>
                      <a:lnTo>
                        <a:pt x="527" y="1307"/>
                      </a:lnTo>
                      <a:lnTo>
                        <a:pt x="516" y="1313"/>
                      </a:lnTo>
                      <a:lnTo>
                        <a:pt x="494" y="1323"/>
                      </a:lnTo>
                      <a:lnTo>
                        <a:pt x="471" y="1332"/>
                      </a:lnTo>
                      <a:lnTo>
                        <a:pt x="449" y="1340"/>
                      </a:lnTo>
                      <a:lnTo>
                        <a:pt x="425" y="1347"/>
                      </a:lnTo>
                      <a:lnTo>
                        <a:pt x="402" y="1354"/>
                      </a:lnTo>
                      <a:lnTo>
                        <a:pt x="378" y="1360"/>
                      </a:lnTo>
                      <a:lnTo>
                        <a:pt x="354" y="1365"/>
                      </a:lnTo>
                      <a:lnTo>
                        <a:pt x="329" y="1370"/>
                      </a:lnTo>
                      <a:lnTo>
                        <a:pt x="305" y="1376"/>
                      </a:lnTo>
                      <a:lnTo>
                        <a:pt x="281" y="1381"/>
                      </a:lnTo>
                      <a:lnTo>
                        <a:pt x="257" y="1387"/>
                      </a:lnTo>
                      <a:lnTo>
                        <a:pt x="233" y="1393"/>
                      </a:lnTo>
                      <a:lnTo>
                        <a:pt x="210" y="1400"/>
                      </a:lnTo>
                      <a:lnTo>
                        <a:pt x="187" y="1408"/>
                      </a:lnTo>
                      <a:lnTo>
                        <a:pt x="165" y="1417"/>
                      </a:lnTo>
                      <a:lnTo>
                        <a:pt x="143" y="1426"/>
                      </a:lnTo>
                      <a:lnTo>
                        <a:pt x="0" y="1495"/>
                      </a:lnTo>
                      <a:lnTo>
                        <a:pt x="0" y="2302"/>
                      </a:lnTo>
                      <a:lnTo>
                        <a:pt x="2041" y="2302"/>
                      </a:lnTo>
                      <a:lnTo>
                        <a:pt x="2042" y="1607"/>
                      </a:lnTo>
                      <a:lnTo>
                        <a:pt x="2036" y="1600"/>
                      </a:lnTo>
                      <a:lnTo>
                        <a:pt x="2028" y="1591"/>
                      </a:lnTo>
                      <a:lnTo>
                        <a:pt x="2020" y="1583"/>
                      </a:lnTo>
                      <a:lnTo>
                        <a:pt x="2012" y="1574"/>
                      </a:lnTo>
                      <a:lnTo>
                        <a:pt x="2003" y="1567"/>
                      </a:lnTo>
                      <a:lnTo>
                        <a:pt x="1994" y="1560"/>
                      </a:lnTo>
                      <a:lnTo>
                        <a:pt x="1985" y="1554"/>
                      </a:lnTo>
                      <a:lnTo>
                        <a:pt x="1977" y="1551"/>
                      </a:lnTo>
                      <a:lnTo>
                        <a:pt x="1592" y="1370"/>
                      </a:lnTo>
                      <a:lnTo>
                        <a:pt x="1510" y="1325"/>
                      </a:lnTo>
                      <a:lnTo>
                        <a:pt x="1501" y="1320"/>
                      </a:lnTo>
                      <a:lnTo>
                        <a:pt x="1491" y="1314"/>
                      </a:lnTo>
                      <a:lnTo>
                        <a:pt x="1481" y="1307"/>
                      </a:lnTo>
                      <a:lnTo>
                        <a:pt x="1470" y="1299"/>
                      </a:lnTo>
                      <a:lnTo>
                        <a:pt x="1460" y="1291"/>
                      </a:lnTo>
                      <a:lnTo>
                        <a:pt x="1449" y="1283"/>
                      </a:lnTo>
                      <a:lnTo>
                        <a:pt x="1439" y="1275"/>
                      </a:lnTo>
                      <a:lnTo>
                        <a:pt x="1428" y="1268"/>
                      </a:lnTo>
                      <a:lnTo>
                        <a:pt x="1417" y="1261"/>
                      </a:lnTo>
                      <a:lnTo>
                        <a:pt x="1405" y="1255"/>
                      </a:lnTo>
                      <a:lnTo>
                        <a:pt x="1394" y="1251"/>
                      </a:lnTo>
                      <a:lnTo>
                        <a:pt x="1382" y="1248"/>
                      </a:lnTo>
                      <a:lnTo>
                        <a:pt x="1371" y="1247"/>
                      </a:lnTo>
                      <a:lnTo>
                        <a:pt x="1359" y="1248"/>
                      </a:lnTo>
                      <a:lnTo>
                        <a:pt x="1346" y="1251"/>
                      </a:lnTo>
                      <a:lnTo>
                        <a:pt x="1334" y="1257"/>
                      </a:lnTo>
                      <a:lnTo>
                        <a:pt x="1328" y="1245"/>
                      </a:lnTo>
                      <a:lnTo>
                        <a:pt x="1322" y="1230"/>
                      </a:lnTo>
                      <a:lnTo>
                        <a:pt x="1317" y="1215"/>
                      </a:lnTo>
                      <a:lnTo>
                        <a:pt x="1313" y="1200"/>
                      </a:lnTo>
                      <a:lnTo>
                        <a:pt x="1309" y="1187"/>
                      </a:lnTo>
                      <a:lnTo>
                        <a:pt x="1305" y="1176"/>
                      </a:lnTo>
                      <a:lnTo>
                        <a:pt x="1301" y="1170"/>
                      </a:lnTo>
                      <a:lnTo>
                        <a:pt x="1297" y="1169"/>
                      </a:lnTo>
                      <a:lnTo>
                        <a:pt x="1306" y="1155"/>
                      </a:lnTo>
                      <a:lnTo>
                        <a:pt x="1314" y="1142"/>
                      </a:lnTo>
                      <a:lnTo>
                        <a:pt x="1321" y="1129"/>
                      </a:lnTo>
                      <a:lnTo>
                        <a:pt x="1328" y="1116"/>
                      </a:lnTo>
                      <a:lnTo>
                        <a:pt x="1334" y="1104"/>
                      </a:lnTo>
                      <a:lnTo>
                        <a:pt x="1339" y="1092"/>
                      </a:lnTo>
                      <a:lnTo>
                        <a:pt x="1344" y="1081"/>
                      </a:lnTo>
                      <a:lnTo>
                        <a:pt x="1349" y="1070"/>
                      </a:lnTo>
                      <a:lnTo>
                        <a:pt x="1353" y="1060"/>
                      </a:lnTo>
                      <a:lnTo>
                        <a:pt x="1358" y="1050"/>
                      </a:lnTo>
                      <a:lnTo>
                        <a:pt x="1362" y="1040"/>
                      </a:lnTo>
                      <a:lnTo>
                        <a:pt x="1366" y="1030"/>
                      </a:lnTo>
                      <a:lnTo>
                        <a:pt x="1370" y="1021"/>
                      </a:lnTo>
                      <a:lnTo>
                        <a:pt x="1374" y="1012"/>
                      </a:lnTo>
                      <a:lnTo>
                        <a:pt x="1378" y="1003"/>
                      </a:lnTo>
                      <a:lnTo>
                        <a:pt x="1383" y="995"/>
                      </a:lnTo>
                      <a:lnTo>
                        <a:pt x="1392" y="984"/>
                      </a:lnTo>
                      <a:lnTo>
                        <a:pt x="1400" y="975"/>
                      </a:lnTo>
                      <a:lnTo>
                        <a:pt x="1407" y="967"/>
                      </a:lnTo>
                      <a:lnTo>
                        <a:pt x="1413" y="960"/>
                      </a:lnTo>
                      <a:lnTo>
                        <a:pt x="1417" y="952"/>
                      </a:lnTo>
                      <a:lnTo>
                        <a:pt x="1421" y="946"/>
                      </a:lnTo>
                      <a:lnTo>
                        <a:pt x="1423" y="939"/>
                      </a:lnTo>
                      <a:lnTo>
                        <a:pt x="1425" y="932"/>
                      </a:lnTo>
                      <a:lnTo>
                        <a:pt x="1443" y="918"/>
                      </a:lnTo>
                      <a:lnTo>
                        <a:pt x="1456" y="899"/>
                      </a:lnTo>
                      <a:lnTo>
                        <a:pt x="1467" y="879"/>
                      </a:lnTo>
                      <a:lnTo>
                        <a:pt x="1476" y="857"/>
                      </a:lnTo>
                      <a:lnTo>
                        <a:pt x="1485" y="835"/>
                      </a:lnTo>
                      <a:lnTo>
                        <a:pt x="1495" y="814"/>
                      </a:lnTo>
                      <a:lnTo>
                        <a:pt x="1508" y="796"/>
                      </a:lnTo>
                      <a:lnTo>
                        <a:pt x="1526" y="782"/>
                      </a:lnTo>
                      <a:lnTo>
                        <a:pt x="1528" y="774"/>
                      </a:lnTo>
                      <a:lnTo>
                        <a:pt x="1529" y="767"/>
                      </a:lnTo>
                      <a:lnTo>
                        <a:pt x="1529" y="760"/>
                      </a:lnTo>
                      <a:lnTo>
                        <a:pt x="1529" y="754"/>
                      </a:lnTo>
                      <a:lnTo>
                        <a:pt x="1528" y="748"/>
                      </a:lnTo>
                      <a:lnTo>
                        <a:pt x="1526" y="742"/>
                      </a:lnTo>
                      <a:lnTo>
                        <a:pt x="1523" y="736"/>
                      </a:lnTo>
                      <a:lnTo>
                        <a:pt x="1519" y="729"/>
                      </a:lnTo>
                      <a:lnTo>
                        <a:pt x="1556" y="686"/>
                      </a:lnTo>
                      <a:lnTo>
                        <a:pt x="1555" y="678"/>
                      </a:lnTo>
                      <a:lnTo>
                        <a:pt x="1554" y="671"/>
                      </a:lnTo>
                      <a:lnTo>
                        <a:pt x="1553" y="666"/>
                      </a:lnTo>
                      <a:lnTo>
                        <a:pt x="1552" y="662"/>
                      </a:lnTo>
                      <a:lnTo>
                        <a:pt x="1552" y="657"/>
                      </a:lnTo>
                      <a:lnTo>
                        <a:pt x="1554" y="652"/>
                      </a:lnTo>
                      <a:lnTo>
                        <a:pt x="1558" y="646"/>
                      </a:lnTo>
                      <a:lnTo>
                        <a:pt x="1565" y="638"/>
                      </a:lnTo>
                      <a:lnTo>
                        <a:pt x="1563" y="622"/>
                      </a:lnTo>
                      <a:lnTo>
                        <a:pt x="1558" y="608"/>
                      </a:lnTo>
                      <a:lnTo>
                        <a:pt x="1551" y="595"/>
                      </a:lnTo>
                      <a:lnTo>
                        <a:pt x="1543" y="582"/>
                      </a:lnTo>
                      <a:lnTo>
                        <a:pt x="1535" y="568"/>
                      </a:lnTo>
                      <a:lnTo>
                        <a:pt x="1528" y="555"/>
                      </a:lnTo>
                      <a:lnTo>
                        <a:pt x="1523" y="541"/>
                      </a:lnTo>
                      <a:lnTo>
                        <a:pt x="1521" y="525"/>
                      </a:lnTo>
                      <a:lnTo>
                        <a:pt x="1515" y="520"/>
                      </a:lnTo>
                      <a:lnTo>
                        <a:pt x="1510" y="510"/>
                      </a:lnTo>
                      <a:lnTo>
                        <a:pt x="1505" y="497"/>
                      </a:lnTo>
                      <a:lnTo>
                        <a:pt x="1501" y="482"/>
                      </a:lnTo>
                      <a:lnTo>
                        <a:pt x="1498" y="466"/>
                      </a:lnTo>
                      <a:lnTo>
                        <a:pt x="1496" y="450"/>
                      </a:lnTo>
                      <a:lnTo>
                        <a:pt x="1494" y="436"/>
                      </a:lnTo>
                      <a:lnTo>
                        <a:pt x="1494" y="425"/>
                      </a:lnTo>
                      <a:lnTo>
                        <a:pt x="1460" y="219"/>
                      </a:lnTo>
                      <a:lnTo>
                        <a:pt x="1646" y="209"/>
                      </a:lnTo>
                      <a:lnTo>
                        <a:pt x="1644" y="217"/>
                      </a:lnTo>
                      <a:lnTo>
                        <a:pt x="1643" y="223"/>
                      </a:lnTo>
                      <a:lnTo>
                        <a:pt x="1643" y="229"/>
                      </a:lnTo>
                      <a:lnTo>
                        <a:pt x="1644" y="235"/>
                      </a:lnTo>
                      <a:lnTo>
                        <a:pt x="1646" y="241"/>
                      </a:lnTo>
                      <a:lnTo>
                        <a:pt x="1648" y="248"/>
                      </a:lnTo>
                      <a:lnTo>
                        <a:pt x="1651" y="257"/>
                      </a:lnTo>
                      <a:lnTo>
                        <a:pt x="1655" y="268"/>
                      </a:lnTo>
                      <a:lnTo>
                        <a:pt x="1659" y="369"/>
                      </a:lnTo>
                      <a:lnTo>
                        <a:pt x="1658" y="381"/>
                      </a:lnTo>
                      <a:lnTo>
                        <a:pt x="1656" y="391"/>
                      </a:lnTo>
                      <a:lnTo>
                        <a:pt x="1654" y="402"/>
                      </a:lnTo>
                      <a:lnTo>
                        <a:pt x="1650" y="412"/>
                      </a:lnTo>
                      <a:lnTo>
                        <a:pt x="1647" y="422"/>
                      </a:lnTo>
                      <a:lnTo>
                        <a:pt x="1645" y="433"/>
                      </a:lnTo>
                      <a:lnTo>
                        <a:pt x="1643" y="445"/>
                      </a:lnTo>
                      <a:lnTo>
                        <a:pt x="1642" y="458"/>
                      </a:lnTo>
                      <a:lnTo>
                        <a:pt x="1641" y="467"/>
                      </a:lnTo>
                      <a:lnTo>
                        <a:pt x="1640" y="478"/>
                      </a:lnTo>
                      <a:lnTo>
                        <a:pt x="1639" y="489"/>
                      </a:lnTo>
                      <a:lnTo>
                        <a:pt x="1637" y="502"/>
                      </a:lnTo>
                      <a:lnTo>
                        <a:pt x="1635" y="517"/>
                      </a:lnTo>
                      <a:lnTo>
                        <a:pt x="1632" y="532"/>
                      </a:lnTo>
                      <a:lnTo>
                        <a:pt x="1630" y="549"/>
                      </a:lnTo>
                      <a:lnTo>
                        <a:pt x="1627" y="567"/>
                      </a:lnTo>
                      <a:lnTo>
                        <a:pt x="1623" y="586"/>
                      </a:lnTo>
                      <a:lnTo>
                        <a:pt x="1620" y="606"/>
                      </a:lnTo>
                      <a:lnTo>
                        <a:pt x="1616" y="626"/>
                      </a:lnTo>
                      <a:lnTo>
                        <a:pt x="1612" y="648"/>
                      </a:lnTo>
                      <a:lnTo>
                        <a:pt x="1608" y="670"/>
                      </a:lnTo>
                      <a:lnTo>
                        <a:pt x="1603" y="692"/>
                      </a:lnTo>
                      <a:lnTo>
                        <a:pt x="1599" y="716"/>
                      </a:lnTo>
                      <a:lnTo>
                        <a:pt x="1595" y="740"/>
                      </a:lnTo>
                      <a:lnTo>
                        <a:pt x="1590" y="764"/>
                      </a:lnTo>
                      <a:lnTo>
                        <a:pt x="1586" y="789"/>
                      </a:lnTo>
                      <a:lnTo>
                        <a:pt x="1582" y="814"/>
                      </a:lnTo>
                      <a:lnTo>
                        <a:pt x="1578" y="839"/>
                      </a:lnTo>
                      <a:lnTo>
                        <a:pt x="1573" y="865"/>
                      </a:lnTo>
                      <a:lnTo>
                        <a:pt x="1569" y="890"/>
                      </a:lnTo>
                      <a:lnTo>
                        <a:pt x="1566" y="916"/>
                      </a:lnTo>
                      <a:lnTo>
                        <a:pt x="1562" y="942"/>
                      </a:lnTo>
                      <a:lnTo>
                        <a:pt x="1558" y="969"/>
                      </a:lnTo>
                      <a:lnTo>
                        <a:pt x="1555" y="994"/>
                      </a:lnTo>
                      <a:lnTo>
                        <a:pt x="1552" y="1020"/>
                      </a:lnTo>
                      <a:lnTo>
                        <a:pt x="1550" y="1045"/>
                      </a:lnTo>
                      <a:lnTo>
                        <a:pt x="1548" y="1070"/>
                      </a:lnTo>
                      <a:lnTo>
                        <a:pt x="1546" y="1095"/>
                      </a:lnTo>
                      <a:lnTo>
                        <a:pt x="1544" y="1119"/>
                      </a:lnTo>
                      <a:lnTo>
                        <a:pt x="1543" y="1142"/>
                      </a:lnTo>
                      <a:lnTo>
                        <a:pt x="1544" y="1154"/>
                      </a:lnTo>
                      <a:lnTo>
                        <a:pt x="1553" y="1165"/>
                      </a:lnTo>
                      <a:lnTo>
                        <a:pt x="1569" y="1175"/>
                      </a:lnTo>
                      <a:lnTo>
                        <a:pt x="1589" y="1183"/>
                      </a:lnTo>
                      <a:lnTo>
                        <a:pt x="1612" y="1187"/>
                      </a:lnTo>
                      <a:lnTo>
                        <a:pt x="1636" y="1186"/>
                      </a:lnTo>
                      <a:lnTo>
                        <a:pt x="1658" y="1180"/>
                      </a:lnTo>
                      <a:lnTo>
                        <a:pt x="1679" y="1167"/>
                      </a:lnTo>
                      <a:lnTo>
                        <a:pt x="1682" y="1156"/>
                      </a:lnTo>
                      <a:lnTo>
                        <a:pt x="1685" y="1146"/>
                      </a:lnTo>
                      <a:lnTo>
                        <a:pt x="1689" y="1136"/>
                      </a:lnTo>
                      <a:lnTo>
                        <a:pt x="1692" y="1126"/>
                      </a:lnTo>
                      <a:lnTo>
                        <a:pt x="1695" y="1115"/>
                      </a:lnTo>
                      <a:lnTo>
                        <a:pt x="1698" y="1102"/>
                      </a:lnTo>
                      <a:lnTo>
                        <a:pt x="1701" y="1088"/>
                      </a:lnTo>
                      <a:lnTo>
                        <a:pt x="1705" y="1071"/>
                      </a:lnTo>
                      <a:lnTo>
                        <a:pt x="1707" y="1052"/>
                      </a:lnTo>
                      <a:lnTo>
                        <a:pt x="1709" y="1029"/>
                      </a:lnTo>
                      <a:lnTo>
                        <a:pt x="1711" y="1002"/>
                      </a:lnTo>
                      <a:lnTo>
                        <a:pt x="1712" y="970"/>
                      </a:lnTo>
                      <a:lnTo>
                        <a:pt x="1713" y="933"/>
                      </a:lnTo>
                      <a:lnTo>
                        <a:pt x="1714" y="891"/>
                      </a:lnTo>
                      <a:lnTo>
                        <a:pt x="1714" y="843"/>
                      </a:lnTo>
                      <a:lnTo>
                        <a:pt x="1713" y="788"/>
                      </a:lnTo>
                      <a:lnTo>
                        <a:pt x="1714" y="761"/>
                      </a:lnTo>
                      <a:lnTo>
                        <a:pt x="1714" y="731"/>
                      </a:lnTo>
                      <a:lnTo>
                        <a:pt x="1716" y="699"/>
                      </a:lnTo>
                      <a:lnTo>
                        <a:pt x="1717" y="667"/>
                      </a:lnTo>
                      <a:lnTo>
                        <a:pt x="1719" y="633"/>
                      </a:lnTo>
                      <a:lnTo>
                        <a:pt x="1721" y="600"/>
                      </a:lnTo>
                      <a:lnTo>
                        <a:pt x="1723" y="565"/>
                      </a:lnTo>
                      <a:lnTo>
                        <a:pt x="1725" y="533"/>
                      </a:lnTo>
                      <a:lnTo>
                        <a:pt x="1726" y="502"/>
                      </a:lnTo>
                      <a:lnTo>
                        <a:pt x="1727" y="473"/>
                      </a:lnTo>
                      <a:lnTo>
                        <a:pt x="1727" y="446"/>
                      </a:lnTo>
                      <a:lnTo>
                        <a:pt x="1725" y="423"/>
                      </a:lnTo>
                      <a:lnTo>
                        <a:pt x="1723" y="403"/>
                      </a:lnTo>
                      <a:lnTo>
                        <a:pt x="1720" y="386"/>
                      </a:lnTo>
                      <a:lnTo>
                        <a:pt x="1715" y="375"/>
                      </a:lnTo>
                      <a:lnTo>
                        <a:pt x="1709" y="368"/>
                      </a:lnTo>
                      <a:lnTo>
                        <a:pt x="1704" y="268"/>
                      </a:lnTo>
                      <a:lnTo>
                        <a:pt x="1711" y="258"/>
                      </a:lnTo>
                      <a:lnTo>
                        <a:pt x="1716" y="249"/>
                      </a:lnTo>
                      <a:lnTo>
                        <a:pt x="1719" y="240"/>
                      </a:lnTo>
                      <a:lnTo>
                        <a:pt x="1720" y="233"/>
                      </a:lnTo>
                      <a:lnTo>
                        <a:pt x="1721" y="225"/>
                      </a:lnTo>
                      <a:lnTo>
                        <a:pt x="1720" y="218"/>
                      </a:lnTo>
                      <a:lnTo>
                        <a:pt x="1720" y="211"/>
                      </a:lnTo>
                      <a:lnTo>
                        <a:pt x="1720" y="20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0" name="Freeform 52"/>
                <p:cNvSpPr>
                  <a:spLocks noEditPoints="1"/>
                </p:cNvSpPr>
                <p:nvPr/>
              </p:nvSpPr>
              <p:spPr bwMode="auto">
                <a:xfrm>
                  <a:off x="5246" y="2417"/>
                  <a:ext cx="338" cy="319"/>
                </a:xfrm>
                <a:custGeom>
                  <a:avLst/>
                  <a:gdLst/>
                  <a:ahLst/>
                  <a:cxnLst>
                    <a:cxn ang="0">
                      <a:pos x="10" y="168"/>
                    </a:cxn>
                    <a:cxn ang="0">
                      <a:pos x="21" y="86"/>
                    </a:cxn>
                    <a:cxn ang="0">
                      <a:pos x="27" y="6"/>
                    </a:cxn>
                    <a:cxn ang="0">
                      <a:pos x="33" y="1"/>
                    </a:cxn>
                    <a:cxn ang="0">
                      <a:pos x="43" y="0"/>
                    </a:cxn>
                    <a:cxn ang="0">
                      <a:pos x="45" y="22"/>
                    </a:cxn>
                    <a:cxn ang="0">
                      <a:pos x="51" y="50"/>
                    </a:cxn>
                    <a:cxn ang="0">
                      <a:pos x="54" y="74"/>
                    </a:cxn>
                    <a:cxn ang="0">
                      <a:pos x="55" y="103"/>
                    </a:cxn>
                    <a:cxn ang="0">
                      <a:pos x="53" y="135"/>
                    </a:cxn>
                    <a:cxn ang="0">
                      <a:pos x="58" y="174"/>
                    </a:cxn>
                    <a:cxn ang="0">
                      <a:pos x="134" y="290"/>
                    </a:cxn>
                    <a:cxn ang="0">
                      <a:pos x="250" y="371"/>
                    </a:cxn>
                    <a:cxn ang="0">
                      <a:pos x="333" y="427"/>
                    </a:cxn>
                    <a:cxn ang="0">
                      <a:pos x="304" y="481"/>
                    </a:cxn>
                    <a:cxn ang="0">
                      <a:pos x="286" y="543"/>
                    </a:cxn>
                    <a:cxn ang="0">
                      <a:pos x="272" y="592"/>
                    </a:cxn>
                    <a:cxn ang="0">
                      <a:pos x="263" y="611"/>
                    </a:cxn>
                    <a:cxn ang="0">
                      <a:pos x="254" y="631"/>
                    </a:cxn>
                    <a:cxn ang="0">
                      <a:pos x="232" y="627"/>
                    </a:cxn>
                    <a:cxn ang="0">
                      <a:pos x="179" y="569"/>
                    </a:cxn>
                    <a:cxn ang="0">
                      <a:pos x="129" y="505"/>
                    </a:cxn>
                    <a:cxn ang="0">
                      <a:pos x="89" y="457"/>
                    </a:cxn>
                    <a:cxn ang="0">
                      <a:pos x="50" y="407"/>
                    </a:cxn>
                    <a:cxn ang="0">
                      <a:pos x="15" y="353"/>
                    </a:cxn>
                    <a:cxn ang="0">
                      <a:pos x="1" y="311"/>
                    </a:cxn>
                    <a:cxn ang="0">
                      <a:pos x="1" y="280"/>
                    </a:cxn>
                    <a:cxn ang="0">
                      <a:pos x="5" y="249"/>
                    </a:cxn>
                    <a:cxn ang="0">
                      <a:pos x="468" y="437"/>
                    </a:cxn>
                    <a:cxn ang="0">
                      <a:pos x="505" y="527"/>
                    </a:cxn>
                    <a:cxn ang="0">
                      <a:pos x="527" y="624"/>
                    </a:cxn>
                    <a:cxn ang="0">
                      <a:pos x="570" y="605"/>
                    </a:cxn>
                    <a:cxn ang="0">
                      <a:pos x="613" y="502"/>
                    </a:cxn>
                    <a:cxn ang="0">
                      <a:pos x="649" y="399"/>
                    </a:cxn>
                    <a:cxn ang="0">
                      <a:pos x="672" y="342"/>
                    </a:cxn>
                    <a:cxn ang="0">
                      <a:pos x="691" y="293"/>
                    </a:cxn>
                    <a:cxn ang="0">
                      <a:pos x="702" y="241"/>
                    </a:cxn>
                    <a:cxn ang="0">
                      <a:pos x="688" y="198"/>
                    </a:cxn>
                    <a:cxn ang="0">
                      <a:pos x="677" y="158"/>
                    </a:cxn>
                    <a:cxn ang="0">
                      <a:pos x="665" y="142"/>
                    </a:cxn>
                    <a:cxn ang="0">
                      <a:pos x="605" y="239"/>
                    </a:cxn>
                    <a:cxn ang="0">
                      <a:pos x="522" y="328"/>
                    </a:cxn>
                    <a:cxn ang="0">
                      <a:pos x="428" y="400"/>
                    </a:cxn>
                    <a:cxn ang="0">
                      <a:pos x="1214" y="781"/>
                    </a:cxn>
                    <a:cxn ang="0">
                      <a:pos x="1283" y="791"/>
                    </a:cxn>
                    <a:cxn ang="0">
                      <a:pos x="1345" y="832"/>
                    </a:cxn>
                    <a:cxn ang="0">
                      <a:pos x="1184" y="1261"/>
                    </a:cxn>
                    <a:cxn ang="0">
                      <a:pos x="1182" y="1226"/>
                    </a:cxn>
                    <a:cxn ang="0">
                      <a:pos x="1186" y="1174"/>
                    </a:cxn>
                    <a:cxn ang="0">
                      <a:pos x="1184" y="1148"/>
                    </a:cxn>
                    <a:cxn ang="0">
                      <a:pos x="1163" y="1160"/>
                    </a:cxn>
                    <a:cxn ang="0">
                      <a:pos x="1108" y="1143"/>
                    </a:cxn>
                    <a:cxn ang="0">
                      <a:pos x="1081" y="1137"/>
                    </a:cxn>
                    <a:cxn ang="0">
                      <a:pos x="1113" y="1195"/>
                    </a:cxn>
                    <a:cxn ang="0">
                      <a:pos x="252" y="649"/>
                    </a:cxn>
                    <a:cxn ang="0">
                      <a:pos x="270" y="619"/>
                    </a:cxn>
                    <a:cxn ang="0">
                      <a:pos x="297" y="601"/>
                    </a:cxn>
                    <a:cxn ang="0">
                      <a:pos x="328" y="612"/>
                    </a:cxn>
                    <a:cxn ang="0">
                      <a:pos x="332" y="628"/>
                    </a:cxn>
                    <a:cxn ang="0">
                      <a:pos x="335" y="647"/>
                    </a:cxn>
                    <a:cxn ang="0">
                      <a:pos x="338" y="663"/>
                    </a:cxn>
                    <a:cxn ang="0">
                      <a:pos x="329" y="678"/>
                    </a:cxn>
                    <a:cxn ang="0">
                      <a:pos x="320" y="694"/>
                    </a:cxn>
                  </a:cxnLst>
                  <a:rect l="0" t="0" r="r" b="b"/>
                  <a:pathLst>
                    <a:path w="1350" h="1275">
                      <a:moveTo>
                        <a:pt x="5" y="236"/>
                      </a:moveTo>
                      <a:lnTo>
                        <a:pt x="5" y="230"/>
                      </a:lnTo>
                      <a:lnTo>
                        <a:pt x="5" y="223"/>
                      </a:lnTo>
                      <a:lnTo>
                        <a:pt x="6" y="217"/>
                      </a:lnTo>
                      <a:lnTo>
                        <a:pt x="6" y="210"/>
                      </a:lnTo>
                      <a:lnTo>
                        <a:pt x="6" y="203"/>
                      </a:lnTo>
                      <a:lnTo>
                        <a:pt x="7" y="196"/>
                      </a:lnTo>
                      <a:lnTo>
                        <a:pt x="8" y="189"/>
                      </a:lnTo>
                      <a:lnTo>
                        <a:pt x="8" y="182"/>
                      </a:lnTo>
                      <a:lnTo>
                        <a:pt x="9" y="175"/>
                      </a:lnTo>
                      <a:lnTo>
                        <a:pt x="10" y="168"/>
                      </a:lnTo>
                      <a:lnTo>
                        <a:pt x="11" y="160"/>
                      </a:lnTo>
                      <a:lnTo>
                        <a:pt x="12" y="153"/>
                      </a:lnTo>
                      <a:lnTo>
                        <a:pt x="13" y="146"/>
                      </a:lnTo>
                      <a:lnTo>
                        <a:pt x="14" y="138"/>
                      </a:lnTo>
                      <a:lnTo>
                        <a:pt x="15" y="131"/>
                      </a:lnTo>
                      <a:lnTo>
                        <a:pt x="16" y="124"/>
                      </a:lnTo>
                      <a:lnTo>
                        <a:pt x="17" y="116"/>
                      </a:lnTo>
                      <a:lnTo>
                        <a:pt x="18" y="109"/>
                      </a:lnTo>
                      <a:lnTo>
                        <a:pt x="19" y="101"/>
                      </a:lnTo>
                      <a:lnTo>
                        <a:pt x="20" y="94"/>
                      </a:lnTo>
                      <a:lnTo>
                        <a:pt x="21" y="86"/>
                      </a:lnTo>
                      <a:lnTo>
                        <a:pt x="22" y="79"/>
                      </a:lnTo>
                      <a:lnTo>
                        <a:pt x="23" y="71"/>
                      </a:lnTo>
                      <a:lnTo>
                        <a:pt x="23" y="64"/>
                      </a:lnTo>
                      <a:lnTo>
                        <a:pt x="24" y="56"/>
                      </a:lnTo>
                      <a:lnTo>
                        <a:pt x="25" y="49"/>
                      </a:lnTo>
                      <a:lnTo>
                        <a:pt x="25" y="42"/>
                      </a:lnTo>
                      <a:lnTo>
                        <a:pt x="26" y="34"/>
                      </a:lnTo>
                      <a:lnTo>
                        <a:pt x="26" y="27"/>
                      </a:lnTo>
                      <a:lnTo>
                        <a:pt x="27" y="20"/>
                      </a:lnTo>
                      <a:lnTo>
                        <a:pt x="27" y="13"/>
                      </a:lnTo>
                      <a:lnTo>
                        <a:pt x="27" y="6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31" y="2"/>
                      </a:lnTo>
                      <a:lnTo>
                        <a:pt x="31" y="1"/>
                      </a:lnTo>
                      <a:lnTo>
                        <a:pt x="32" y="1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4" y="0"/>
                      </a:lnTo>
                      <a:lnTo>
                        <a:pt x="35" y="0"/>
                      </a:lnTo>
                      <a:lnTo>
                        <a:pt x="36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2"/>
                      </a:lnTo>
                      <a:lnTo>
                        <a:pt x="43" y="4"/>
                      </a:lnTo>
                      <a:lnTo>
                        <a:pt x="43" y="6"/>
                      </a:lnTo>
                      <a:lnTo>
                        <a:pt x="44" y="8"/>
                      </a:lnTo>
                      <a:lnTo>
                        <a:pt x="44" y="10"/>
                      </a:lnTo>
                      <a:lnTo>
                        <a:pt x="44" y="13"/>
                      </a:lnTo>
                      <a:lnTo>
                        <a:pt x="44" y="15"/>
                      </a:lnTo>
                      <a:lnTo>
                        <a:pt x="44" y="17"/>
                      </a:lnTo>
                      <a:lnTo>
                        <a:pt x="45" y="20"/>
                      </a:lnTo>
                      <a:lnTo>
                        <a:pt x="45" y="22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30"/>
                      </a:lnTo>
                      <a:lnTo>
                        <a:pt x="47" y="32"/>
                      </a:lnTo>
                      <a:lnTo>
                        <a:pt x="48" y="35"/>
                      </a:lnTo>
                      <a:lnTo>
                        <a:pt x="48" y="38"/>
                      </a:lnTo>
                      <a:lnTo>
                        <a:pt x="49" y="40"/>
                      </a:lnTo>
                      <a:lnTo>
                        <a:pt x="49" y="43"/>
                      </a:lnTo>
                      <a:lnTo>
                        <a:pt x="50" y="45"/>
                      </a:lnTo>
                      <a:lnTo>
                        <a:pt x="50" y="48"/>
                      </a:lnTo>
                      <a:lnTo>
                        <a:pt x="51" y="50"/>
                      </a:lnTo>
                      <a:lnTo>
                        <a:pt x="51" y="53"/>
                      </a:lnTo>
                      <a:lnTo>
                        <a:pt x="52" y="55"/>
                      </a:lnTo>
                      <a:lnTo>
                        <a:pt x="52" y="58"/>
                      </a:lnTo>
                      <a:lnTo>
                        <a:pt x="53" y="60"/>
                      </a:lnTo>
                      <a:lnTo>
                        <a:pt x="53" y="62"/>
                      </a:lnTo>
                      <a:lnTo>
                        <a:pt x="53" y="64"/>
                      </a:lnTo>
                      <a:lnTo>
                        <a:pt x="54" y="67"/>
                      </a:lnTo>
                      <a:lnTo>
                        <a:pt x="54" y="69"/>
                      </a:lnTo>
                      <a:lnTo>
                        <a:pt x="54" y="71"/>
                      </a:lnTo>
                      <a:lnTo>
                        <a:pt x="54" y="72"/>
                      </a:lnTo>
                      <a:lnTo>
                        <a:pt x="54" y="74"/>
                      </a:lnTo>
                      <a:lnTo>
                        <a:pt x="55" y="77"/>
                      </a:lnTo>
                      <a:lnTo>
                        <a:pt x="55" y="79"/>
                      </a:lnTo>
                      <a:lnTo>
                        <a:pt x="55" y="82"/>
                      </a:lnTo>
                      <a:lnTo>
                        <a:pt x="56" y="84"/>
                      </a:lnTo>
                      <a:lnTo>
                        <a:pt x="56" y="87"/>
                      </a:lnTo>
                      <a:lnTo>
                        <a:pt x="56" y="89"/>
                      </a:lnTo>
                      <a:lnTo>
                        <a:pt x="56" y="92"/>
                      </a:lnTo>
                      <a:lnTo>
                        <a:pt x="56" y="95"/>
                      </a:lnTo>
                      <a:lnTo>
                        <a:pt x="56" y="98"/>
                      </a:lnTo>
                      <a:lnTo>
                        <a:pt x="55" y="101"/>
                      </a:lnTo>
                      <a:lnTo>
                        <a:pt x="55" y="103"/>
                      </a:lnTo>
                      <a:lnTo>
                        <a:pt x="55" y="106"/>
                      </a:lnTo>
                      <a:lnTo>
                        <a:pt x="55" y="109"/>
                      </a:lnTo>
                      <a:lnTo>
                        <a:pt x="55" y="112"/>
                      </a:lnTo>
                      <a:lnTo>
                        <a:pt x="54" y="115"/>
                      </a:lnTo>
                      <a:lnTo>
                        <a:pt x="54" y="118"/>
                      </a:lnTo>
                      <a:lnTo>
                        <a:pt x="54" y="121"/>
                      </a:lnTo>
                      <a:lnTo>
                        <a:pt x="54" y="124"/>
                      </a:lnTo>
                      <a:lnTo>
                        <a:pt x="53" y="127"/>
                      </a:lnTo>
                      <a:lnTo>
                        <a:pt x="53" y="130"/>
                      </a:lnTo>
                      <a:lnTo>
                        <a:pt x="53" y="132"/>
                      </a:lnTo>
                      <a:lnTo>
                        <a:pt x="53" y="135"/>
                      </a:lnTo>
                      <a:lnTo>
                        <a:pt x="53" y="138"/>
                      </a:lnTo>
                      <a:lnTo>
                        <a:pt x="53" y="141"/>
                      </a:lnTo>
                      <a:lnTo>
                        <a:pt x="53" y="144"/>
                      </a:lnTo>
                      <a:lnTo>
                        <a:pt x="53" y="146"/>
                      </a:lnTo>
                      <a:lnTo>
                        <a:pt x="53" y="149"/>
                      </a:lnTo>
                      <a:lnTo>
                        <a:pt x="53" y="152"/>
                      </a:lnTo>
                      <a:lnTo>
                        <a:pt x="53" y="154"/>
                      </a:lnTo>
                      <a:lnTo>
                        <a:pt x="53" y="157"/>
                      </a:lnTo>
                      <a:lnTo>
                        <a:pt x="54" y="159"/>
                      </a:lnTo>
                      <a:lnTo>
                        <a:pt x="54" y="162"/>
                      </a:lnTo>
                      <a:lnTo>
                        <a:pt x="58" y="174"/>
                      </a:lnTo>
                      <a:lnTo>
                        <a:pt x="62" y="187"/>
                      </a:lnTo>
                      <a:lnTo>
                        <a:pt x="67" y="198"/>
                      </a:lnTo>
                      <a:lnTo>
                        <a:pt x="72" y="210"/>
                      </a:lnTo>
                      <a:lnTo>
                        <a:pt x="78" y="221"/>
                      </a:lnTo>
                      <a:lnTo>
                        <a:pt x="85" y="232"/>
                      </a:lnTo>
                      <a:lnTo>
                        <a:pt x="92" y="242"/>
                      </a:lnTo>
                      <a:lnTo>
                        <a:pt x="99" y="252"/>
                      </a:lnTo>
                      <a:lnTo>
                        <a:pt x="107" y="262"/>
                      </a:lnTo>
                      <a:lnTo>
                        <a:pt x="116" y="272"/>
                      </a:lnTo>
                      <a:lnTo>
                        <a:pt x="125" y="281"/>
                      </a:lnTo>
                      <a:lnTo>
                        <a:pt x="134" y="290"/>
                      </a:lnTo>
                      <a:lnTo>
                        <a:pt x="144" y="298"/>
                      </a:lnTo>
                      <a:lnTo>
                        <a:pt x="153" y="307"/>
                      </a:lnTo>
                      <a:lnTo>
                        <a:pt x="164" y="315"/>
                      </a:lnTo>
                      <a:lnTo>
                        <a:pt x="175" y="323"/>
                      </a:lnTo>
                      <a:lnTo>
                        <a:pt x="185" y="331"/>
                      </a:lnTo>
                      <a:lnTo>
                        <a:pt x="196" y="338"/>
                      </a:lnTo>
                      <a:lnTo>
                        <a:pt x="206" y="345"/>
                      </a:lnTo>
                      <a:lnTo>
                        <a:pt x="217" y="352"/>
                      </a:lnTo>
                      <a:lnTo>
                        <a:pt x="228" y="358"/>
                      </a:lnTo>
                      <a:lnTo>
                        <a:pt x="239" y="365"/>
                      </a:lnTo>
                      <a:lnTo>
                        <a:pt x="250" y="371"/>
                      </a:lnTo>
                      <a:lnTo>
                        <a:pt x="260" y="377"/>
                      </a:lnTo>
                      <a:lnTo>
                        <a:pt x="271" y="382"/>
                      </a:lnTo>
                      <a:lnTo>
                        <a:pt x="281" y="388"/>
                      </a:lnTo>
                      <a:lnTo>
                        <a:pt x="292" y="393"/>
                      </a:lnTo>
                      <a:lnTo>
                        <a:pt x="302" y="399"/>
                      </a:lnTo>
                      <a:lnTo>
                        <a:pt x="312" y="404"/>
                      </a:lnTo>
                      <a:lnTo>
                        <a:pt x="321" y="409"/>
                      </a:lnTo>
                      <a:lnTo>
                        <a:pt x="331" y="414"/>
                      </a:lnTo>
                      <a:lnTo>
                        <a:pt x="339" y="418"/>
                      </a:lnTo>
                      <a:lnTo>
                        <a:pt x="336" y="423"/>
                      </a:lnTo>
                      <a:lnTo>
                        <a:pt x="333" y="427"/>
                      </a:lnTo>
                      <a:lnTo>
                        <a:pt x="329" y="431"/>
                      </a:lnTo>
                      <a:lnTo>
                        <a:pt x="326" y="436"/>
                      </a:lnTo>
                      <a:lnTo>
                        <a:pt x="323" y="440"/>
                      </a:lnTo>
                      <a:lnTo>
                        <a:pt x="321" y="445"/>
                      </a:lnTo>
                      <a:lnTo>
                        <a:pt x="318" y="450"/>
                      </a:lnTo>
                      <a:lnTo>
                        <a:pt x="315" y="455"/>
                      </a:lnTo>
                      <a:lnTo>
                        <a:pt x="313" y="460"/>
                      </a:lnTo>
                      <a:lnTo>
                        <a:pt x="311" y="465"/>
                      </a:lnTo>
                      <a:lnTo>
                        <a:pt x="308" y="471"/>
                      </a:lnTo>
                      <a:lnTo>
                        <a:pt x="306" y="476"/>
                      </a:lnTo>
                      <a:lnTo>
                        <a:pt x="304" y="481"/>
                      </a:lnTo>
                      <a:lnTo>
                        <a:pt x="302" y="487"/>
                      </a:lnTo>
                      <a:lnTo>
                        <a:pt x="300" y="492"/>
                      </a:lnTo>
                      <a:lnTo>
                        <a:pt x="298" y="498"/>
                      </a:lnTo>
                      <a:lnTo>
                        <a:pt x="297" y="503"/>
                      </a:lnTo>
                      <a:lnTo>
                        <a:pt x="295" y="509"/>
                      </a:lnTo>
                      <a:lnTo>
                        <a:pt x="293" y="515"/>
                      </a:lnTo>
                      <a:lnTo>
                        <a:pt x="292" y="520"/>
                      </a:lnTo>
                      <a:lnTo>
                        <a:pt x="290" y="526"/>
                      </a:lnTo>
                      <a:lnTo>
                        <a:pt x="289" y="532"/>
                      </a:lnTo>
                      <a:lnTo>
                        <a:pt x="287" y="537"/>
                      </a:lnTo>
                      <a:lnTo>
                        <a:pt x="286" y="543"/>
                      </a:lnTo>
                      <a:lnTo>
                        <a:pt x="284" y="549"/>
                      </a:lnTo>
                      <a:lnTo>
                        <a:pt x="283" y="554"/>
                      </a:lnTo>
                      <a:lnTo>
                        <a:pt x="281" y="560"/>
                      </a:lnTo>
                      <a:lnTo>
                        <a:pt x="280" y="565"/>
                      </a:lnTo>
                      <a:lnTo>
                        <a:pt x="278" y="571"/>
                      </a:lnTo>
                      <a:lnTo>
                        <a:pt x="277" y="576"/>
                      </a:lnTo>
                      <a:lnTo>
                        <a:pt x="275" y="581"/>
                      </a:lnTo>
                      <a:lnTo>
                        <a:pt x="274" y="587"/>
                      </a:lnTo>
                      <a:lnTo>
                        <a:pt x="273" y="589"/>
                      </a:lnTo>
                      <a:lnTo>
                        <a:pt x="273" y="590"/>
                      </a:lnTo>
                      <a:lnTo>
                        <a:pt x="272" y="592"/>
                      </a:lnTo>
                      <a:lnTo>
                        <a:pt x="271" y="594"/>
                      </a:lnTo>
                      <a:lnTo>
                        <a:pt x="270" y="595"/>
                      </a:lnTo>
                      <a:lnTo>
                        <a:pt x="270" y="597"/>
                      </a:lnTo>
                      <a:lnTo>
                        <a:pt x="269" y="599"/>
                      </a:lnTo>
                      <a:lnTo>
                        <a:pt x="268" y="601"/>
                      </a:lnTo>
                      <a:lnTo>
                        <a:pt x="267" y="602"/>
                      </a:lnTo>
                      <a:lnTo>
                        <a:pt x="266" y="604"/>
                      </a:lnTo>
                      <a:lnTo>
                        <a:pt x="265" y="606"/>
                      </a:lnTo>
                      <a:lnTo>
                        <a:pt x="264" y="608"/>
                      </a:lnTo>
                      <a:lnTo>
                        <a:pt x="263" y="609"/>
                      </a:lnTo>
                      <a:lnTo>
                        <a:pt x="263" y="611"/>
                      </a:lnTo>
                      <a:lnTo>
                        <a:pt x="262" y="613"/>
                      </a:lnTo>
                      <a:lnTo>
                        <a:pt x="261" y="615"/>
                      </a:lnTo>
                      <a:lnTo>
                        <a:pt x="260" y="616"/>
                      </a:lnTo>
                      <a:lnTo>
                        <a:pt x="259" y="618"/>
                      </a:lnTo>
                      <a:lnTo>
                        <a:pt x="258" y="620"/>
                      </a:lnTo>
                      <a:lnTo>
                        <a:pt x="257" y="622"/>
                      </a:lnTo>
                      <a:lnTo>
                        <a:pt x="257" y="623"/>
                      </a:lnTo>
                      <a:lnTo>
                        <a:pt x="256" y="625"/>
                      </a:lnTo>
                      <a:lnTo>
                        <a:pt x="255" y="627"/>
                      </a:lnTo>
                      <a:lnTo>
                        <a:pt x="254" y="629"/>
                      </a:lnTo>
                      <a:lnTo>
                        <a:pt x="254" y="631"/>
                      </a:lnTo>
                      <a:lnTo>
                        <a:pt x="253" y="632"/>
                      </a:lnTo>
                      <a:lnTo>
                        <a:pt x="253" y="634"/>
                      </a:lnTo>
                      <a:lnTo>
                        <a:pt x="253" y="636"/>
                      </a:lnTo>
                      <a:lnTo>
                        <a:pt x="252" y="638"/>
                      </a:lnTo>
                      <a:lnTo>
                        <a:pt x="252" y="639"/>
                      </a:lnTo>
                      <a:lnTo>
                        <a:pt x="252" y="641"/>
                      </a:lnTo>
                      <a:lnTo>
                        <a:pt x="252" y="643"/>
                      </a:lnTo>
                      <a:lnTo>
                        <a:pt x="247" y="639"/>
                      </a:lnTo>
                      <a:lnTo>
                        <a:pt x="242" y="635"/>
                      </a:lnTo>
                      <a:lnTo>
                        <a:pt x="237" y="631"/>
                      </a:lnTo>
                      <a:lnTo>
                        <a:pt x="232" y="627"/>
                      </a:lnTo>
                      <a:lnTo>
                        <a:pt x="227" y="622"/>
                      </a:lnTo>
                      <a:lnTo>
                        <a:pt x="222" y="618"/>
                      </a:lnTo>
                      <a:lnTo>
                        <a:pt x="217" y="613"/>
                      </a:lnTo>
                      <a:lnTo>
                        <a:pt x="212" y="608"/>
                      </a:lnTo>
                      <a:lnTo>
                        <a:pt x="207" y="603"/>
                      </a:lnTo>
                      <a:lnTo>
                        <a:pt x="202" y="597"/>
                      </a:lnTo>
                      <a:lnTo>
                        <a:pt x="197" y="592"/>
                      </a:lnTo>
                      <a:lnTo>
                        <a:pt x="193" y="586"/>
                      </a:lnTo>
                      <a:lnTo>
                        <a:pt x="188" y="581"/>
                      </a:lnTo>
                      <a:lnTo>
                        <a:pt x="183" y="575"/>
                      </a:lnTo>
                      <a:lnTo>
                        <a:pt x="179" y="569"/>
                      </a:lnTo>
                      <a:lnTo>
                        <a:pt x="174" y="563"/>
                      </a:lnTo>
                      <a:lnTo>
                        <a:pt x="169" y="558"/>
                      </a:lnTo>
                      <a:lnTo>
                        <a:pt x="165" y="552"/>
                      </a:lnTo>
                      <a:lnTo>
                        <a:pt x="159" y="546"/>
                      </a:lnTo>
                      <a:lnTo>
                        <a:pt x="155" y="540"/>
                      </a:lnTo>
                      <a:lnTo>
                        <a:pt x="150" y="534"/>
                      </a:lnTo>
                      <a:lnTo>
                        <a:pt x="146" y="528"/>
                      </a:lnTo>
                      <a:lnTo>
                        <a:pt x="142" y="522"/>
                      </a:lnTo>
                      <a:lnTo>
                        <a:pt x="137" y="517"/>
                      </a:lnTo>
                      <a:lnTo>
                        <a:pt x="133" y="511"/>
                      </a:lnTo>
                      <a:lnTo>
                        <a:pt x="129" y="505"/>
                      </a:lnTo>
                      <a:lnTo>
                        <a:pt x="124" y="500"/>
                      </a:lnTo>
                      <a:lnTo>
                        <a:pt x="120" y="495"/>
                      </a:lnTo>
                      <a:lnTo>
                        <a:pt x="116" y="489"/>
                      </a:lnTo>
                      <a:lnTo>
                        <a:pt x="112" y="484"/>
                      </a:lnTo>
                      <a:lnTo>
                        <a:pt x="108" y="479"/>
                      </a:lnTo>
                      <a:lnTo>
                        <a:pt x="103" y="474"/>
                      </a:lnTo>
                      <a:lnTo>
                        <a:pt x="101" y="471"/>
                      </a:lnTo>
                      <a:lnTo>
                        <a:pt x="98" y="468"/>
                      </a:lnTo>
                      <a:lnTo>
                        <a:pt x="95" y="465"/>
                      </a:lnTo>
                      <a:lnTo>
                        <a:pt x="92" y="461"/>
                      </a:lnTo>
                      <a:lnTo>
                        <a:pt x="89" y="457"/>
                      </a:lnTo>
                      <a:lnTo>
                        <a:pt x="86" y="453"/>
                      </a:lnTo>
                      <a:lnTo>
                        <a:pt x="82" y="449"/>
                      </a:lnTo>
                      <a:lnTo>
                        <a:pt x="79" y="445"/>
                      </a:lnTo>
                      <a:lnTo>
                        <a:pt x="75" y="441"/>
                      </a:lnTo>
                      <a:lnTo>
                        <a:pt x="72" y="436"/>
                      </a:lnTo>
                      <a:lnTo>
                        <a:pt x="68" y="432"/>
                      </a:lnTo>
                      <a:lnTo>
                        <a:pt x="65" y="427"/>
                      </a:lnTo>
                      <a:lnTo>
                        <a:pt x="61" y="422"/>
                      </a:lnTo>
                      <a:lnTo>
                        <a:pt x="57" y="417"/>
                      </a:lnTo>
                      <a:lnTo>
                        <a:pt x="54" y="412"/>
                      </a:lnTo>
                      <a:lnTo>
                        <a:pt x="50" y="407"/>
                      </a:lnTo>
                      <a:lnTo>
                        <a:pt x="46" y="402"/>
                      </a:lnTo>
                      <a:lnTo>
                        <a:pt x="43" y="397"/>
                      </a:lnTo>
                      <a:lnTo>
                        <a:pt x="39" y="392"/>
                      </a:lnTo>
                      <a:lnTo>
                        <a:pt x="36" y="387"/>
                      </a:lnTo>
                      <a:lnTo>
                        <a:pt x="33" y="382"/>
                      </a:lnTo>
                      <a:lnTo>
                        <a:pt x="30" y="377"/>
                      </a:lnTo>
                      <a:lnTo>
                        <a:pt x="26" y="372"/>
                      </a:lnTo>
                      <a:lnTo>
                        <a:pt x="23" y="367"/>
                      </a:lnTo>
                      <a:lnTo>
                        <a:pt x="21" y="363"/>
                      </a:lnTo>
                      <a:lnTo>
                        <a:pt x="18" y="358"/>
                      </a:lnTo>
                      <a:lnTo>
                        <a:pt x="15" y="353"/>
                      </a:lnTo>
                      <a:lnTo>
                        <a:pt x="13" y="348"/>
                      </a:lnTo>
                      <a:lnTo>
                        <a:pt x="11" y="344"/>
                      </a:lnTo>
                      <a:lnTo>
                        <a:pt x="8" y="339"/>
                      </a:lnTo>
                      <a:lnTo>
                        <a:pt x="7" y="335"/>
                      </a:lnTo>
                      <a:lnTo>
                        <a:pt x="5" y="331"/>
                      </a:lnTo>
                      <a:lnTo>
                        <a:pt x="4" y="328"/>
                      </a:lnTo>
                      <a:lnTo>
                        <a:pt x="3" y="324"/>
                      </a:lnTo>
                      <a:lnTo>
                        <a:pt x="2" y="321"/>
                      </a:lnTo>
                      <a:lnTo>
                        <a:pt x="2" y="318"/>
                      </a:lnTo>
                      <a:lnTo>
                        <a:pt x="1" y="314"/>
                      </a:lnTo>
                      <a:lnTo>
                        <a:pt x="1" y="311"/>
                      </a:lnTo>
                      <a:lnTo>
                        <a:pt x="1" y="308"/>
                      </a:lnTo>
                      <a:lnTo>
                        <a:pt x="0" y="305"/>
                      </a:lnTo>
                      <a:lnTo>
                        <a:pt x="0" y="302"/>
                      </a:lnTo>
                      <a:lnTo>
                        <a:pt x="0" y="299"/>
                      </a:lnTo>
                      <a:lnTo>
                        <a:pt x="0" y="296"/>
                      </a:lnTo>
                      <a:lnTo>
                        <a:pt x="0" y="294"/>
                      </a:lnTo>
                      <a:lnTo>
                        <a:pt x="0" y="291"/>
                      </a:lnTo>
                      <a:lnTo>
                        <a:pt x="0" y="288"/>
                      </a:lnTo>
                      <a:lnTo>
                        <a:pt x="1" y="286"/>
                      </a:lnTo>
                      <a:lnTo>
                        <a:pt x="1" y="283"/>
                      </a:lnTo>
                      <a:lnTo>
                        <a:pt x="1" y="280"/>
                      </a:lnTo>
                      <a:lnTo>
                        <a:pt x="2" y="278"/>
                      </a:lnTo>
                      <a:lnTo>
                        <a:pt x="2" y="275"/>
                      </a:lnTo>
                      <a:lnTo>
                        <a:pt x="2" y="272"/>
                      </a:lnTo>
                      <a:lnTo>
                        <a:pt x="3" y="270"/>
                      </a:lnTo>
                      <a:lnTo>
                        <a:pt x="3" y="267"/>
                      </a:lnTo>
                      <a:lnTo>
                        <a:pt x="3" y="264"/>
                      </a:lnTo>
                      <a:lnTo>
                        <a:pt x="4" y="261"/>
                      </a:lnTo>
                      <a:lnTo>
                        <a:pt x="4" y="258"/>
                      </a:lnTo>
                      <a:lnTo>
                        <a:pt x="4" y="255"/>
                      </a:lnTo>
                      <a:lnTo>
                        <a:pt x="4" y="252"/>
                      </a:lnTo>
                      <a:lnTo>
                        <a:pt x="5" y="249"/>
                      </a:lnTo>
                      <a:lnTo>
                        <a:pt x="5" y="246"/>
                      </a:lnTo>
                      <a:lnTo>
                        <a:pt x="5" y="243"/>
                      </a:lnTo>
                      <a:lnTo>
                        <a:pt x="5" y="240"/>
                      </a:lnTo>
                      <a:lnTo>
                        <a:pt x="5" y="236"/>
                      </a:lnTo>
                      <a:close/>
                      <a:moveTo>
                        <a:pt x="428" y="400"/>
                      </a:moveTo>
                      <a:lnTo>
                        <a:pt x="436" y="405"/>
                      </a:lnTo>
                      <a:lnTo>
                        <a:pt x="443" y="411"/>
                      </a:lnTo>
                      <a:lnTo>
                        <a:pt x="450" y="417"/>
                      </a:lnTo>
                      <a:lnTo>
                        <a:pt x="456" y="423"/>
                      </a:lnTo>
                      <a:lnTo>
                        <a:pt x="462" y="430"/>
                      </a:lnTo>
                      <a:lnTo>
                        <a:pt x="468" y="437"/>
                      </a:lnTo>
                      <a:lnTo>
                        <a:pt x="473" y="444"/>
                      </a:lnTo>
                      <a:lnTo>
                        <a:pt x="477" y="452"/>
                      </a:lnTo>
                      <a:lnTo>
                        <a:pt x="481" y="460"/>
                      </a:lnTo>
                      <a:lnTo>
                        <a:pt x="485" y="467"/>
                      </a:lnTo>
                      <a:lnTo>
                        <a:pt x="489" y="476"/>
                      </a:lnTo>
                      <a:lnTo>
                        <a:pt x="492" y="484"/>
                      </a:lnTo>
                      <a:lnTo>
                        <a:pt x="495" y="492"/>
                      </a:lnTo>
                      <a:lnTo>
                        <a:pt x="498" y="501"/>
                      </a:lnTo>
                      <a:lnTo>
                        <a:pt x="501" y="509"/>
                      </a:lnTo>
                      <a:lnTo>
                        <a:pt x="503" y="518"/>
                      </a:lnTo>
                      <a:lnTo>
                        <a:pt x="505" y="527"/>
                      </a:lnTo>
                      <a:lnTo>
                        <a:pt x="507" y="536"/>
                      </a:lnTo>
                      <a:lnTo>
                        <a:pt x="509" y="545"/>
                      </a:lnTo>
                      <a:lnTo>
                        <a:pt x="511" y="554"/>
                      </a:lnTo>
                      <a:lnTo>
                        <a:pt x="513" y="563"/>
                      </a:lnTo>
                      <a:lnTo>
                        <a:pt x="515" y="572"/>
                      </a:lnTo>
                      <a:lnTo>
                        <a:pt x="517" y="580"/>
                      </a:lnTo>
                      <a:lnTo>
                        <a:pt x="519" y="589"/>
                      </a:lnTo>
                      <a:lnTo>
                        <a:pt x="520" y="598"/>
                      </a:lnTo>
                      <a:lnTo>
                        <a:pt x="522" y="607"/>
                      </a:lnTo>
                      <a:lnTo>
                        <a:pt x="524" y="615"/>
                      </a:lnTo>
                      <a:lnTo>
                        <a:pt x="527" y="624"/>
                      </a:lnTo>
                      <a:lnTo>
                        <a:pt x="529" y="632"/>
                      </a:lnTo>
                      <a:lnTo>
                        <a:pt x="531" y="640"/>
                      </a:lnTo>
                      <a:lnTo>
                        <a:pt x="534" y="648"/>
                      </a:lnTo>
                      <a:lnTo>
                        <a:pt x="537" y="656"/>
                      </a:lnTo>
                      <a:lnTo>
                        <a:pt x="542" y="649"/>
                      </a:lnTo>
                      <a:lnTo>
                        <a:pt x="547" y="643"/>
                      </a:lnTo>
                      <a:lnTo>
                        <a:pt x="552" y="636"/>
                      </a:lnTo>
                      <a:lnTo>
                        <a:pt x="557" y="629"/>
                      </a:lnTo>
                      <a:lnTo>
                        <a:pt x="561" y="621"/>
                      </a:lnTo>
                      <a:lnTo>
                        <a:pt x="566" y="613"/>
                      </a:lnTo>
                      <a:lnTo>
                        <a:pt x="570" y="605"/>
                      </a:lnTo>
                      <a:lnTo>
                        <a:pt x="574" y="597"/>
                      </a:lnTo>
                      <a:lnTo>
                        <a:pt x="579" y="588"/>
                      </a:lnTo>
                      <a:lnTo>
                        <a:pt x="583" y="579"/>
                      </a:lnTo>
                      <a:lnTo>
                        <a:pt x="587" y="570"/>
                      </a:lnTo>
                      <a:lnTo>
                        <a:pt x="591" y="561"/>
                      </a:lnTo>
                      <a:lnTo>
                        <a:pt x="594" y="551"/>
                      </a:lnTo>
                      <a:lnTo>
                        <a:pt x="598" y="541"/>
                      </a:lnTo>
                      <a:lnTo>
                        <a:pt x="602" y="532"/>
                      </a:lnTo>
                      <a:lnTo>
                        <a:pt x="606" y="522"/>
                      </a:lnTo>
                      <a:lnTo>
                        <a:pt x="609" y="512"/>
                      </a:lnTo>
                      <a:lnTo>
                        <a:pt x="613" y="502"/>
                      </a:lnTo>
                      <a:lnTo>
                        <a:pt x="617" y="492"/>
                      </a:lnTo>
                      <a:lnTo>
                        <a:pt x="620" y="483"/>
                      </a:lnTo>
                      <a:lnTo>
                        <a:pt x="624" y="473"/>
                      </a:lnTo>
                      <a:lnTo>
                        <a:pt x="627" y="463"/>
                      </a:lnTo>
                      <a:lnTo>
                        <a:pt x="630" y="453"/>
                      </a:lnTo>
                      <a:lnTo>
                        <a:pt x="633" y="444"/>
                      </a:lnTo>
                      <a:lnTo>
                        <a:pt x="637" y="434"/>
                      </a:lnTo>
                      <a:lnTo>
                        <a:pt x="640" y="425"/>
                      </a:lnTo>
                      <a:lnTo>
                        <a:pt x="643" y="416"/>
                      </a:lnTo>
                      <a:lnTo>
                        <a:pt x="646" y="407"/>
                      </a:lnTo>
                      <a:lnTo>
                        <a:pt x="649" y="399"/>
                      </a:lnTo>
                      <a:lnTo>
                        <a:pt x="652" y="390"/>
                      </a:lnTo>
                      <a:lnTo>
                        <a:pt x="655" y="382"/>
                      </a:lnTo>
                      <a:lnTo>
                        <a:pt x="658" y="375"/>
                      </a:lnTo>
                      <a:lnTo>
                        <a:pt x="660" y="370"/>
                      </a:lnTo>
                      <a:lnTo>
                        <a:pt x="662" y="366"/>
                      </a:lnTo>
                      <a:lnTo>
                        <a:pt x="663" y="362"/>
                      </a:lnTo>
                      <a:lnTo>
                        <a:pt x="665" y="358"/>
                      </a:lnTo>
                      <a:lnTo>
                        <a:pt x="667" y="354"/>
                      </a:lnTo>
                      <a:lnTo>
                        <a:pt x="669" y="350"/>
                      </a:lnTo>
                      <a:lnTo>
                        <a:pt x="670" y="346"/>
                      </a:lnTo>
                      <a:lnTo>
                        <a:pt x="672" y="342"/>
                      </a:lnTo>
                      <a:lnTo>
                        <a:pt x="674" y="338"/>
                      </a:lnTo>
                      <a:lnTo>
                        <a:pt x="676" y="333"/>
                      </a:lnTo>
                      <a:lnTo>
                        <a:pt x="678" y="329"/>
                      </a:lnTo>
                      <a:lnTo>
                        <a:pt x="680" y="325"/>
                      </a:lnTo>
                      <a:lnTo>
                        <a:pt x="681" y="321"/>
                      </a:lnTo>
                      <a:lnTo>
                        <a:pt x="683" y="315"/>
                      </a:lnTo>
                      <a:lnTo>
                        <a:pt x="685" y="311"/>
                      </a:lnTo>
                      <a:lnTo>
                        <a:pt x="687" y="307"/>
                      </a:lnTo>
                      <a:lnTo>
                        <a:pt x="688" y="302"/>
                      </a:lnTo>
                      <a:lnTo>
                        <a:pt x="690" y="298"/>
                      </a:lnTo>
                      <a:lnTo>
                        <a:pt x="691" y="293"/>
                      </a:lnTo>
                      <a:lnTo>
                        <a:pt x="693" y="289"/>
                      </a:lnTo>
                      <a:lnTo>
                        <a:pt x="694" y="284"/>
                      </a:lnTo>
                      <a:lnTo>
                        <a:pt x="696" y="280"/>
                      </a:lnTo>
                      <a:lnTo>
                        <a:pt x="697" y="275"/>
                      </a:lnTo>
                      <a:lnTo>
                        <a:pt x="698" y="270"/>
                      </a:lnTo>
                      <a:lnTo>
                        <a:pt x="699" y="265"/>
                      </a:lnTo>
                      <a:lnTo>
                        <a:pt x="700" y="261"/>
                      </a:lnTo>
                      <a:lnTo>
                        <a:pt x="701" y="256"/>
                      </a:lnTo>
                      <a:lnTo>
                        <a:pt x="701" y="251"/>
                      </a:lnTo>
                      <a:lnTo>
                        <a:pt x="702" y="246"/>
                      </a:lnTo>
                      <a:lnTo>
                        <a:pt x="702" y="241"/>
                      </a:lnTo>
                      <a:lnTo>
                        <a:pt x="702" y="236"/>
                      </a:lnTo>
                      <a:lnTo>
                        <a:pt x="702" y="230"/>
                      </a:lnTo>
                      <a:lnTo>
                        <a:pt x="701" y="227"/>
                      </a:lnTo>
                      <a:lnTo>
                        <a:pt x="699" y="224"/>
                      </a:lnTo>
                      <a:lnTo>
                        <a:pt x="697" y="221"/>
                      </a:lnTo>
                      <a:lnTo>
                        <a:pt x="695" y="217"/>
                      </a:lnTo>
                      <a:lnTo>
                        <a:pt x="694" y="214"/>
                      </a:lnTo>
                      <a:lnTo>
                        <a:pt x="692" y="210"/>
                      </a:lnTo>
                      <a:lnTo>
                        <a:pt x="691" y="206"/>
                      </a:lnTo>
                      <a:lnTo>
                        <a:pt x="689" y="202"/>
                      </a:lnTo>
                      <a:lnTo>
                        <a:pt x="688" y="198"/>
                      </a:lnTo>
                      <a:lnTo>
                        <a:pt x="687" y="194"/>
                      </a:lnTo>
                      <a:lnTo>
                        <a:pt x="686" y="190"/>
                      </a:lnTo>
                      <a:lnTo>
                        <a:pt x="685" y="187"/>
                      </a:lnTo>
                      <a:lnTo>
                        <a:pt x="683" y="183"/>
                      </a:lnTo>
                      <a:lnTo>
                        <a:pt x="682" y="179"/>
                      </a:lnTo>
                      <a:lnTo>
                        <a:pt x="681" y="175"/>
                      </a:lnTo>
                      <a:lnTo>
                        <a:pt x="680" y="172"/>
                      </a:lnTo>
                      <a:lnTo>
                        <a:pt x="679" y="168"/>
                      </a:lnTo>
                      <a:lnTo>
                        <a:pt x="679" y="165"/>
                      </a:lnTo>
                      <a:lnTo>
                        <a:pt x="678" y="161"/>
                      </a:lnTo>
                      <a:lnTo>
                        <a:pt x="677" y="158"/>
                      </a:lnTo>
                      <a:lnTo>
                        <a:pt x="676" y="156"/>
                      </a:lnTo>
                      <a:lnTo>
                        <a:pt x="675" y="153"/>
                      </a:lnTo>
                      <a:lnTo>
                        <a:pt x="674" y="150"/>
                      </a:lnTo>
                      <a:lnTo>
                        <a:pt x="673" y="148"/>
                      </a:lnTo>
                      <a:lnTo>
                        <a:pt x="672" y="146"/>
                      </a:lnTo>
                      <a:lnTo>
                        <a:pt x="671" y="145"/>
                      </a:lnTo>
                      <a:lnTo>
                        <a:pt x="670" y="143"/>
                      </a:lnTo>
                      <a:lnTo>
                        <a:pt x="669" y="142"/>
                      </a:lnTo>
                      <a:lnTo>
                        <a:pt x="668" y="142"/>
                      </a:lnTo>
                      <a:lnTo>
                        <a:pt x="666" y="141"/>
                      </a:lnTo>
                      <a:lnTo>
                        <a:pt x="665" y="142"/>
                      </a:lnTo>
                      <a:lnTo>
                        <a:pt x="664" y="142"/>
                      </a:lnTo>
                      <a:lnTo>
                        <a:pt x="659" y="152"/>
                      </a:lnTo>
                      <a:lnTo>
                        <a:pt x="654" y="163"/>
                      </a:lnTo>
                      <a:lnTo>
                        <a:pt x="649" y="173"/>
                      </a:lnTo>
                      <a:lnTo>
                        <a:pt x="643" y="183"/>
                      </a:lnTo>
                      <a:lnTo>
                        <a:pt x="638" y="192"/>
                      </a:lnTo>
                      <a:lnTo>
                        <a:pt x="632" y="202"/>
                      </a:lnTo>
                      <a:lnTo>
                        <a:pt x="626" y="211"/>
                      </a:lnTo>
                      <a:lnTo>
                        <a:pt x="619" y="221"/>
                      </a:lnTo>
                      <a:lnTo>
                        <a:pt x="612" y="230"/>
                      </a:lnTo>
                      <a:lnTo>
                        <a:pt x="605" y="239"/>
                      </a:lnTo>
                      <a:lnTo>
                        <a:pt x="598" y="247"/>
                      </a:lnTo>
                      <a:lnTo>
                        <a:pt x="591" y="256"/>
                      </a:lnTo>
                      <a:lnTo>
                        <a:pt x="584" y="264"/>
                      </a:lnTo>
                      <a:lnTo>
                        <a:pt x="577" y="273"/>
                      </a:lnTo>
                      <a:lnTo>
                        <a:pt x="569" y="281"/>
                      </a:lnTo>
                      <a:lnTo>
                        <a:pt x="562" y="289"/>
                      </a:lnTo>
                      <a:lnTo>
                        <a:pt x="554" y="297"/>
                      </a:lnTo>
                      <a:lnTo>
                        <a:pt x="546" y="304"/>
                      </a:lnTo>
                      <a:lnTo>
                        <a:pt x="538" y="312"/>
                      </a:lnTo>
                      <a:lnTo>
                        <a:pt x="530" y="320"/>
                      </a:lnTo>
                      <a:lnTo>
                        <a:pt x="522" y="328"/>
                      </a:lnTo>
                      <a:lnTo>
                        <a:pt x="514" y="335"/>
                      </a:lnTo>
                      <a:lnTo>
                        <a:pt x="505" y="342"/>
                      </a:lnTo>
                      <a:lnTo>
                        <a:pt x="497" y="349"/>
                      </a:lnTo>
                      <a:lnTo>
                        <a:pt x="488" y="356"/>
                      </a:lnTo>
                      <a:lnTo>
                        <a:pt x="480" y="362"/>
                      </a:lnTo>
                      <a:lnTo>
                        <a:pt x="471" y="369"/>
                      </a:lnTo>
                      <a:lnTo>
                        <a:pt x="463" y="375"/>
                      </a:lnTo>
                      <a:lnTo>
                        <a:pt x="454" y="382"/>
                      </a:lnTo>
                      <a:lnTo>
                        <a:pt x="445" y="388"/>
                      </a:lnTo>
                      <a:lnTo>
                        <a:pt x="436" y="394"/>
                      </a:lnTo>
                      <a:lnTo>
                        <a:pt x="428" y="400"/>
                      </a:lnTo>
                      <a:close/>
                      <a:moveTo>
                        <a:pt x="1029" y="1242"/>
                      </a:moveTo>
                      <a:lnTo>
                        <a:pt x="1153" y="787"/>
                      </a:lnTo>
                      <a:lnTo>
                        <a:pt x="1160" y="786"/>
                      </a:lnTo>
                      <a:lnTo>
                        <a:pt x="1167" y="785"/>
                      </a:lnTo>
                      <a:lnTo>
                        <a:pt x="1174" y="784"/>
                      </a:lnTo>
                      <a:lnTo>
                        <a:pt x="1181" y="783"/>
                      </a:lnTo>
                      <a:lnTo>
                        <a:pt x="1188" y="783"/>
                      </a:lnTo>
                      <a:lnTo>
                        <a:pt x="1194" y="782"/>
                      </a:lnTo>
                      <a:lnTo>
                        <a:pt x="1201" y="781"/>
                      </a:lnTo>
                      <a:lnTo>
                        <a:pt x="1208" y="781"/>
                      </a:lnTo>
                      <a:lnTo>
                        <a:pt x="1214" y="781"/>
                      </a:lnTo>
                      <a:lnTo>
                        <a:pt x="1221" y="781"/>
                      </a:lnTo>
                      <a:lnTo>
                        <a:pt x="1227" y="781"/>
                      </a:lnTo>
                      <a:lnTo>
                        <a:pt x="1234" y="781"/>
                      </a:lnTo>
                      <a:lnTo>
                        <a:pt x="1240" y="782"/>
                      </a:lnTo>
                      <a:lnTo>
                        <a:pt x="1247" y="782"/>
                      </a:lnTo>
                      <a:lnTo>
                        <a:pt x="1253" y="783"/>
                      </a:lnTo>
                      <a:lnTo>
                        <a:pt x="1259" y="784"/>
                      </a:lnTo>
                      <a:lnTo>
                        <a:pt x="1265" y="785"/>
                      </a:lnTo>
                      <a:lnTo>
                        <a:pt x="1271" y="787"/>
                      </a:lnTo>
                      <a:lnTo>
                        <a:pt x="1277" y="789"/>
                      </a:lnTo>
                      <a:lnTo>
                        <a:pt x="1283" y="791"/>
                      </a:lnTo>
                      <a:lnTo>
                        <a:pt x="1289" y="793"/>
                      </a:lnTo>
                      <a:lnTo>
                        <a:pt x="1295" y="796"/>
                      </a:lnTo>
                      <a:lnTo>
                        <a:pt x="1301" y="798"/>
                      </a:lnTo>
                      <a:lnTo>
                        <a:pt x="1307" y="801"/>
                      </a:lnTo>
                      <a:lnTo>
                        <a:pt x="1313" y="805"/>
                      </a:lnTo>
                      <a:lnTo>
                        <a:pt x="1318" y="809"/>
                      </a:lnTo>
                      <a:lnTo>
                        <a:pt x="1324" y="813"/>
                      </a:lnTo>
                      <a:lnTo>
                        <a:pt x="1329" y="817"/>
                      </a:lnTo>
                      <a:lnTo>
                        <a:pt x="1334" y="821"/>
                      </a:lnTo>
                      <a:lnTo>
                        <a:pt x="1340" y="826"/>
                      </a:lnTo>
                      <a:lnTo>
                        <a:pt x="1345" y="832"/>
                      </a:lnTo>
                      <a:lnTo>
                        <a:pt x="1350" y="838"/>
                      </a:lnTo>
                      <a:lnTo>
                        <a:pt x="1196" y="1275"/>
                      </a:lnTo>
                      <a:lnTo>
                        <a:pt x="1194" y="1274"/>
                      </a:lnTo>
                      <a:lnTo>
                        <a:pt x="1192" y="1273"/>
                      </a:lnTo>
                      <a:lnTo>
                        <a:pt x="1191" y="1272"/>
                      </a:lnTo>
                      <a:lnTo>
                        <a:pt x="1189" y="1271"/>
                      </a:lnTo>
                      <a:lnTo>
                        <a:pt x="1188" y="1269"/>
                      </a:lnTo>
                      <a:lnTo>
                        <a:pt x="1187" y="1267"/>
                      </a:lnTo>
                      <a:lnTo>
                        <a:pt x="1186" y="1265"/>
                      </a:lnTo>
                      <a:lnTo>
                        <a:pt x="1185" y="1263"/>
                      </a:lnTo>
                      <a:lnTo>
                        <a:pt x="1184" y="1261"/>
                      </a:lnTo>
                      <a:lnTo>
                        <a:pt x="1183" y="1258"/>
                      </a:lnTo>
                      <a:lnTo>
                        <a:pt x="1183" y="1256"/>
                      </a:lnTo>
                      <a:lnTo>
                        <a:pt x="1182" y="1253"/>
                      </a:lnTo>
                      <a:lnTo>
                        <a:pt x="1182" y="1250"/>
                      </a:lnTo>
                      <a:lnTo>
                        <a:pt x="1182" y="1247"/>
                      </a:lnTo>
                      <a:lnTo>
                        <a:pt x="1182" y="1244"/>
                      </a:lnTo>
                      <a:lnTo>
                        <a:pt x="1182" y="1241"/>
                      </a:lnTo>
                      <a:lnTo>
                        <a:pt x="1182" y="1237"/>
                      </a:lnTo>
                      <a:lnTo>
                        <a:pt x="1182" y="1233"/>
                      </a:lnTo>
                      <a:lnTo>
                        <a:pt x="1182" y="1230"/>
                      </a:lnTo>
                      <a:lnTo>
                        <a:pt x="1182" y="1226"/>
                      </a:lnTo>
                      <a:lnTo>
                        <a:pt x="1183" y="1222"/>
                      </a:lnTo>
                      <a:lnTo>
                        <a:pt x="1183" y="1217"/>
                      </a:lnTo>
                      <a:lnTo>
                        <a:pt x="1183" y="1213"/>
                      </a:lnTo>
                      <a:lnTo>
                        <a:pt x="1184" y="1209"/>
                      </a:lnTo>
                      <a:lnTo>
                        <a:pt x="1184" y="1204"/>
                      </a:lnTo>
                      <a:lnTo>
                        <a:pt x="1184" y="1199"/>
                      </a:lnTo>
                      <a:lnTo>
                        <a:pt x="1185" y="1195"/>
                      </a:lnTo>
                      <a:lnTo>
                        <a:pt x="1185" y="1190"/>
                      </a:lnTo>
                      <a:lnTo>
                        <a:pt x="1185" y="1185"/>
                      </a:lnTo>
                      <a:lnTo>
                        <a:pt x="1185" y="1180"/>
                      </a:lnTo>
                      <a:lnTo>
                        <a:pt x="1186" y="1174"/>
                      </a:lnTo>
                      <a:lnTo>
                        <a:pt x="1186" y="1169"/>
                      </a:lnTo>
                      <a:lnTo>
                        <a:pt x="1186" y="1164"/>
                      </a:lnTo>
                      <a:lnTo>
                        <a:pt x="1186" y="1160"/>
                      </a:lnTo>
                      <a:lnTo>
                        <a:pt x="1186" y="1156"/>
                      </a:lnTo>
                      <a:lnTo>
                        <a:pt x="1186" y="1153"/>
                      </a:lnTo>
                      <a:lnTo>
                        <a:pt x="1186" y="1151"/>
                      </a:lnTo>
                      <a:lnTo>
                        <a:pt x="1186" y="1149"/>
                      </a:lnTo>
                      <a:lnTo>
                        <a:pt x="1186" y="1148"/>
                      </a:lnTo>
                      <a:lnTo>
                        <a:pt x="1185" y="1147"/>
                      </a:lnTo>
                      <a:lnTo>
                        <a:pt x="1184" y="1147"/>
                      </a:lnTo>
                      <a:lnTo>
                        <a:pt x="1184" y="1148"/>
                      </a:lnTo>
                      <a:lnTo>
                        <a:pt x="1183" y="1148"/>
                      </a:lnTo>
                      <a:lnTo>
                        <a:pt x="1182" y="1149"/>
                      </a:lnTo>
                      <a:lnTo>
                        <a:pt x="1181" y="1150"/>
                      </a:lnTo>
                      <a:lnTo>
                        <a:pt x="1179" y="1152"/>
                      </a:lnTo>
                      <a:lnTo>
                        <a:pt x="1178" y="1153"/>
                      </a:lnTo>
                      <a:lnTo>
                        <a:pt x="1176" y="1154"/>
                      </a:lnTo>
                      <a:lnTo>
                        <a:pt x="1174" y="1156"/>
                      </a:lnTo>
                      <a:lnTo>
                        <a:pt x="1171" y="1157"/>
                      </a:lnTo>
                      <a:lnTo>
                        <a:pt x="1169" y="1158"/>
                      </a:lnTo>
                      <a:lnTo>
                        <a:pt x="1166" y="1159"/>
                      </a:lnTo>
                      <a:lnTo>
                        <a:pt x="1163" y="1160"/>
                      </a:lnTo>
                      <a:lnTo>
                        <a:pt x="1160" y="1161"/>
                      </a:lnTo>
                      <a:lnTo>
                        <a:pt x="1156" y="1161"/>
                      </a:lnTo>
                      <a:lnTo>
                        <a:pt x="1152" y="1161"/>
                      </a:lnTo>
                      <a:lnTo>
                        <a:pt x="1148" y="1161"/>
                      </a:lnTo>
                      <a:lnTo>
                        <a:pt x="1143" y="1160"/>
                      </a:lnTo>
                      <a:lnTo>
                        <a:pt x="1138" y="1159"/>
                      </a:lnTo>
                      <a:lnTo>
                        <a:pt x="1133" y="1157"/>
                      </a:lnTo>
                      <a:lnTo>
                        <a:pt x="1127" y="1155"/>
                      </a:lnTo>
                      <a:lnTo>
                        <a:pt x="1121" y="1152"/>
                      </a:lnTo>
                      <a:lnTo>
                        <a:pt x="1115" y="1149"/>
                      </a:lnTo>
                      <a:lnTo>
                        <a:pt x="1108" y="1143"/>
                      </a:lnTo>
                      <a:lnTo>
                        <a:pt x="1102" y="1139"/>
                      </a:lnTo>
                      <a:lnTo>
                        <a:pt x="1097" y="1135"/>
                      </a:lnTo>
                      <a:lnTo>
                        <a:pt x="1093" y="1132"/>
                      </a:lnTo>
                      <a:lnTo>
                        <a:pt x="1089" y="1130"/>
                      </a:lnTo>
                      <a:lnTo>
                        <a:pt x="1086" y="1129"/>
                      </a:lnTo>
                      <a:lnTo>
                        <a:pt x="1084" y="1129"/>
                      </a:lnTo>
                      <a:lnTo>
                        <a:pt x="1082" y="1129"/>
                      </a:lnTo>
                      <a:lnTo>
                        <a:pt x="1081" y="1130"/>
                      </a:lnTo>
                      <a:lnTo>
                        <a:pt x="1081" y="1132"/>
                      </a:lnTo>
                      <a:lnTo>
                        <a:pt x="1081" y="1134"/>
                      </a:lnTo>
                      <a:lnTo>
                        <a:pt x="1081" y="1137"/>
                      </a:lnTo>
                      <a:lnTo>
                        <a:pt x="1082" y="1140"/>
                      </a:lnTo>
                      <a:lnTo>
                        <a:pt x="1084" y="1144"/>
                      </a:lnTo>
                      <a:lnTo>
                        <a:pt x="1085" y="1149"/>
                      </a:lnTo>
                      <a:lnTo>
                        <a:pt x="1088" y="1154"/>
                      </a:lnTo>
                      <a:lnTo>
                        <a:pt x="1090" y="1159"/>
                      </a:lnTo>
                      <a:lnTo>
                        <a:pt x="1093" y="1164"/>
                      </a:lnTo>
                      <a:lnTo>
                        <a:pt x="1097" y="1170"/>
                      </a:lnTo>
                      <a:lnTo>
                        <a:pt x="1100" y="1176"/>
                      </a:lnTo>
                      <a:lnTo>
                        <a:pt x="1104" y="1182"/>
                      </a:lnTo>
                      <a:lnTo>
                        <a:pt x="1108" y="1189"/>
                      </a:lnTo>
                      <a:lnTo>
                        <a:pt x="1113" y="1195"/>
                      </a:lnTo>
                      <a:lnTo>
                        <a:pt x="1117" y="1202"/>
                      </a:lnTo>
                      <a:lnTo>
                        <a:pt x="1122" y="1209"/>
                      </a:lnTo>
                      <a:lnTo>
                        <a:pt x="1127" y="1216"/>
                      </a:lnTo>
                      <a:lnTo>
                        <a:pt x="1132" y="1223"/>
                      </a:lnTo>
                      <a:lnTo>
                        <a:pt x="1137" y="1229"/>
                      </a:lnTo>
                      <a:lnTo>
                        <a:pt x="1142" y="1236"/>
                      </a:lnTo>
                      <a:lnTo>
                        <a:pt x="1147" y="1243"/>
                      </a:lnTo>
                      <a:lnTo>
                        <a:pt x="1152" y="1249"/>
                      </a:lnTo>
                      <a:lnTo>
                        <a:pt x="1158" y="1255"/>
                      </a:lnTo>
                      <a:lnTo>
                        <a:pt x="1029" y="1242"/>
                      </a:lnTo>
                      <a:close/>
                      <a:moveTo>
                        <a:pt x="252" y="649"/>
                      </a:moveTo>
                      <a:lnTo>
                        <a:pt x="253" y="646"/>
                      </a:lnTo>
                      <a:lnTo>
                        <a:pt x="254" y="643"/>
                      </a:lnTo>
                      <a:lnTo>
                        <a:pt x="255" y="640"/>
                      </a:lnTo>
                      <a:lnTo>
                        <a:pt x="257" y="638"/>
                      </a:lnTo>
                      <a:lnTo>
                        <a:pt x="258" y="635"/>
                      </a:lnTo>
                      <a:lnTo>
                        <a:pt x="260" y="632"/>
                      </a:lnTo>
                      <a:lnTo>
                        <a:pt x="262" y="629"/>
                      </a:lnTo>
                      <a:lnTo>
                        <a:pt x="264" y="627"/>
                      </a:lnTo>
                      <a:lnTo>
                        <a:pt x="266" y="624"/>
                      </a:lnTo>
                      <a:lnTo>
                        <a:pt x="268" y="621"/>
                      </a:lnTo>
                      <a:lnTo>
                        <a:pt x="270" y="619"/>
                      </a:lnTo>
                      <a:lnTo>
                        <a:pt x="272" y="617"/>
                      </a:lnTo>
                      <a:lnTo>
                        <a:pt x="274" y="614"/>
                      </a:lnTo>
                      <a:lnTo>
                        <a:pt x="277" y="612"/>
                      </a:lnTo>
                      <a:lnTo>
                        <a:pt x="279" y="610"/>
                      </a:lnTo>
                      <a:lnTo>
                        <a:pt x="281" y="609"/>
                      </a:lnTo>
                      <a:lnTo>
                        <a:pt x="284" y="607"/>
                      </a:lnTo>
                      <a:lnTo>
                        <a:pt x="286" y="605"/>
                      </a:lnTo>
                      <a:lnTo>
                        <a:pt x="289" y="604"/>
                      </a:lnTo>
                      <a:lnTo>
                        <a:pt x="291" y="603"/>
                      </a:lnTo>
                      <a:lnTo>
                        <a:pt x="294" y="602"/>
                      </a:lnTo>
                      <a:lnTo>
                        <a:pt x="297" y="601"/>
                      </a:lnTo>
                      <a:lnTo>
                        <a:pt x="299" y="600"/>
                      </a:lnTo>
                      <a:lnTo>
                        <a:pt x="302" y="600"/>
                      </a:lnTo>
                      <a:lnTo>
                        <a:pt x="305" y="600"/>
                      </a:lnTo>
                      <a:lnTo>
                        <a:pt x="307" y="600"/>
                      </a:lnTo>
                      <a:lnTo>
                        <a:pt x="310" y="600"/>
                      </a:lnTo>
                      <a:lnTo>
                        <a:pt x="312" y="601"/>
                      </a:lnTo>
                      <a:lnTo>
                        <a:pt x="315" y="601"/>
                      </a:lnTo>
                      <a:lnTo>
                        <a:pt x="318" y="602"/>
                      </a:lnTo>
                      <a:lnTo>
                        <a:pt x="320" y="604"/>
                      </a:lnTo>
                      <a:lnTo>
                        <a:pt x="323" y="605"/>
                      </a:lnTo>
                      <a:lnTo>
                        <a:pt x="328" y="612"/>
                      </a:lnTo>
                      <a:lnTo>
                        <a:pt x="329" y="613"/>
                      </a:lnTo>
                      <a:lnTo>
                        <a:pt x="329" y="614"/>
                      </a:lnTo>
                      <a:lnTo>
                        <a:pt x="330" y="615"/>
                      </a:lnTo>
                      <a:lnTo>
                        <a:pt x="330" y="617"/>
                      </a:lnTo>
                      <a:lnTo>
                        <a:pt x="331" y="618"/>
                      </a:lnTo>
                      <a:lnTo>
                        <a:pt x="331" y="620"/>
                      </a:lnTo>
                      <a:lnTo>
                        <a:pt x="331" y="621"/>
                      </a:lnTo>
                      <a:lnTo>
                        <a:pt x="332" y="623"/>
                      </a:lnTo>
                      <a:lnTo>
                        <a:pt x="332" y="625"/>
                      </a:lnTo>
                      <a:lnTo>
                        <a:pt x="332" y="626"/>
                      </a:lnTo>
                      <a:lnTo>
                        <a:pt x="332" y="628"/>
                      </a:lnTo>
                      <a:lnTo>
                        <a:pt x="333" y="630"/>
                      </a:lnTo>
                      <a:lnTo>
                        <a:pt x="333" y="631"/>
                      </a:lnTo>
                      <a:lnTo>
                        <a:pt x="333" y="633"/>
                      </a:lnTo>
                      <a:lnTo>
                        <a:pt x="334" y="635"/>
                      </a:lnTo>
                      <a:lnTo>
                        <a:pt x="334" y="637"/>
                      </a:lnTo>
                      <a:lnTo>
                        <a:pt x="334" y="638"/>
                      </a:lnTo>
                      <a:lnTo>
                        <a:pt x="334" y="640"/>
                      </a:lnTo>
                      <a:lnTo>
                        <a:pt x="335" y="642"/>
                      </a:lnTo>
                      <a:lnTo>
                        <a:pt x="335" y="644"/>
                      </a:lnTo>
                      <a:lnTo>
                        <a:pt x="335" y="645"/>
                      </a:lnTo>
                      <a:lnTo>
                        <a:pt x="335" y="647"/>
                      </a:lnTo>
                      <a:lnTo>
                        <a:pt x="336" y="649"/>
                      </a:lnTo>
                      <a:lnTo>
                        <a:pt x="336" y="650"/>
                      </a:lnTo>
                      <a:lnTo>
                        <a:pt x="336" y="652"/>
                      </a:lnTo>
                      <a:lnTo>
                        <a:pt x="337" y="654"/>
                      </a:lnTo>
                      <a:lnTo>
                        <a:pt x="337" y="655"/>
                      </a:lnTo>
                      <a:lnTo>
                        <a:pt x="338" y="657"/>
                      </a:lnTo>
                      <a:lnTo>
                        <a:pt x="338" y="658"/>
                      </a:lnTo>
                      <a:lnTo>
                        <a:pt x="338" y="659"/>
                      </a:lnTo>
                      <a:lnTo>
                        <a:pt x="339" y="661"/>
                      </a:lnTo>
                      <a:lnTo>
                        <a:pt x="339" y="662"/>
                      </a:lnTo>
                      <a:lnTo>
                        <a:pt x="338" y="663"/>
                      </a:lnTo>
                      <a:lnTo>
                        <a:pt x="337" y="664"/>
                      </a:lnTo>
                      <a:lnTo>
                        <a:pt x="336" y="665"/>
                      </a:lnTo>
                      <a:lnTo>
                        <a:pt x="336" y="667"/>
                      </a:lnTo>
                      <a:lnTo>
                        <a:pt x="335" y="668"/>
                      </a:lnTo>
                      <a:lnTo>
                        <a:pt x="334" y="669"/>
                      </a:lnTo>
                      <a:lnTo>
                        <a:pt x="333" y="671"/>
                      </a:lnTo>
                      <a:lnTo>
                        <a:pt x="332" y="672"/>
                      </a:lnTo>
                      <a:lnTo>
                        <a:pt x="331" y="673"/>
                      </a:lnTo>
                      <a:lnTo>
                        <a:pt x="330" y="675"/>
                      </a:lnTo>
                      <a:lnTo>
                        <a:pt x="330" y="676"/>
                      </a:lnTo>
                      <a:lnTo>
                        <a:pt x="329" y="678"/>
                      </a:lnTo>
                      <a:lnTo>
                        <a:pt x="328" y="679"/>
                      </a:lnTo>
                      <a:lnTo>
                        <a:pt x="327" y="681"/>
                      </a:lnTo>
                      <a:lnTo>
                        <a:pt x="326" y="682"/>
                      </a:lnTo>
                      <a:lnTo>
                        <a:pt x="326" y="683"/>
                      </a:lnTo>
                      <a:lnTo>
                        <a:pt x="325" y="685"/>
                      </a:lnTo>
                      <a:lnTo>
                        <a:pt x="324" y="686"/>
                      </a:lnTo>
                      <a:lnTo>
                        <a:pt x="323" y="688"/>
                      </a:lnTo>
                      <a:lnTo>
                        <a:pt x="323" y="689"/>
                      </a:lnTo>
                      <a:lnTo>
                        <a:pt x="322" y="691"/>
                      </a:lnTo>
                      <a:lnTo>
                        <a:pt x="321" y="692"/>
                      </a:lnTo>
                      <a:lnTo>
                        <a:pt x="320" y="694"/>
                      </a:lnTo>
                      <a:lnTo>
                        <a:pt x="319" y="695"/>
                      </a:lnTo>
                      <a:lnTo>
                        <a:pt x="318" y="696"/>
                      </a:lnTo>
                      <a:lnTo>
                        <a:pt x="318" y="698"/>
                      </a:lnTo>
                      <a:lnTo>
                        <a:pt x="317" y="699"/>
                      </a:lnTo>
                      <a:lnTo>
                        <a:pt x="316" y="701"/>
                      </a:lnTo>
                      <a:lnTo>
                        <a:pt x="315" y="703"/>
                      </a:lnTo>
                      <a:lnTo>
                        <a:pt x="314" y="704"/>
                      </a:lnTo>
                      <a:lnTo>
                        <a:pt x="313" y="705"/>
                      </a:lnTo>
                      <a:lnTo>
                        <a:pt x="312" y="706"/>
                      </a:lnTo>
                      <a:lnTo>
                        <a:pt x="252" y="6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1" name="Freeform 53"/>
                <p:cNvSpPr>
                  <a:spLocks/>
                </p:cNvSpPr>
                <p:nvPr/>
              </p:nvSpPr>
              <p:spPr bwMode="auto">
                <a:xfrm>
                  <a:off x="5246" y="2417"/>
                  <a:ext cx="85" cy="161"/>
                </a:xfrm>
                <a:custGeom>
                  <a:avLst/>
                  <a:gdLst/>
                  <a:ahLst/>
                  <a:cxnLst>
                    <a:cxn ang="0">
                      <a:pos x="5" y="223"/>
                    </a:cxn>
                    <a:cxn ang="0">
                      <a:pos x="7" y="196"/>
                    </a:cxn>
                    <a:cxn ang="0">
                      <a:pos x="10" y="168"/>
                    </a:cxn>
                    <a:cxn ang="0">
                      <a:pos x="14" y="138"/>
                    </a:cxn>
                    <a:cxn ang="0">
                      <a:pos x="18" y="109"/>
                    </a:cxn>
                    <a:cxn ang="0">
                      <a:pos x="22" y="79"/>
                    </a:cxn>
                    <a:cxn ang="0">
                      <a:pos x="25" y="49"/>
                    </a:cxn>
                    <a:cxn ang="0">
                      <a:pos x="27" y="20"/>
                    </a:cxn>
                    <a:cxn ang="0">
                      <a:pos x="30" y="2"/>
                    </a:cxn>
                    <a:cxn ang="0">
                      <a:pos x="37" y="0"/>
                    </a:cxn>
                    <a:cxn ang="0">
                      <a:pos x="44" y="8"/>
                    </a:cxn>
                    <a:cxn ang="0">
                      <a:pos x="46" y="27"/>
                    </a:cxn>
                    <a:cxn ang="0">
                      <a:pos x="50" y="48"/>
                    </a:cxn>
                    <a:cxn ang="0">
                      <a:pos x="54" y="67"/>
                    </a:cxn>
                    <a:cxn ang="0">
                      <a:pos x="56" y="84"/>
                    </a:cxn>
                    <a:cxn ang="0">
                      <a:pos x="55" y="106"/>
                    </a:cxn>
                    <a:cxn ang="0">
                      <a:pos x="53" y="130"/>
                    </a:cxn>
                    <a:cxn ang="0">
                      <a:pos x="53" y="152"/>
                    </a:cxn>
                    <a:cxn ang="0">
                      <a:pos x="62" y="187"/>
                    </a:cxn>
                    <a:cxn ang="0">
                      <a:pos x="85" y="232"/>
                    </a:cxn>
                    <a:cxn ang="0">
                      <a:pos x="116" y="272"/>
                    </a:cxn>
                    <a:cxn ang="0">
                      <a:pos x="153" y="307"/>
                    </a:cxn>
                    <a:cxn ang="0">
                      <a:pos x="196" y="338"/>
                    </a:cxn>
                    <a:cxn ang="0">
                      <a:pos x="239" y="365"/>
                    </a:cxn>
                    <a:cxn ang="0">
                      <a:pos x="281" y="388"/>
                    </a:cxn>
                    <a:cxn ang="0">
                      <a:pos x="321" y="409"/>
                    </a:cxn>
                    <a:cxn ang="0">
                      <a:pos x="333" y="427"/>
                    </a:cxn>
                    <a:cxn ang="0">
                      <a:pos x="321" y="445"/>
                    </a:cxn>
                    <a:cxn ang="0">
                      <a:pos x="311" y="465"/>
                    </a:cxn>
                    <a:cxn ang="0">
                      <a:pos x="302" y="487"/>
                    </a:cxn>
                    <a:cxn ang="0">
                      <a:pos x="295" y="509"/>
                    </a:cxn>
                    <a:cxn ang="0">
                      <a:pos x="289" y="532"/>
                    </a:cxn>
                    <a:cxn ang="0">
                      <a:pos x="283" y="554"/>
                    </a:cxn>
                    <a:cxn ang="0">
                      <a:pos x="277" y="576"/>
                    </a:cxn>
                    <a:cxn ang="0">
                      <a:pos x="271" y="594"/>
                    </a:cxn>
                    <a:cxn ang="0">
                      <a:pos x="264" y="608"/>
                    </a:cxn>
                    <a:cxn ang="0">
                      <a:pos x="257" y="622"/>
                    </a:cxn>
                    <a:cxn ang="0">
                      <a:pos x="253" y="636"/>
                    </a:cxn>
                    <a:cxn ang="0">
                      <a:pos x="242" y="635"/>
                    </a:cxn>
                    <a:cxn ang="0">
                      <a:pos x="222" y="618"/>
                    </a:cxn>
                    <a:cxn ang="0">
                      <a:pos x="202" y="597"/>
                    </a:cxn>
                    <a:cxn ang="0">
                      <a:pos x="183" y="575"/>
                    </a:cxn>
                    <a:cxn ang="0">
                      <a:pos x="165" y="552"/>
                    </a:cxn>
                    <a:cxn ang="0">
                      <a:pos x="146" y="528"/>
                    </a:cxn>
                    <a:cxn ang="0">
                      <a:pos x="129" y="505"/>
                    </a:cxn>
                    <a:cxn ang="0">
                      <a:pos x="112" y="484"/>
                    </a:cxn>
                    <a:cxn ang="0">
                      <a:pos x="92" y="461"/>
                    </a:cxn>
                    <a:cxn ang="0">
                      <a:pos x="65" y="427"/>
                    </a:cxn>
                    <a:cxn ang="0">
                      <a:pos x="36" y="387"/>
                    </a:cxn>
                    <a:cxn ang="0">
                      <a:pos x="13" y="348"/>
                    </a:cxn>
                    <a:cxn ang="0">
                      <a:pos x="2" y="318"/>
                    </a:cxn>
                    <a:cxn ang="0">
                      <a:pos x="0" y="294"/>
                    </a:cxn>
                    <a:cxn ang="0">
                      <a:pos x="2" y="272"/>
                    </a:cxn>
                    <a:cxn ang="0">
                      <a:pos x="5" y="249"/>
                    </a:cxn>
                  </a:cxnLst>
                  <a:rect l="0" t="0" r="r" b="b"/>
                  <a:pathLst>
                    <a:path w="339" h="643">
                      <a:moveTo>
                        <a:pt x="5" y="236"/>
                      </a:moveTo>
                      <a:lnTo>
                        <a:pt x="5" y="223"/>
                      </a:lnTo>
                      <a:lnTo>
                        <a:pt x="6" y="210"/>
                      </a:lnTo>
                      <a:lnTo>
                        <a:pt x="7" y="196"/>
                      </a:lnTo>
                      <a:lnTo>
                        <a:pt x="8" y="182"/>
                      </a:lnTo>
                      <a:lnTo>
                        <a:pt x="10" y="168"/>
                      </a:lnTo>
                      <a:lnTo>
                        <a:pt x="12" y="153"/>
                      </a:lnTo>
                      <a:lnTo>
                        <a:pt x="14" y="138"/>
                      </a:lnTo>
                      <a:lnTo>
                        <a:pt x="16" y="124"/>
                      </a:lnTo>
                      <a:lnTo>
                        <a:pt x="18" y="109"/>
                      </a:lnTo>
                      <a:lnTo>
                        <a:pt x="20" y="94"/>
                      </a:lnTo>
                      <a:lnTo>
                        <a:pt x="22" y="79"/>
                      </a:lnTo>
                      <a:lnTo>
                        <a:pt x="23" y="64"/>
                      </a:lnTo>
                      <a:lnTo>
                        <a:pt x="25" y="49"/>
                      </a:lnTo>
                      <a:lnTo>
                        <a:pt x="26" y="34"/>
                      </a:lnTo>
                      <a:lnTo>
                        <a:pt x="27" y="20"/>
                      </a:lnTo>
                      <a:lnTo>
                        <a:pt x="27" y="6"/>
                      </a:lnTo>
                      <a:lnTo>
                        <a:pt x="30" y="2"/>
                      </a:lnTo>
                      <a:lnTo>
                        <a:pt x="33" y="0"/>
                      </a:lnTo>
                      <a:lnTo>
                        <a:pt x="37" y="0"/>
                      </a:lnTo>
                      <a:lnTo>
                        <a:pt x="44" y="0"/>
                      </a:lnTo>
                      <a:lnTo>
                        <a:pt x="44" y="8"/>
                      </a:lnTo>
                      <a:lnTo>
                        <a:pt x="44" y="17"/>
                      </a:lnTo>
                      <a:lnTo>
                        <a:pt x="46" y="27"/>
                      </a:lnTo>
                      <a:lnTo>
                        <a:pt x="48" y="38"/>
                      </a:lnTo>
                      <a:lnTo>
                        <a:pt x="50" y="48"/>
                      </a:lnTo>
                      <a:lnTo>
                        <a:pt x="52" y="58"/>
                      </a:lnTo>
                      <a:lnTo>
                        <a:pt x="54" y="67"/>
                      </a:lnTo>
                      <a:lnTo>
                        <a:pt x="54" y="74"/>
                      </a:lnTo>
                      <a:lnTo>
                        <a:pt x="56" y="84"/>
                      </a:lnTo>
                      <a:lnTo>
                        <a:pt x="56" y="95"/>
                      </a:lnTo>
                      <a:lnTo>
                        <a:pt x="55" y="106"/>
                      </a:lnTo>
                      <a:lnTo>
                        <a:pt x="54" y="118"/>
                      </a:lnTo>
                      <a:lnTo>
                        <a:pt x="53" y="130"/>
                      </a:lnTo>
                      <a:lnTo>
                        <a:pt x="53" y="141"/>
                      </a:lnTo>
                      <a:lnTo>
                        <a:pt x="53" y="152"/>
                      </a:lnTo>
                      <a:lnTo>
                        <a:pt x="54" y="162"/>
                      </a:lnTo>
                      <a:lnTo>
                        <a:pt x="62" y="187"/>
                      </a:lnTo>
                      <a:lnTo>
                        <a:pt x="72" y="210"/>
                      </a:lnTo>
                      <a:lnTo>
                        <a:pt x="85" y="232"/>
                      </a:lnTo>
                      <a:lnTo>
                        <a:pt x="99" y="252"/>
                      </a:lnTo>
                      <a:lnTo>
                        <a:pt x="116" y="272"/>
                      </a:lnTo>
                      <a:lnTo>
                        <a:pt x="134" y="290"/>
                      </a:lnTo>
                      <a:lnTo>
                        <a:pt x="153" y="307"/>
                      </a:lnTo>
                      <a:lnTo>
                        <a:pt x="175" y="323"/>
                      </a:lnTo>
                      <a:lnTo>
                        <a:pt x="196" y="338"/>
                      </a:lnTo>
                      <a:lnTo>
                        <a:pt x="217" y="352"/>
                      </a:lnTo>
                      <a:lnTo>
                        <a:pt x="239" y="365"/>
                      </a:lnTo>
                      <a:lnTo>
                        <a:pt x="260" y="377"/>
                      </a:lnTo>
                      <a:lnTo>
                        <a:pt x="281" y="388"/>
                      </a:lnTo>
                      <a:lnTo>
                        <a:pt x="302" y="399"/>
                      </a:lnTo>
                      <a:lnTo>
                        <a:pt x="321" y="409"/>
                      </a:lnTo>
                      <a:lnTo>
                        <a:pt x="339" y="418"/>
                      </a:lnTo>
                      <a:lnTo>
                        <a:pt x="333" y="427"/>
                      </a:lnTo>
                      <a:lnTo>
                        <a:pt x="326" y="436"/>
                      </a:lnTo>
                      <a:lnTo>
                        <a:pt x="321" y="445"/>
                      </a:lnTo>
                      <a:lnTo>
                        <a:pt x="315" y="455"/>
                      </a:lnTo>
                      <a:lnTo>
                        <a:pt x="311" y="465"/>
                      </a:lnTo>
                      <a:lnTo>
                        <a:pt x="306" y="476"/>
                      </a:lnTo>
                      <a:lnTo>
                        <a:pt x="302" y="487"/>
                      </a:lnTo>
                      <a:lnTo>
                        <a:pt x="298" y="498"/>
                      </a:lnTo>
                      <a:lnTo>
                        <a:pt x="295" y="509"/>
                      </a:lnTo>
                      <a:lnTo>
                        <a:pt x="292" y="520"/>
                      </a:lnTo>
                      <a:lnTo>
                        <a:pt x="289" y="532"/>
                      </a:lnTo>
                      <a:lnTo>
                        <a:pt x="286" y="543"/>
                      </a:lnTo>
                      <a:lnTo>
                        <a:pt x="283" y="554"/>
                      </a:lnTo>
                      <a:lnTo>
                        <a:pt x="280" y="565"/>
                      </a:lnTo>
                      <a:lnTo>
                        <a:pt x="277" y="576"/>
                      </a:lnTo>
                      <a:lnTo>
                        <a:pt x="274" y="587"/>
                      </a:lnTo>
                      <a:lnTo>
                        <a:pt x="271" y="594"/>
                      </a:lnTo>
                      <a:lnTo>
                        <a:pt x="268" y="601"/>
                      </a:lnTo>
                      <a:lnTo>
                        <a:pt x="264" y="608"/>
                      </a:lnTo>
                      <a:lnTo>
                        <a:pt x="261" y="615"/>
                      </a:lnTo>
                      <a:lnTo>
                        <a:pt x="257" y="622"/>
                      </a:lnTo>
                      <a:lnTo>
                        <a:pt x="254" y="629"/>
                      </a:lnTo>
                      <a:lnTo>
                        <a:pt x="253" y="636"/>
                      </a:lnTo>
                      <a:lnTo>
                        <a:pt x="252" y="643"/>
                      </a:lnTo>
                      <a:lnTo>
                        <a:pt x="242" y="635"/>
                      </a:lnTo>
                      <a:lnTo>
                        <a:pt x="232" y="627"/>
                      </a:lnTo>
                      <a:lnTo>
                        <a:pt x="222" y="618"/>
                      </a:lnTo>
                      <a:lnTo>
                        <a:pt x="212" y="608"/>
                      </a:lnTo>
                      <a:lnTo>
                        <a:pt x="202" y="597"/>
                      </a:lnTo>
                      <a:lnTo>
                        <a:pt x="193" y="586"/>
                      </a:lnTo>
                      <a:lnTo>
                        <a:pt x="183" y="575"/>
                      </a:lnTo>
                      <a:lnTo>
                        <a:pt x="174" y="563"/>
                      </a:lnTo>
                      <a:lnTo>
                        <a:pt x="165" y="552"/>
                      </a:lnTo>
                      <a:lnTo>
                        <a:pt x="155" y="540"/>
                      </a:lnTo>
                      <a:lnTo>
                        <a:pt x="146" y="528"/>
                      </a:lnTo>
                      <a:lnTo>
                        <a:pt x="137" y="517"/>
                      </a:lnTo>
                      <a:lnTo>
                        <a:pt x="129" y="505"/>
                      </a:lnTo>
                      <a:lnTo>
                        <a:pt x="120" y="495"/>
                      </a:lnTo>
                      <a:lnTo>
                        <a:pt x="112" y="484"/>
                      </a:lnTo>
                      <a:lnTo>
                        <a:pt x="103" y="474"/>
                      </a:lnTo>
                      <a:lnTo>
                        <a:pt x="92" y="461"/>
                      </a:lnTo>
                      <a:lnTo>
                        <a:pt x="79" y="445"/>
                      </a:lnTo>
                      <a:lnTo>
                        <a:pt x="65" y="427"/>
                      </a:lnTo>
                      <a:lnTo>
                        <a:pt x="50" y="407"/>
                      </a:lnTo>
                      <a:lnTo>
                        <a:pt x="36" y="387"/>
                      </a:lnTo>
                      <a:lnTo>
                        <a:pt x="23" y="367"/>
                      </a:lnTo>
                      <a:lnTo>
                        <a:pt x="13" y="348"/>
                      </a:lnTo>
                      <a:lnTo>
                        <a:pt x="5" y="331"/>
                      </a:lnTo>
                      <a:lnTo>
                        <a:pt x="2" y="318"/>
                      </a:lnTo>
                      <a:lnTo>
                        <a:pt x="0" y="305"/>
                      </a:lnTo>
                      <a:lnTo>
                        <a:pt x="0" y="294"/>
                      </a:lnTo>
                      <a:lnTo>
                        <a:pt x="1" y="283"/>
                      </a:lnTo>
                      <a:lnTo>
                        <a:pt x="2" y="272"/>
                      </a:lnTo>
                      <a:lnTo>
                        <a:pt x="4" y="261"/>
                      </a:lnTo>
                      <a:lnTo>
                        <a:pt x="5" y="249"/>
                      </a:lnTo>
                      <a:lnTo>
                        <a:pt x="5" y="2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2" name="Freeform 54"/>
                <p:cNvSpPr>
                  <a:spLocks/>
                </p:cNvSpPr>
                <p:nvPr/>
              </p:nvSpPr>
              <p:spPr bwMode="auto">
                <a:xfrm>
                  <a:off x="5353" y="2453"/>
                  <a:ext cx="69" cy="128"/>
                </a:xfrm>
                <a:custGeom>
                  <a:avLst/>
                  <a:gdLst/>
                  <a:ahLst/>
                  <a:cxnLst>
                    <a:cxn ang="0">
                      <a:pos x="15" y="269"/>
                    </a:cxn>
                    <a:cxn ang="0">
                      <a:pos x="40" y="295"/>
                    </a:cxn>
                    <a:cxn ang="0">
                      <a:pos x="57" y="325"/>
                    </a:cxn>
                    <a:cxn ang="0">
                      <a:pos x="70" y="359"/>
                    </a:cxn>
                    <a:cxn ang="0">
                      <a:pos x="79" y="394"/>
                    </a:cxn>
                    <a:cxn ang="0">
                      <a:pos x="87" y="430"/>
                    </a:cxn>
                    <a:cxn ang="0">
                      <a:pos x="94" y="465"/>
                    </a:cxn>
                    <a:cxn ang="0">
                      <a:pos x="103" y="498"/>
                    </a:cxn>
                    <a:cxn ang="0">
                      <a:pos x="119" y="501"/>
                    </a:cxn>
                    <a:cxn ang="0">
                      <a:pos x="138" y="471"/>
                    </a:cxn>
                    <a:cxn ang="0">
                      <a:pos x="155" y="437"/>
                    </a:cxn>
                    <a:cxn ang="0">
                      <a:pos x="170" y="399"/>
                    </a:cxn>
                    <a:cxn ang="0">
                      <a:pos x="185" y="360"/>
                    </a:cxn>
                    <a:cxn ang="0">
                      <a:pos x="199" y="321"/>
                    </a:cxn>
                    <a:cxn ang="0">
                      <a:pos x="212" y="283"/>
                    </a:cxn>
                    <a:cxn ang="0">
                      <a:pos x="224" y="248"/>
                    </a:cxn>
                    <a:cxn ang="0">
                      <a:pos x="237" y="216"/>
                    </a:cxn>
                    <a:cxn ang="0">
                      <a:pos x="252" y="183"/>
                    </a:cxn>
                    <a:cxn ang="0">
                      <a:pos x="265" y="147"/>
                    </a:cxn>
                    <a:cxn ang="0">
                      <a:pos x="273" y="109"/>
                    </a:cxn>
                    <a:cxn ang="0">
                      <a:pos x="267" y="75"/>
                    </a:cxn>
                    <a:cxn ang="0">
                      <a:pos x="257" y="45"/>
                    </a:cxn>
                    <a:cxn ang="0">
                      <a:pos x="249" y="16"/>
                    </a:cxn>
                    <a:cxn ang="0">
                      <a:pos x="241" y="0"/>
                    </a:cxn>
                    <a:cxn ang="0">
                      <a:pos x="226" y="21"/>
                    </a:cxn>
                    <a:cxn ang="0">
                      <a:pos x="204" y="60"/>
                    </a:cxn>
                    <a:cxn ang="0">
                      <a:pos x="177" y="97"/>
                    </a:cxn>
                    <a:cxn ang="0">
                      <a:pos x="149" y="131"/>
                    </a:cxn>
                    <a:cxn ang="0">
                      <a:pos x="118" y="162"/>
                    </a:cxn>
                    <a:cxn ang="0">
                      <a:pos x="86" y="193"/>
                    </a:cxn>
                    <a:cxn ang="0">
                      <a:pos x="52" y="220"/>
                    </a:cxn>
                    <a:cxn ang="0">
                      <a:pos x="17" y="246"/>
                    </a:cxn>
                  </a:cxnLst>
                  <a:rect l="0" t="0" r="r" b="b"/>
                  <a:pathLst>
                    <a:path w="274" h="514">
                      <a:moveTo>
                        <a:pt x="0" y="258"/>
                      </a:moveTo>
                      <a:lnTo>
                        <a:pt x="15" y="269"/>
                      </a:lnTo>
                      <a:lnTo>
                        <a:pt x="28" y="281"/>
                      </a:lnTo>
                      <a:lnTo>
                        <a:pt x="40" y="295"/>
                      </a:lnTo>
                      <a:lnTo>
                        <a:pt x="49" y="310"/>
                      </a:lnTo>
                      <a:lnTo>
                        <a:pt x="57" y="325"/>
                      </a:lnTo>
                      <a:lnTo>
                        <a:pt x="64" y="342"/>
                      </a:lnTo>
                      <a:lnTo>
                        <a:pt x="70" y="359"/>
                      </a:lnTo>
                      <a:lnTo>
                        <a:pt x="75" y="376"/>
                      </a:lnTo>
                      <a:lnTo>
                        <a:pt x="79" y="394"/>
                      </a:lnTo>
                      <a:lnTo>
                        <a:pt x="83" y="412"/>
                      </a:lnTo>
                      <a:lnTo>
                        <a:pt x="87" y="430"/>
                      </a:lnTo>
                      <a:lnTo>
                        <a:pt x="91" y="447"/>
                      </a:lnTo>
                      <a:lnTo>
                        <a:pt x="94" y="465"/>
                      </a:lnTo>
                      <a:lnTo>
                        <a:pt x="99" y="482"/>
                      </a:lnTo>
                      <a:lnTo>
                        <a:pt x="103" y="498"/>
                      </a:lnTo>
                      <a:lnTo>
                        <a:pt x="109" y="514"/>
                      </a:lnTo>
                      <a:lnTo>
                        <a:pt x="119" y="501"/>
                      </a:lnTo>
                      <a:lnTo>
                        <a:pt x="129" y="487"/>
                      </a:lnTo>
                      <a:lnTo>
                        <a:pt x="138" y="471"/>
                      </a:lnTo>
                      <a:lnTo>
                        <a:pt x="146" y="455"/>
                      </a:lnTo>
                      <a:lnTo>
                        <a:pt x="155" y="437"/>
                      </a:lnTo>
                      <a:lnTo>
                        <a:pt x="163" y="419"/>
                      </a:lnTo>
                      <a:lnTo>
                        <a:pt x="170" y="399"/>
                      </a:lnTo>
                      <a:lnTo>
                        <a:pt x="178" y="380"/>
                      </a:lnTo>
                      <a:lnTo>
                        <a:pt x="185" y="360"/>
                      </a:lnTo>
                      <a:lnTo>
                        <a:pt x="192" y="341"/>
                      </a:lnTo>
                      <a:lnTo>
                        <a:pt x="199" y="321"/>
                      </a:lnTo>
                      <a:lnTo>
                        <a:pt x="205" y="302"/>
                      </a:lnTo>
                      <a:lnTo>
                        <a:pt x="212" y="283"/>
                      </a:lnTo>
                      <a:lnTo>
                        <a:pt x="218" y="265"/>
                      </a:lnTo>
                      <a:lnTo>
                        <a:pt x="224" y="248"/>
                      </a:lnTo>
                      <a:lnTo>
                        <a:pt x="230" y="233"/>
                      </a:lnTo>
                      <a:lnTo>
                        <a:pt x="237" y="216"/>
                      </a:lnTo>
                      <a:lnTo>
                        <a:pt x="244" y="200"/>
                      </a:lnTo>
                      <a:lnTo>
                        <a:pt x="252" y="183"/>
                      </a:lnTo>
                      <a:lnTo>
                        <a:pt x="259" y="165"/>
                      </a:lnTo>
                      <a:lnTo>
                        <a:pt x="265" y="147"/>
                      </a:lnTo>
                      <a:lnTo>
                        <a:pt x="270" y="128"/>
                      </a:lnTo>
                      <a:lnTo>
                        <a:pt x="273" y="109"/>
                      </a:lnTo>
                      <a:lnTo>
                        <a:pt x="274" y="88"/>
                      </a:lnTo>
                      <a:lnTo>
                        <a:pt x="267" y="75"/>
                      </a:lnTo>
                      <a:lnTo>
                        <a:pt x="261" y="60"/>
                      </a:lnTo>
                      <a:lnTo>
                        <a:pt x="257" y="45"/>
                      </a:lnTo>
                      <a:lnTo>
                        <a:pt x="252" y="30"/>
                      </a:lnTo>
                      <a:lnTo>
                        <a:pt x="249" y="16"/>
                      </a:lnTo>
                      <a:lnTo>
                        <a:pt x="245" y="6"/>
                      </a:lnTo>
                      <a:lnTo>
                        <a:pt x="241" y="0"/>
                      </a:lnTo>
                      <a:lnTo>
                        <a:pt x="236" y="0"/>
                      </a:lnTo>
                      <a:lnTo>
                        <a:pt x="226" y="21"/>
                      </a:lnTo>
                      <a:lnTo>
                        <a:pt x="215" y="41"/>
                      </a:lnTo>
                      <a:lnTo>
                        <a:pt x="204" y="60"/>
                      </a:lnTo>
                      <a:lnTo>
                        <a:pt x="191" y="79"/>
                      </a:lnTo>
                      <a:lnTo>
                        <a:pt x="177" y="97"/>
                      </a:lnTo>
                      <a:lnTo>
                        <a:pt x="163" y="114"/>
                      </a:lnTo>
                      <a:lnTo>
                        <a:pt x="149" y="131"/>
                      </a:lnTo>
                      <a:lnTo>
                        <a:pt x="134" y="147"/>
                      </a:lnTo>
                      <a:lnTo>
                        <a:pt x="118" y="162"/>
                      </a:lnTo>
                      <a:lnTo>
                        <a:pt x="102" y="178"/>
                      </a:lnTo>
                      <a:lnTo>
                        <a:pt x="86" y="193"/>
                      </a:lnTo>
                      <a:lnTo>
                        <a:pt x="69" y="207"/>
                      </a:lnTo>
                      <a:lnTo>
                        <a:pt x="52" y="220"/>
                      </a:lnTo>
                      <a:lnTo>
                        <a:pt x="35" y="233"/>
                      </a:lnTo>
                      <a:lnTo>
                        <a:pt x="17" y="246"/>
                      </a:lnTo>
                      <a:lnTo>
                        <a:pt x="0" y="2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3" name="Freeform 55"/>
                <p:cNvSpPr>
                  <a:spLocks/>
                </p:cNvSpPr>
                <p:nvPr/>
              </p:nvSpPr>
              <p:spPr bwMode="auto">
                <a:xfrm>
                  <a:off x="5504" y="2612"/>
                  <a:ext cx="80" cy="124"/>
                </a:xfrm>
                <a:custGeom>
                  <a:avLst/>
                  <a:gdLst/>
                  <a:ahLst/>
                  <a:cxnLst>
                    <a:cxn ang="0">
                      <a:pos x="0" y="461"/>
                    </a:cxn>
                    <a:cxn ang="0">
                      <a:pos x="124" y="6"/>
                    </a:cxn>
                    <a:cxn ang="0">
                      <a:pos x="138" y="4"/>
                    </a:cxn>
                    <a:cxn ang="0">
                      <a:pos x="152" y="2"/>
                    </a:cxn>
                    <a:cxn ang="0">
                      <a:pos x="165" y="1"/>
                    </a:cxn>
                    <a:cxn ang="0">
                      <a:pos x="179" y="0"/>
                    </a:cxn>
                    <a:cxn ang="0">
                      <a:pos x="192" y="0"/>
                    </a:cxn>
                    <a:cxn ang="0">
                      <a:pos x="205" y="0"/>
                    </a:cxn>
                    <a:cxn ang="0">
                      <a:pos x="218" y="1"/>
                    </a:cxn>
                    <a:cxn ang="0">
                      <a:pos x="230" y="3"/>
                    </a:cxn>
                    <a:cxn ang="0">
                      <a:pos x="242" y="6"/>
                    </a:cxn>
                    <a:cxn ang="0">
                      <a:pos x="254" y="10"/>
                    </a:cxn>
                    <a:cxn ang="0">
                      <a:pos x="266" y="15"/>
                    </a:cxn>
                    <a:cxn ang="0">
                      <a:pos x="278" y="20"/>
                    </a:cxn>
                    <a:cxn ang="0">
                      <a:pos x="289" y="28"/>
                    </a:cxn>
                    <a:cxn ang="0">
                      <a:pos x="300" y="36"/>
                    </a:cxn>
                    <a:cxn ang="0">
                      <a:pos x="311" y="45"/>
                    </a:cxn>
                    <a:cxn ang="0">
                      <a:pos x="321" y="57"/>
                    </a:cxn>
                    <a:cxn ang="0">
                      <a:pos x="167" y="494"/>
                    </a:cxn>
                    <a:cxn ang="0">
                      <a:pos x="160" y="490"/>
                    </a:cxn>
                    <a:cxn ang="0">
                      <a:pos x="156" y="482"/>
                    </a:cxn>
                    <a:cxn ang="0">
                      <a:pos x="153" y="472"/>
                    </a:cxn>
                    <a:cxn ang="0">
                      <a:pos x="153" y="460"/>
                    </a:cxn>
                    <a:cxn ang="0">
                      <a:pos x="153" y="445"/>
                    </a:cxn>
                    <a:cxn ang="0">
                      <a:pos x="155" y="428"/>
                    </a:cxn>
                    <a:cxn ang="0">
                      <a:pos x="156" y="409"/>
                    </a:cxn>
                    <a:cxn ang="0">
                      <a:pos x="157" y="388"/>
                    </a:cxn>
                    <a:cxn ang="0">
                      <a:pos x="157" y="372"/>
                    </a:cxn>
                    <a:cxn ang="0">
                      <a:pos x="156" y="366"/>
                    </a:cxn>
                    <a:cxn ang="0">
                      <a:pos x="154" y="367"/>
                    </a:cxn>
                    <a:cxn ang="0">
                      <a:pos x="149" y="372"/>
                    </a:cxn>
                    <a:cxn ang="0">
                      <a:pos x="140" y="377"/>
                    </a:cxn>
                    <a:cxn ang="0">
                      <a:pos x="127" y="380"/>
                    </a:cxn>
                    <a:cxn ang="0">
                      <a:pos x="109" y="378"/>
                    </a:cxn>
                    <a:cxn ang="0">
                      <a:pos x="86" y="368"/>
                    </a:cxn>
                    <a:cxn ang="0">
                      <a:pos x="73" y="358"/>
                    </a:cxn>
                    <a:cxn ang="0">
                      <a:pos x="64" y="351"/>
                    </a:cxn>
                    <a:cxn ang="0">
                      <a:pos x="57" y="348"/>
                    </a:cxn>
                    <a:cxn ang="0">
                      <a:pos x="53" y="348"/>
                    </a:cxn>
                    <a:cxn ang="0">
                      <a:pos x="52" y="351"/>
                    </a:cxn>
                    <a:cxn ang="0">
                      <a:pos x="52" y="356"/>
                    </a:cxn>
                    <a:cxn ang="0">
                      <a:pos x="55" y="363"/>
                    </a:cxn>
                    <a:cxn ang="0">
                      <a:pos x="59" y="373"/>
                    </a:cxn>
                    <a:cxn ang="0">
                      <a:pos x="64" y="383"/>
                    </a:cxn>
                    <a:cxn ang="0">
                      <a:pos x="71" y="395"/>
                    </a:cxn>
                    <a:cxn ang="0">
                      <a:pos x="79" y="408"/>
                    </a:cxn>
                    <a:cxn ang="0">
                      <a:pos x="88" y="421"/>
                    </a:cxn>
                    <a:cxn ang="0">
                      <a:pos x="98" y="435"/>
                    </a:cxn>
                    <a:cxn ang="0">
                      <a:pos x="108" y="448"/>
                    </a:cxn>
                    <a:cxn ang="0">
                      <a:pos x="118" y="462"/>
                    </a:cxn>
                    <a:cxn ang="0">
                      <a:pos x="129" y="474"/>
                    </a:cxn>
                    <a:cxn ang="0">
                      <a:pos x="0" y="461"/>
                    </a:cxn>
                  </a:cxnLst>
                  <a:rect l="0" t="0" r="r" b="b"/>
                  <a:pathLst>
                    <a:path w="321" h="494">
                      <a:moveTo>
                        <a:pt x="0" y="461"/>
                      </a:moveTo>
                      <a:lnTo>
                        <a:pt x="124" y="6"/>
                      </a:lnTo>
                      <a:lnTo>
                        <a:pt x="138" y="4"/>
                      </a:lnTo>
                      <a:lnTo>
                        <a:pt x="152" y="2"/>
                      </a:lnTo>
                      <a:lnTo>
                        <a:pt x="165" y="1"/>
                      </a:lnTo>
                      <a:lnTo>
                        <a:pt x="179" y="0"/>
                      </a:lnTo>
                      <a:lnTo>
                        <a:pt x="192" y="0"/>
                      </a:lnTo>
                      <a:lnTo>
                        <a:pt x="205" y="0"/>
                      </a:lnTo>
                      <a:lnTo>
                        <a:pt x="218" y="1"/>
                      </a:lnTo>
                      <a:lnTo>
                        <a:pt x="230" y="3"/>
                      </a:lnTo>
                      <a:lnTo>
                        <a:pt x="242" y="6"/>
                      </a:lnTo>
                      <a:lnTo>
                        <a:pt x="254" y="10"/>
                      </a:lnTo>
                      <a:lnTo>
                        <a:pt x="266" y="15"/>
                      </a:lnTo>
                      <a:lnTo>
                        <a:pt x="278" y="20"/>
                      </a:lnTo>
                      <a:lnTo>
                        <a:pt x="289" y="28"/>
                      </a:lnTo>
                      <a:lnTo>
                        <a:pt x="300" y="36"/>
                      </a:lnTo>
                      <a:lnTo>
                        <a:pt x="311" y="45"/>
                      </a:lnTo>
                      <a:lnTo>
                        <a:pt x="321" y="57"/>
                      </a:lnTo>
                      <a:lnTo>
                        <a:pt x="167" y="494"/>
                      </a:lnTo>
                      <a:lnTo>
                        <a:pt x="160" y="490"/>
                      </a:lnTo>
                      <a:lnTo>
                        <a:pt x="156" y="482"/>
                      </a:lnTo>
                      <a:lnTo>
                        <a:pt x="153" y="472"/>
                      </a:lnTo>
                      <a:lnTo>
                        <a:pt x="153" y="460"/>
                      </a:lnTo>
                      <a:lnTo>
                        <a:pt x="153" y="445"/>
                      </a:lnTo>
                      <a:lnTo>
                        <a:pt x="155" y="428"/>
                      </a:lnTo>
                      <a:lnTo>
                        <a:pt x="156" y="409"/>
                      </a:lnTo>
                      <a:lnTo>
                        <a:pt x="157" y="388"/>
                      </a:lnTo>
                      <a:lnTo>
                        <a:pt x="157" y="372"/>
                      </a:lnTo>
                      <a:lnTo>
                        <a:pt x="156" y="366"/>
                      </a:lnTo>
                      <a:lnTo>
                        <a:pt x="154" y="367"/>
                      </a:lnTo>
                      <a:lnTo>
                        <a:pt x="149" y="372"/>
                      </a:lnTo>
                      <a:lnTo>
                        <a:pt x="140" y="377"/>
                      </a:lnTo>
                      <a:lnTo>
                        <a:pt x="127" y="380"/>
                      </a:lnTo>
                      <a:lnTo>
                        <a:pt x="109" y="378"/>
                      </a:lnTo>
                      <a:lnTo>
                        <a:pt x="86" y="368"/>
                      </a:lnTo>
                      <a:lnTo>
                        <a:pt x="73" y="358"/>
                      </a:lnTo>
                      <a:lnTo>
                        <a:pt x="64" y="351"/>
                      </a:lnTo>
                      <a:lnTo>
                        <a:pt x="57" y="348"/>
                      </a:lnTo>
                      <a:lnTo>
                        <a:pt x="53" y="348"/>
                      </a:lnTo>
                      <a:lnTo>
                        <a:pt x="52" y="351"/>
                      </a:lnTo>
                      <a:lnTo>
                        <a:pt x="52" y="356"/>
                      </a:lnTo>
                      <a:lnTo>
                        <a:pt x="55" y="363"/>
                      </a:lnTo>
                      <a:lnTo>
                        <a:pt x="59" y="373"/>
                      </a:lnTo>
                      <a:lnTo>
                        <a:pt x="64" y="383"/>
                      </a:lnTo>
                      <a:lnTo>
                        <a:pt x="71" y="395"/>
                      </a:lnTo>
                      <a:lnTo>
                        <a:pt x="79" y="408"/>
                      </a:lnTo>
                      <a:lnTo>
                        <a:pt x="88" y="421"/>
                      </a:lnTo>
                      <a:lnTo>
                        <a:pt x="98" y="435"/>
                      </a:lnTo>
                      <a:lnTo>
                        <a:pt x="108" y="448"/>
                      </a:lnTo>
                      <a:lnTo>
                        <a:pt x="118" y="462"/>
                      </a:lnTo>
                      <a:lnTo>
                        <a:pt x="129" y="474"/>
                      </a:lnTo>
                      <a:lnTo>
                        <a:pt x="0" y="4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4" name="Freeform 56"/>
                <p:cNvSpPr>
                  <a:spLocks/>
                </p:cNvSpPr>
                <p:nvPr/>
              </p:nvSpPr>
              <p:spPr bwMode="auto">
                <a:xfrm>
                  <a:off x="5309" y="2567"/>
                  <a:ext cx="22" cy="26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5" y="38"/>
                    </a:cxn>
                    <a:cxn ang="0">
                      <a:pos x="12" y="27"/>
                    </a:cxn>
                    <a:cxn ang="0">
                      <a:pos x="20" y="17"/>
                    </a:cxn>
                    <a:cxn ang="0">
                      <a:pos x="29" y="9"/>
                    </a:cxn>
                    <a:cxn ang="0">
                      <a:pos x="39" y="3"/>
                    </a:cxn>
                    <a:cxn ang="0">
                      <a:pos x="50" y="0"/>
                    </a:cxn>
                    <a:cxn ang="0">
                      <a:pos x="60" y="1"/>
                    </a:cxn>
                    <a:cxn ang="0">
                      <a:pos x="71" y="5"/>
                    </a:cxn>
                    <a:cxn ang="0">
                      <a:pos x="76" y="12"/>
                    </a:cxn>
                    <a:cxn ang="0">
                      <a:pos x="78" y="17"/>
                    </a:cxn>
                    <a:cxn ang="0">
                      <a:pos x="80" y="23"/>
                    </a:cxn>
                    <a:cxn ang="0">
                      <a:pos x="81" y="30"/>
                    </a:cxn>
                    <a:cxn ang="0">
                      <a:pos x="82" y="37"/>
                    </a:cxn>
                    <a:cxn ang="0">
                      <a:pos x="83" y="44"/>
                    </a:cxn>
                    <a:cxn ang="0">
                      <a:pos x="84" y="50"/>
                    </a:cxn>
                    <a:cxn ang="0">
                      <a:pos x="86" y="57"/>
                    </a:cxn>
                    <a:cxn ang="0">
                      <a:pos x="87" y="62"/>
                    </a:cxn>
                    <a:cxn ang="0">
                      <a:pos x="84" y="67"/>
                    </a:cxn>
                    <a:cxn ang="0">
                      <a:pos x="80" y="72"/>
                    </a:cxn>
                    <a:cxn ang="0">
                      <a:pos x="77" y="78"/>
                    </a:cxn>
                    <a:cxn ang="0">
                      <a:pos x="74" y="83"/>
                    </a:cxn>
                    <a:cxn ang="0">
                      <a:pos x="71" y="89"/>
                    </a:cxn>
                    <a:cxn ang="0">
                      <a:pos x="67" y="95"/>
                    </a:cxn>
                    <a:cxn ang="0">
                      <a:pos x="64" y="101"/>
                    </a:cxn>
                    <a:cxn ang="0">
                      <a:pos x="60" y="106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87" h="106">
                      <a:moveTo>
                        <a:pt x="0" y="49"/>
                      </a:moveTo>
                      <a:lnTo>
                        <a:pt x="5" y="38"/>
                      </a:lnTo>
                      <a:lnTo>
                        <a:pt x="12" y="27"/>
                      </a:lnTo>
                      <a:lnTo>
                        <a:pt x="20" y="17"/>
                      </a:lnTo>
                      <a:lnTo>
                        <a:pt x="29" y="9"/>
                      </a:lnTo>
                      <a:lnTo>
                        <a:pt x="39" y="3"/>
                      </a:lnTo>
                      <a:lnTo>
                        <a:pt x="50" y="0"/>
                      </a:lnTo>
                      <a:lnTo>
                        <a:pt x="60" y="1"/>
                      </a:lnTo>
                      <a:lnTo>
                        <a:pt x="71" y="5"/>
                      </a:lnTo>
                      <a:lnTo>
                        <a:pt x="76" y="12"/>
                      </a:lnTo>
                      <a:lnTo>
                        <a:pt x="78" y="17"/>
                      </a:lnTo>
                      <a:lnTo>
                        <a:pt x="80" y="23"/>
                      </a:lnTo>
                      <a:lnTo>
                        <a:pt x="81" y="30"/>
                      </a:lnTo>
                      <a:lnTo>
                        <a:pt x="82" y="37"/>
                      </a:lnTo>
                      <a:lnTo>
                        <a:pt x="83" y="44"/>
                      </a:lnTo>
                      <a:lnTo>
                        <a:pt x="84" y="50"/>
                      </a:lnTo>
                      <a:lnTo>
                        <a:pt x="86" y="57"/>
                      </a:lnTo>
                      <a:lnTo>
                        <a:pt x="87" y="62"/>
                      </a:lnTo>
                      <a:lnTo>
                        <a:pt x="84" y="67"/>
                      </a:lnTo>
                      <a:lnTo>
                        <a:pt x="80" y="72"/>
                      </a:lnTo>
                      <a:lnTo>
                        <a:pt x="77" y="78"/>
                      </a:lnTo>
                      <a:lnTo>
                        <a:pt x="74" y="83"/>
                      </a:lnTo>
                      <a:lnTo>
                        <a:pt x="71" y="89"/>
                      </a:lnTo>
                      <a:lnTo>
                        <a:pt x="67" y="95"/>
                      </a:lnTo>
                      <a:lnTo>
                        <a:pt x="64" y="101"/>
                      </a:lnTo>
                      <a:lnTo>
                        <a:pt x="60" y="106"/>
                      </a:lnTo>
                      <a:lnTo>
                        <a:pt x="0" y="4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5" name="Freeform 57"/>
                <p:cNvSpPr>
                  <a:spLocks/>
                </p:cNvSpPr>
                <p:nvPr/>
              </p:nvSpPr>
              <p:spPr bwMode="auto">
                <a:xfrm>
                  <a:off x="5241" y="2471"/>
                  <a:ext cx="187" cy="162"/>
                </a:xfrm>
                <a:custGeom>
                  <a:avLst/>
                  <a:gdLst/>
                  <a:ahLst/>
                  <a:cxnLst>
                    <a:cxn ang="0">
                      <a:pos x="7" y="14"/>
                    </a:cxn>
                    <a:cxn ang="0">
                      <a:pos x="2" y="39"/>
                    </a:cxn>
                    <a:cxn ang="0">
                      <a:pos x="0" y="62"/>
                    </a:cxn>
                    <a:cxn ang="0">
                      <a:pos x="0" y="87"/>
                    </a:cxn>
                    <a:cxn ang="0">
                      <a:pos x="1" y="110"/>
                    </a:cxn>
                    <a:cxn ang="0">
                      <a:pos x="10" y="133"/>
                    </a:cxn>
                    <a:cxn ang="0">
                      <a:pos x="25" y="159"/>
                    </a:cxn>
                    <a:cxn ang="0">
                      <a:pos x="42" y="187"/>
                    </a:cxn>
                    <a:cxn ang="0">
                      <a:pos x="61" y="213"/>
                    </a:cxn>
                    <a:cxn ang="0">
                      <a:pos x="78" y="236"/>
                    </a:cxn>
                    <a:cxn ang="0">
                      <a:pos x="91" y="252"/>
                    </a:cxn>
                    <a:cxn ang="0">
                      <a:pos x="98" y="258"/>
                    </a:cxn>
                    <a:cxn ang="0">
                      <a:pos x="100" y="260"/>
                    </a:cxn>
                    <a:cxn ang="0">
                      <a:pos x="109" y="276"/>
                    </a:cxn>
                    <a:cxn ang="0">
                      <a:pos x="124" y="304"/>
                    </a:cxn>
                    <a:cxn ang="0">
                      <a:pos x="146" y="337"/>
                    </a:cxn>
                    <a:cxn ang="0">
                      <a:pos x="171" y="374"/>
                    </a:cxn>
                    <a:cxn ang="0">
                      <a:pos x="199" y="409"/>
                    </a:cxn>
                    <a:cxn ang="0">
                      <a:pos x="227" y="439"/>
                    </a:cxn>
                    <a:cxn ang="0">
                      <a:pos x="253" y="458"/>
                    </a:cxn>
                    <a:cxn ang="0">
                      <a:pos x="279" y="469"/>
                    </a:cxn>
                    <a:cxn ang="0">
                      <a:pos x="308" y="494"/>
                    </a:cxn>
                    <a:cxn ang="0">
                      <a:pos x="337" y="527"/>
                    </a:cxn>
                    <a:cxn ang="0">
                      <a:pos x="362" y="558"/>
                    </a:cxn>
                    <a:cxn ang="0">
                      <a:pos x="384" y="584"/>
                    </a:cxn>
                    <a:cxn ang="0">
                      <a:pos x="403" y="610"/>
                    </a:cxn>
                    <a:cxn ang="0">
                      <a:pos x="421" y="632"/>
                    </a:cxn>
                    <a:cxn ang="0">
                      <a:pos x="436" y="646"/>
                    </a:cxn>
                    <a:cxn ang="0">
                      <a:pos x="453" y="647"/>
                    </a:cxn>
                    <a:cxn ang="0">
                      <a:pos x="472" y="632"/>
                    </a:cxn>
                    <a:cxn ang="0">
                      <a:pos x="497" y="598"/>
                    </a:cxn>
                    <a:cxn ang="0">
                      <a:pos x="528" y="541"/>
                    </a:cxn>
                    <a:cxn ang="0">
                      <a:pos x="557" y="485"/>
                    </a:cxn>
                    <a:cxn ang="0">
                      <a:pos x="581" y="447"/>
                    </a:cxn>
                    <a:cxn ang="0">
                      <a:pos x="606" y="409"/>
                    </a:cxn>
                    <a:cxn ang="0">
                      <a:pos x="627" y="371"/>
                    </a:cxn>
                    <a:cxn ang="0">
                      <a:pos x="640" y="339"/>
                    </a:cxn>
                    <a:cxn ang="0">
                      <a:pos x="650" y="311"/>
                    </a:cxn>
                    <a:cxn ang="0">
                      <a:pos x="660" y="283"/>
                    </a:cxn>
                    <a:cxn ang="0">
                      <a:pos x="672" y="254"/>
                    </a:cxn>
                    <a:cxn ang="0">
                      <a:pos x="683" y="224"/>
                    </a:cxn>
                    <a:cxn ang="0">
                      <a:pos x="694" y="195"/>
                    </a:cxn>
                    <a:cxn ang="0">
                      <a:pos x="705" y="167"/>
                    </a:cxn>
                    <a:cxn ang="0">
                      <a:pos x="714" y="139"/>
                    </a:cxn>
                    <a:cxn ang="0">
                      <a:pos x="723" y="114"/>
                    </a:cxn>
                    <a:cxn ang="0">
                      <a:pos x="735" y="84"/>
                    </a:cxn>
                    <a:cxn ang="0">
                      <a:pos x="744" y="53"/>
                    </a:cxn>
                    <a:cxn ang="0">
                      <a:pos x="748" y="23"/>
                    </a:cxn>
                  </a:cxnLst>
                  <a:rect l="0" t="0" r="r" b="b"/>
                  <a:pathLst>
                    <a:path w="748" h="648">
                      <a:moveTo>
                        <a:pt x="10" y="0"/>
                      </a:moveTo>
                      <a:lnTo>
                        <a:pt x="7" y="14"/>
                      </a:lnTo>
                      <a:lnTo>
                        <a:pt x="4" y="27"/>
                      </a:lnTo>
                      <a:lnTo>
                        <a:pt x="2" y="39"/>
                      </a:lnTo>
                      <a:lnTo>
                        <a:pt x="1" y="50"/>
                      </a:lnTo>
                      <a:lnTo>
                        <a:pt x="0" y="62"/>
                      </a:lnTo>
                      <a:lnTo>
                        <a:pt x="0" y="74"/>
                      </a:lnTo>
                      <a:lnTo>
                        <a:pt x="0" y="87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5" y="121"/>
                      </a:lnTo>
                      <a:lnTo>
                        <a:pt x="10" y="133"/>
                      </a:lnTo>
                      <a:lnTo>
                        <a:pt x="17" y="145"/>
                      </a:lnTo>
                      <a:lnTo>
                        <a:pt x="25" y="159"/>
                      </a:lnTo>
                      <a:lnTo>
                        <a:pt x="33" y="173"/>
                      </a:lnTo>
                      <a:lnTo>
                        <a:pt x="42" y="187"/>
                      </a:lnTo>
                      <a:lnTo>
                        <a:pt x="51" y="200"/>
                      </a:lnTo>
                      <a:lnTo>
                        <a:pt x="61" y="213"/>
                      </a:lnTo>
                      <a:lnTo>
                        <a:pt x="69" y="225"/>
                      </a:lnTo>
                      <a:lnTo>
                        <a:pt x="78" y="236"/>
                      </a:lnTo>
                      <a:lnTo>
                        <a:pt x="85" y="245"/>
                      </a:lnTo>
                      <a:lnTo>
                        <a:pt x="91" y="252"/>
                      </a:lnTo>
                      <a:lnTo>
                        <a:pt x="95" y="256"/>
                      </a:lnTo>
                      <a:lnTo>
                        <a:pt x="98" y="258"/>
                      </a:lnTo>
                      <a:lnTo>
                        <a:pt x="98" y="257"/>
                      </a:lnTo>
                      <a:lnTo>
                        <a:pt x="100" y="260"/>
                      </a:lnTo>
                      <a:lnTo>
                        <a:pt x="103" y="267"/>
                      </a:lnTo>
                      <a:lnTo>
                        <a:pt x="109" y="276"/>
                      </a:lnTo>
                      <a:lnTo>
                        <a:pt x="116" y="289"/>
                      </a:lnTo>
                      <a:lnTo>
                        <a:pt x="124" y="304"/>
                      </a:lnTo>
                      <a:lnTo>
                        <a:pt x="135" y="320"/>
                      </a:lnTo>
                      <a:lnTo>
                        <a:pt x="146" y="337"/>
                      </a:lnTo>
                      <a:lnTo>
                        <a:pt x="158" y="356"/>
                      </a:lnTo>
                      <a:lnTo>
                        <a:pt x="171" y="374"/>
                      </a:lnTo>
                      <a:lnTo>
                        <a:pt x="185" y="392"/>
                      </a:lnTo>
                      <a:lnTo>
                        <a:pt x="199" y="409"/>
                      </a:lnTo>
                      <a:lnTo>
                        <a:pt x="213" y="425"/>
                      </a:lnTo>
                      <a:lnTo>
                        <a:pt x="227" y="439"/>
                      </a:lnTo>
                      <a:lnTo>
                        <a:pt x="240" y="450"/>
                      </a:lnTo>
                      <a:lnTo>
                        <a:pt x="253" y="458"/>
                      </a:lnTo>
                      <a:lnTo>
                        <a:pt x="266" y="463"/>
                      </a:lnTo>
                      <a:lnTo>
                        <a:pt x="279" y="469"/>
                      </a:lnTo>
                      <a:lnTo>
                        <a:pt x="293" y="480"/>
                      </a:lnTo>
                      <a:lnTo>
                        <a:pt x="308" y="494"/>
                      </a:lnTo>
                      <a:lnTo>
                        <a:pt x="322" y="510"/>
                      </a:lnTo>
                      <a:lnTo>
                        <a:pt x="337" y="527"/>
                      </a:lnTo>
                      <a:lnTo>
                        <a:pt x="350" y="543"/>
                      </a:lnTo>
                      <a:lnTo>
                        <a:pt x="362" y="558"/>
                      </a:lnTo>
                      <a:lnTo>
                        <a:pt x="373" y="570"/>
                      </a:lnTo>
                      <a:lnTo>
                        <a:pt x="384" y="584"/>
                      </a:lnTo>
                      <a:lnTo>
                        <a:pt x="394" y="598"/>
                      </a:lnTo>
                      <a:lnTo>
                        <a:pt x="403" y="610"/>
                      </a:lnTo>
                      <a:lnTo>
                        <a:pt x="413" y="622"/>
                      </a:lnTo>
                      <a:lnTo>
                        <a:pt x="421" y="632"/>
                      </a:lnTo>
                      <a:lnTo>
                        <a:pt x="429" y="640"/>
                      </a:lnTo>
                      <a:lnTo>
                        <a:pt x="436" y="646"/>
                      </a:lnTo>
                      <a:lnTo>
                        <a:pt x="444" y="648"/>
                      </a:lnTo>
                      <a:lnTo>
                        <a:pt x="453" y="647"/>
                      </a:lnTo>
                      <a:lnTo>
                        <a:pt x="462" y="642"/>
                      </a:lnTo>
                      <a:lnTo>
                        <a:pt x="472" y="632"/>
                      </a:lnTo>
                      <a:lnTo>
                        <a:pt x="484" y="618"/>
                      </a:lnTo>
                      <a:lnTo>
                        <a:pt x="497" y="598"/>
                      </a:lnTo>
                      <a:lnTo>
                        <a:pt x="512" y="573"/>
                      </a:lnTo>
                      <a:lnTo>
                        <a:pt x="528" y="541"/>
                      </a:lnTo>
                      <a:lnTo>
                        <a:pt x="547" y="503"/>
                      </a:lnTo>
                      <a:lnTo>
                        <a:pt x="557" y="485"/>
                      </a:lnTo>
                      <a:lnTo>
                        <a:pt x="568" y="465"/>
                      </a:lnTo>
                      <a:lnTo>
                        <a:pt x="581" y="447"/>
                      </a:lnTo>
                      <a:lnTo>
                        <a:pt x="593" y="428"/>
                      </a:lnTo>
                      <a:lnTo>
                        <a:pt x="606" y="409"/>
                      </a:lnTo>
                      <a:lnTo>
                        <a:pt x="617" y="390"/>
                      </a:lnTo>
                      <a:lnTo>
                        <a:pt x="627" y="371"/>
                      </a:lnTo>
                      <a:lnTo>
                        <a:pt x="635" y="352"/>
                      </a:lnTo>
                      <a:lnTo>
                        <a:pt x="640" y="339"/>
                      </a:lnTo>
                      <a:lnTo>
                        <a:pt x="645" y="325"/>
                      </a:lnTo>
                      <a:lnTo>
                        <a:pt x="650" y="311"/>
                      </a:lnTo>
                      <a:lnTo>
                        <a:pt x="655" y="297"/>
                      </a:lnTo>
                      <a:lnTo>
                        <a:pt x="660" y="283"/>
                      </a:lnTo>
                      <a:lnTo>
                        <a:pt x="666" y="268"/>
                      </a:lnTo>
                      <a:lnTo>
                        <a:pt x="672" y="254"/>
                      </a:lnTo>
                      <a:lnTo>
                        <a:pt x="677" y="239"/>
                      </a:lnTo>
                      <a:lnTo>
                        <a:pt x="683" y="224"/>
                      </a:lnTo>
                      <a:lnTo>
                        <a:pt x="689" y="210"/>
                      </a:lnTo>
                      <a:lnTo>
                        <a:pt x="694" y="195"/>
                      </a:lnTo>
                      <a:lnTo>
                        <a:pt x="700" y="181"/>
                      </a:lnTo>
                      <a:lnTo>
                        <a:pt x="705" y="167"/>
                      </a:lnTo>
                      <a:lnTo>
                        <a:pt x="710" y="153"/>
                      </a:lnTo>
                      <a:lnTo>
                        <a:pt x="714" y="139"/>
                      </a:lnTo>
                      <a:lnTo>
                        <a:pt x="719" y="126"/>
                      </a:lnTo>
                      <a:lnTo>
                        <a:pt x="723" y="114"/>
                      </a:lnTo>
                      <a:lnTo>
                        <a:pt x="729" y="100"/>
                      </a:lnTo>
                      <a:lnTo>
                        <a:pt x="735" y="84"/>
                      </a:lnTo>
                      <a:lnTo>
                        <a:pt x="740" y="69"/>
                      </a:lnTo>
                      <a:lnTo>
                        <a:pt x="744" y="53"/>
                      </a:lnTo>
                      <a:lnTo>
                        <a:pt x="747" y="38"/>
                      </a:lnTo>
                      <a:lnTo>
                        <a:pt x="748" y="23"/>
                      </a:lnTo>
                      <a:lnTo>
                        <a:pt x="746" y="10"/>
                      </a:lnTo>
                    </a:path>
                  </a:pathLst>
                </a:custGeom>
                <a:noFill/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426" name="Text Box 58"/>
              <p:cNvSpPr txBox="1">
                <a:spLocks noChangeArrowheads="1"/>
              </p:cNvSpPr>
              <p:nvPr/>
            </p:nvSpPr>
            <p:spPr bwMode="auto">
              <a:xfrm>
                <a:off x="4870" y="2440"/>
                <a:ext cx="412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Graduate</a:t>
                </a:r>
              </a:p>
            </p:txBody>
          </p:sp>
        </p:grpSp>
        <p:sp>
          <p:nvSpPr>
            <p:cNvPr id="58427" name="AutoShape 59"/>
            <p:cNvSpPr>
              <a:spLocks noChangeArrowheads="1"/>
            </p:cNvSpPr>
            <p:nvPr/>
          </p:nvSpPr>
          <p:spPr bwMode="auto">
            <a:xfrm>
              <a:off x="4753" y="2156"/>
              <a:ext cx="272" cy="296"/>
            </a:xfrm>
            <a:prstGeom prst="downArrow">
              <a:avLst>
                <a:gd name="adj1" fmla="val 50000"/>
                <a:gd name="adj2" fmla="val 507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458788" y="3359150"/>
            <a:ext cx="3746500" cy="3149600"/>
            <a:chOff x="289" y="2116"/>
            <a:chExt cx="2360" cy="1984"/>
          </a:xfrm>
        </p:grpSpPr>
        <p:sp>
          <p:nvSpPr>
            <p:cNvPr id="58429" name="AutoShape 61"/>
            <p:cNvSpPr>
              <a:spLocks noChangeArrowheads="1"/>
            </p:cNvSpPr>
            <p:nvPr/>
          </p:nvSpPr>
          <p:spPr bwMode="auto">
            <a:xfrm rot="18470241" flipV="1">
              <a:off x="1721" y="2140"/>
              <a:ext cx="336" cy="288"/>
            </a:xfrm>
            <a:prstGeom prst="rightArrow">
              <a:avLst>
                <a:gd name="adj1" fmla="val 48019"/>
                <a:gd name="adj2" fmla="val 4786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62"/>
            <p:cNvGrpSpPr>
              <a:grpSpLocks/>
            </p:cNvGrpSpPr>
            <p:nvPr/>
          </p:nvGrpSpPr>
          <p:grpSpPr bwMode="auto">
            <a:xfrm>
              <a:off x="289" y="2500"/>
              <a:ext cx="2360" cy="1600"/>
              <a:chOff x="289" y="2500"/>
              <a:chExt cx="2360" cy="1600"/>
            </a:xfrm>
          </p:grpSpPr>
          <p:sp>
            <p:nvSpPr>
              <p:cNvPr id="58431" name="Rectangle 63"/>
              <p:cNvSpPr>
                <a:spLocks noChangeArrowheads="1"/>
              </p:cNvSpPr>
              <p:nvPr/>
            </p:nvSpPr>
            <p:spPr bwMode="auto">
              <a:xfrm>
                <a:off x="289" y="2500"/>
                <a:ext cx="2360" cy="1600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353" y="2836"/>
                <a:ext cx="816" cy="670"/>
                <a:chOff x="156" y="2382"/>
                <a:chExt cx="816" cy="670"/>
              </a:xfrm>
            </p:grpSpPr>
            <p:graphicFrame>
              <p:nvGraphicFramePr>
                <p:cNvPr id="58433" name="Object 65"/>
                <p:cNvGraphicFramePr>
                  <a:graphicFrameLocks noChangeAspect="1"/>
                </p:cNvGraphicFramePr>
                <p:nvPr/>
              </p:nvGraphicFramePr>
              <p:xfrm>
                <a:off x="156" y="2382"/>
                <a:ext cx="816" cy="544"/>
              </p:xfrm>
              <a:graphic>
                <a:graphicData uri="http://schemas.openxmlformats.org/presentationml/2006/ole">
                  <p:oleObj spid="_x0000_s119811" name="Clip" r:id="rId4" imgW="3657600" imgH="2437560" progId="">
                    <p:embed/>
                  </p:oleObj>
                </a:graphicData>
              </a:graphic>
            </p:graphicFrame>
            <p:sp>
              <p:nvSpPr>
                <p:cNvPr id="5843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38" y="2908"/>
                  <a:ext cx="26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Staff</a:t>
                  </a:r>
                </a:p>
              </p:txBody>
            </p: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1313" y="3460"/>
                <a:ext cx="381" cy="616"/>
                <a:chOff x="794" y="3108"/>
                <a:chExt cx="381" cy="616"/>
              </a:xfrm>
            </p:grpSpPr>
            <p:grpSp>
              <p:nvGrpSpPr>
                <p:cNvPr id="24" name="Group 68"/>
                <p:cNvGrpSpPr>
                  <a:grpSpLocks/>
                </p:cNvGrpSpPr>
                <p:nvPr/>
              </p:nvGrpSpPr>
              <p:grpSpPr bwMode="auto">
                <a:xfrm>
                  <a:off x="800" y="3108"/>
                  <a:ext cx="375" cy="474"/>
                  <a:chOff x="633" y="1254"/>
                  <a:chExt cx="638" cy="647"/>
                </a:xfrm>
              </p:grpSpPr>
              <p:sp>
                <p:nvSpPr>
                  <p:cNvPr id="58437" name="Freeform 69"/>
                  <p:cNvSpPr>
                    <a:spLocks/>
                  </p:cNvSpPr>
                  <p:nvPr/>
                </p:nvSpPr>
                <p:spPr bwMode="auto">
                  <a:xfrm>
                    <a:off x="714" y="1345"/>
                    <a:ext cx="122" cy="195"/>
                  </a:xfrm>
                  <a:custGeom>
                    <a:avLst/>
                    <a:gdLst/>
                    <a:ahLst/>
                    <a:cxnLst>
                      <a:cxn ang="0">
                        <a:pos x="23" y="3517"/>
                      </a:cxn>
                      <a:cxn ang="0">
                        <a:pos x="0" y="0"/>
                      </a:cxn>
                      <a:cxn ang="0">
                        <a:pos x="9" y="75"/>
                      </a:cxn>
                      <a:cxn ang="0">
                        <a:pos x="46" y="140"/>
                      </a:cxn>
                      <a:cxn ang="0">
                        <a:pos x="89" y="198"/>
                      </a:cxn>
                      <a:cxn ang="0">
                        <a:pos x="166" y="268"/>
                      </a:cxn>
                      <a:cxn ang="0">
                        <a:pos x="252" y="320"/>
                      </a:cxn>
                      <a:cxn ang="0">
                        <a:pos x="357" y="366"/>
                      </a:cxn>
                      <a:cxn ang="0">
                        <a:pos x="477" y="406"/>
                      </a:cxn>
                      <a:cxn ang="0">
                        <a:pos x="615" y="447"/>
                      </a:cxn>
                      <a:cxn ang="0">
                        <a:pos x="754" y="470"/>
                      </a:cxn>
                      <a:cxn ang="0">
                        <a:pos x="910" y="488"/>
                      </a:cxn>
                      <a:cxn ang="0">
                        <a:pos x="1068" y="492"/>
                      </a:cxn>
                      <a:cxn ang="0">
                        <a:pos x="1227" y="488"/>
                      </a:cxn>
                      <a:cxn ang="0">
                        <a:pos x="1375" y="477"/>
                      </a:cxn>
                      <a:cxn ang="0">
                        <a:pos x="1520" y="454"/>
                      </a:cxn>
                      <a:cxn ang="0">
                        <a:pos x="1663" y="431"/>
                      </a:cxn>
                      <a:cxn ang="0">
                        <a:pos x="1787" y="382"/>
                      </a:cxn>
                      <a:cxn ang="0">
                        <a:pos x="1901" y="343"/>
                      </a:cxn>
                      <a:cxn ang="0">
                        <a:pos x="1998" y="295"/>
                      </a:cxn>
                      <a:cxn ang="0">
                        <a:pos x="2086" y="232"/>
                      </a:cxn>
                      <a:cxn ang="0">
                        <a:pos x="2144" y="171"/>
                      </a:cxn>
                      <a:cxn ang="0">
                        <a:pos x="2178" y="106"/>
                      </a:cxn>
                      <a:cxn ang="0">
                        <a:pos x="2201" y="34"/>
                      </a:cxn>
                      <a:cxn ang="0">
                        <a:pos x="2201" y="0"/>
                      </a:cxn>
                      <a:cxn ang="0">
                        <a:pos x="2201" y="3517"/>
                      </a:cxn>
                      <a:cxn ang="0">
                        <a:pos x="23" y="3517"/>
                      </a:cxn>
                    </a:cxnLst>
                    <a:rect l="0" t="0" r="r" b="b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38" name="Freeform 70"/>
                  <p:cNvSpPr>
                    <a:spLocks/>
                  </p:cNvSpPr>
                  <p:nvPr/>
                </p:nvSpPr>
                <p:spPr bwMode="auto">
                  <a:xfrm>
                    <a:off x="854" y="1270"/>
                    <a:ext cx="122" cy="196"/>
                  </a:xfrm>
                  <a:custGeom>
                    <a:avLst/>
                    <a:gdLst/>
                    <a:ahLst/>
                    <a:cxnLst>
                      <a:cxn ang="0">
                        <a:pos x="23" y="3524"/>
                      </a:cxn>
                      <a:cxn ang="0">
                        <a:pos x="0" y="0"/>
                      </a:cxn>
                      <a:cxn ang="0">
                        <a:pos x="11" y="75"/>
                      </a:cxn>
                      <a:cxn ang="0">
                        <a:pos x="45" y="143"/>
                      </a:cxn>
                      <a:cxn ang="0">
                        <a:pos x="89" y="201"/>
                      </a:cxn>
                      <a:cxn ang="0">
                        <a:pos x="162" y="271"/>
                      </a:cxn>
                      <a:cxn ang="0">
                        <a:pos x="250" y="322"/>
                      </a:cxn>
                      <a:cxn ang="0">
                        <a:pos x="356" y="377"/>
                      </a:cxn>
                      <a:cxn ang="0">
                        <a:pos x="479" y="417"/>
                      </a:cxn>
                      <a:cxn ang="0">
                        <a:pos x="618" y="454"/>
                      </a:cxn>
                      <a:cxn ang="0">
                        <a:pos x="753" y="478"/>
                      </a:cxn>
                      <a:cxn ang="0">
                        <a:pos x="909" y="495"/>
                      </a:cxn>
                      <a:cxn ang="0">
                        <a:pos x="1066" y="497"/>
                      </a:cxn>
                      <a:cxn ang="0">
                        <a:pos x="1225" y="495"/>
                      </a:cxn>
                      <a:cxn ang="0">
                        <a:pos x="1370" y="485"/>
                      </a:cxn>
                      <a:cxn ang="0">
                        <a:pos x="1519" y="465"/>
                      </a:cxn>
                      <a:cxn ang="0">
                        <a:pos x="1660" y="435"/>
                      </a:cxn>
                      <a:cxn ang="0">
                        <a:pos x="1789" y="390"/>
                      </a:cxn>
                      <a:cxn ang="0">
                        <a:pos x="1900" y="350"/>
                      </a:cxn>
                      <a:cxn ang="0">
                        <a:pos x="2000" y="298"/>
                      </a:cxn>
                      <a:cxn ang="0">
                        <a:pos x="2085" y="234"/>
                      </a:cxn>
                      <a:cxn ang="0">
                        <a:pos x="2143" y="174"/>
                      </a:cxn>
                      <a:cxn ang="0">
                        <a:pos x="2177" y="109"/>
                      </a:cxn>
                      <a:cxn ang="0">
                        <a:pos x="2200" y="38"/>
                      </a:cxn>
                      <a:cxn ang="0">
                        <a:pos x="2200" y="0"/>
                      </a:cxn>
                      <a:cxn ang="0">
                        <a:pos x="2200" y="3524"/>
                      </a:cxn>
                      <a:cxn ang="0">
                        <a:pos x="23" y="3524"/>
                      </a:cxn>
                    </a:cxnLst>
                    <a:rect l="0" t="0" r="r" b="b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39" name="Freeform 71"/>
                  <p:cNvSpPr>
                    <a:spLocks/>
                  </p:cNvSpPr>
                  <p:nvPr/>
                </p:nvSpPr>
                <p:spPr bwMode="auto">
                  <a:xfrm>
                    <a:off x="994" y="1307"/>
                    <a:ext cx="122" cy="196"/>
                  </a:xfrm>
                  <a:custGeom>
                    <a:avLst/>
                    <a:gdLst/>
                    <a:ahLst/>
                    <a:cxnLst>
                      <a:cxn ang="0">
                        <a:pos x="24" y="3514"/>
                      </a:cxn>
                      <a:cxn ang="0">
                        <a:pos x="0" y="0"/>
                      </a:cxn>
                      <a:cxn ang="0">
                        <a:pos x="11" y="74"/>
                      </a:cxn>
                      <a:cxn ang="0">
                        <a:pos x="45" y="134"/>
                      </a:cxn>
                      <a:cxn ang="0">
                        <a:pos x="89" y="195"/>
                      </a:cxn>
                      <a:cxn ang="0">
                        <a:pos x="166" y="263"/>
                      </a:cxn>
                      <a:cxn ang="0">
                        <a:pos x="254" y="321"/>
                      </a:cxn>
                      <a:cxn ang="0">
                        <a:pos x="356" y="368"/>
                      </a:cxn>
                      <a:cxn ang="0">
                        <a:pos x="476" y="410"/>
                      </a:cxn>
                      <a:cxn ang="0">
                        <a:pos x="619" y="449"/>
                      </a:cxn>
                      <a:cxn ang="0">
                        <a:pos x="757" y="472"/>
                      </a:cxn>
                      <a:cxn ang="0">
                        <a:pos x="911" y="490"/>
                      </a:cxn>
                      <a:cxn ang="0">
                        <a:pos x="1068" y="490"/>
                      </a:cxn>
                      <a:cxn ang="0">
                        <a:pos x="1225" y="490"/>
                      </a:cxn>
                      <a:cxn ang="0">
                        <a:pos x="1370" y="479"/>
                      </a:cxn>
                      <a:cxn ang="0">
                        <a:pos x="1521" y="456"/>
                      </a:cxn>
                      <a:cxn ang="0">
                        <a:pos x="1658" y="426"/>
                      </a:cxn>
                      <a:cxn ang="0">
                        <a:pos x="1793" y="381"/>
                      </a:cxn>
                      <a:cxn ang="0">
                        <a:pos x="1904" y="340"/>
                      </a:cxn>
                      <a:cxn ang="0">
                        <a:pos x="2004" y="290"/>
                      </a:cxn>
                      <a:cxn ang="0">
                        <a:pos x="2082" y="226"/>
                      </a:cxn>
                      <a:cxn ang="0">
                        <a:pos x="2143" y="165"/>
                      </a:cxn>
                      <a:cxn ang="0">
                        <a:pos x="2177" y="100"/>
                      </a:cxn>
                      <a:cxn ang="0">
                        <a:pos x="2197" y="32"/>
                      </a:cxn>
                      <a:cxn ang="0">
                        <a:pos x="2197" y="0"/>
                      </a:cxn>
                      <a:cxn ang="0">
                        <a:pos x="2197" y="3514"/>
                      </a:cxn>
                      <a:cxn ang="0">
                        <a:pos x="24" y="3514"/>
                      </a:cxn>
                    </a:cxnLst>
                    <a:rect l="0" t="0" r="r" b="b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40" name="Freeform 72"/>
                  <p:cNvSpPr>
                    <a:spLocks/>
                  </p:cNvSpPr>
                  <p:nvPr/>
                </p:nvSpPr>
                <p:spPr bwMode="auto">
                  <a:xfrm>
                    <a:off x="1139" y="1351"/>
                    <a:ext cx="122" cy="195"/>
                  </a:xfrm>
                  <a:custGeom>
                    <a:avLst/>
                    <a:gdLst/>
                    <a:ahLst/>
                    <a:cxnLst>
                      <a:cxn ang="0">
                        <a:pos x="27" y="3514"/>
                      </a:cxn>
                      <a:cxn ang="0">
                        <a:pos x="0" y="0"/>
                      </a:cxn>
                      <a:cxn ang="0">
                        <a:pos x="15" y="73"/>
                      </a:cxn>
                      <a:cxn ang="0">
                        <a:pos x="51" y="142"/>
                      </a:cxn>
                      <a:cxn ang="0">
                        <a:pos x="92" y="195"/>
                      </a:cxn>
                      <a:cxn ang="0">
                        <a:pos x="169" y="263"/>
                      </a:cxn>
                      <a:cxn ang="0">
                        <a:pos x="257" y="321"/>
                      </a:cxn>
                      <a:cxn ang="0">
                        <a:pos x="357" y="367"/>
                      </a:cxn>
                      <a:cxn ang="0">
                        <a:pos x="483" y="410"/>
                      </a:cxn>
                      <a:cxn ang="0">
                        <a:pos x="621" y="445"/>
                      </a:cxn>
                      <a:cxn ang="0">
                        <a:pos x="759" y="470"/>
                      </a:cxn>
                      <a:cxn ang="0">
                        <a:pos x="913" y="487"/>
                      </a:cxn>
                      <a:cxn ang="0">
                        <a:pos x="1070" y="494"/>
                      </a:cxn>
                      <a:cxn ang="0">
                        <a:pos x="1228" y="487"/>
                      </a:cxn>
                      <a:cxn ang="0">
                        <a:pos x="1377" y="476"/>
                      </a:cxn>
                      <a:cxn ang="0">
                        <a:pos x="1528" y="456"/>
                      </a:cxn>
                      <a:cxn ang="0">
                        <a:pos x="1662" y="426"/>
                      </a:cxn>
                      <a:cxn ang="0">
                        <a:pos x="1788" y="382"/>
                      </a:cxn>
                      <a:cxn ang="0">
                        <a:pos x="1903" y="340"/>
                      </a:cxn>
                      <a:cxn ang="0">
                        <a:pos x="2000" y="287"/>
                      </a:cxn>
                      <a:cxn ang="0">
                        <a:pos x="2088" y="233"/>
                      </a:cxn>
                      <a:cxn ang="0">
                        <a:pos x="2145" y="168"/>
                      </a:cxn>
                      <a:cxn ang="0">
                        <a:pos x="2180" y="104"/>
                      </a:cxn>
                      <a:cxn ang="0">
                        <a:pos x="2199" y="34"/>
                      </a:cxn>
                      <a:cxn ang="0">
                        <a:pos x="2199" y="0"/>
                      </a:cxn>
                      <a:cxn ang="0">
                        <a:pos x="2199" y="3514"/>
                      </a:cxn>
                      <a:cxn ang="0">
                        <a:pos x="27" y="3514"/>
                      </a:cxn>
                    </a:cxnLst>
                    <a:rect l="0" t="0" r="r" b="b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41" name="Freeform 73"/>
                  <p:cNvSpPr>
                    <a:spLocks/>
                  </p:cNvSpPr>
                  <p:nvPr/>
                </p:nvSpPr>
                <p:spPr bwMode="auto">
                  <a:xfrm>
                    <a:off x="633" y="1335"/>
                    <a:ext cx="213" cy="565"/>
                  </a:xfrm>
                  <a:custGeom>
                    <a:avLst/>
                    <a:gdLst/>
                    <a:ahLst/>
                    <a:cxnLst>
                      <a:cxn ang="0">
                        <a:pos x="0" y="6000"/>
                      </a:cxn>
                      <a:cxn ang="0">
                        <a:pos x="1309" y="0"/>
                      </a:cxn>
                      <a:cxn ang="0">
                        <a:pos x="1490" y="0"/>
                      </a:cxn>
                      <a:cxn ang="0">
                        <a:pos x="1481" y="3143"/>
                      </a:cxn>
                      <a:cxn ang="0">
                        <a:pos x="1481" y="3215"/>
                      </a:cxn>
                      <a:cxn ang="0">
                        <a:pos x="1513" y="3282"/>
                      </a:cxn>
                      <a:cxn ang="0">
                        <a:pos x="1562" y="3353"/>
                      </a:cxn>
                      <a:cxn ang="0">
                        <a:pos x="1636" y="3411"/>
                      </a:cxn>
                      <a:cxn ang="0">
                        <a:pos x="1731" y="3461"/>
                      </a:cxn>
                      <a:cxn ang="0">
                        <a:pos x="1821" y="3515"/>
                      </a:cxn>
                      <a:cxn ang="0">
                        <a:pos x="1946" y="3552"/>
                      </a:cxn>
                      <a:cxn ang="0">
                        <a:pos x="2082" y="3594"/>
                      </a:cxn>
                      <a:cxn ang="0">
                        <a:pos x="2223" y="3618"/>
                      </a:cxn>
                      <a:cxn ang="0">
                        <a:pos x="2368" y="3634"/>
                      </a:cxn>
                      <a:cxn ang="0">
                        <a:pos x="2519" y="3641"/>
                      </a:cxn>
                      <a:cxn ang="0">
                        <a:pos x="2681" y="3641"/>
                      </a:cxn>
                      <a:cxn ang="0">
                        <a:pos x="2819" y="3625"/>
                      </a:cxn>
                      <a:cxn ang="0">
                        <a:pos x="2964" y="3603"/>
                      </a:cxn>
                      <a:cxn ang="0">
                        <a:pos x="3107" y="3575"/>
                      </a:cxn>
                      <a:cxn ang="0">
                        <a:pos x="3225" y="3540"/>
                      </a:cxn>
                      <a:cxn ang="0">
                        <a:pos x="3340" y="3488"/>
                      </a:cxn>
                      <a:cxn ang="0">
                        <a:pos x="3447" y="3434"/>
                      </a:cxn>
                      <a:cxn ang="0">
                        <a:pos x="3521" y="3377"/>
                      </a:cxn>
                      <a:cxn ang="0">
                        <a:pos x="3579" y="3312"/>
                      </a:cxn>
                      <a:cxn ang="0">
                        <a:pos x="3618" y="3246"/>
                      </a:cxn>
                      <a:cxn ang="0">
                        <a:pos x="3633" y="3174"/>
                      </a:cxn>
                      <a:cxn ang="0">
                        <a:pos x="3643" y="3143"/>
                      </a:cxn>
                      <a:cxn ang="0">
                        <a:pos x="3643" y="0"/>
                      </a:cxn>
                      <a:cxn ang="0">
                        <a:pos x="3831" y="0"/>
                      </a:cxn>
                      <a:cxn ang="0">
                        <a:pos x="3831" y="3793"/>
                      </a:cxn>
                      <a:cxn ang="0">
                        <a:pos x="2556" y="9655"/>
                      </a:cxn>
                      <a:cxn ang="0">
                        <a:pos x="2499" y="9746"/>
                      </a:cxn>
                      <a:cxn ang="0">
                        <a:pos x="2445" y="9821"/>
                      </a:cxn>
                      <a:cxn ang="0">
                        <a:pos x="2368" y="9891"/>
                      </a:cxn>
                      <a:cxn ang="0">
                        <a:pos x="2280" y="9952"/>
                      </a:cxn>
                      <a:cxn ang="0">
                        <a:pos x="2159" y="10006"/>
                      </a:cxn>
                      <a:cxn ang="0">
                        <a:pos x="2034" y="10058"/>
                      </a:cxn>
                      <a:cxn ang="0">
                        <a:pos x="1896" y="10098"/>
                      </a:cxn>
                      <a:cxn ang="0">
                        <a:pos x="1744" y="10129"/>
                      </a:cxn>
                      <a:cxn ang="0">
                        <a:pos x="1590" y="10156"/>
                      </a:cxn>
                      <a:cxn ang="0">
                        <a:pos x="1424" y="10166"/>
                      </a:cxn>
                      <a:cxn ang="0">
                        <a:pos x="1259" y="10170"/>
                      </a:cxn>
                      <a:cxn ang="0">
                        <a:pos x="1091" y="10166"/>
                      </a:cxn>
                      <a:cxn ang="0">
                        <a:pos x="925" y="10147"/>
                      </a:cxn>
                      <a:cxn ang="0">
                        <a:pos x="769" y="10123"/>
                      </a:cxn>
                      <a:cxn ang="0">
                        <a:pos x="618" y="10088"/>
                      </a:cxn>
                      <a:cxn ang="0">
                        <a:pos x="483" y="10054"/>
                      </a:cxn>
                      <a:cxn ang="0">
                        <a:pos x="358" y="9997"/>
                      </a:cxn>
                      <a:cxn ang="0">
                        <a:pos x="250" y="9943"/>
                      </a:cxn>
                      <a:cxn ang="0">
                        <a:pos x="159" y="9875"/>
                      </a:cxn>
                      <a:cxn ang="0">
                        <a:pos x="84" y="9811"/>
                      </a:cxn>
                      <a:cxn ang="0">
                        <a:pos x="38" y="9737"/>
                      </a:cxn>
                      <a:cxn ang="0">
                        <a:pos x="4" y="9703"/>
                      </a:cxn>
                      <a:cxn ang="0">
                        <a:pos x="0" y="6000"/>
                      </a:cxn>
                    </a:cxnLst>
                    <a:rect l="0" t="0" r="r" b="b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442" name="Freeform 74"/>
                  <p:cNvSpPr>
                    <a:spLocks/>
                  </p:cNvSpPr>
                  <p:nvPr/>
                </p:nvSpPr>
                <p:spPr bwMode="auto">
                  <a:xfrm>
                    <a:off x="846" y="1254"/>
                    <a:ext cx="425" cy="647"/>
                  </a:xfrm>
                  <a:custGeom>
                    <a:avLst/>
                    <a:gdLst/>
                    <a:ahLst/>
                    <a:cxnLst>
                      <a:cxn ang="0">
                        <a:pos x="7457" y="4692"/>
                      </a:cxn>
                      <a:cxn ang="0">
                        <a:pos x="7285" y="4884"/>
                      </a:cxn>
                      <a:cxn ang="0">
                        <a:pos x="6943" y="5026"/>
                      </a:cxn>
                      <a:cxn ang="0">
                        <a:pos x="6516" y="5101"/>
                      </a:cxn>
                      <a:cxn ang="0">
                        <a:pos x="6052" y="5080"/>
                      </a:cxn>
                      <a:cxn ang="0">
                        <a:pos x="5655" y="4971"/>
                      </a:cxn>
                      <a:cxn ang="0">
                        <a:pos x="5388" y="4806"/>
                      </a:cxn>
                      <a:cxn ang="0">
                        <a:pos x="5295" y="4604"/>
                      </a:cxn>
                      <a:cxn ang="0">
                        <a:pos x="5099" y="1446"/>
                      </a:cxn>
                      <a:cxn ang="0">
                        <a:pos x="4913" y="3792"/>
                      </a:cxn>
                      <a:cxn ang="0">
                        <a:pos x="4889" y="3980"/>
                      </a:cxn>
                      <a:cxn ang="0">
                        <a:pos x="4719" y="4172"/>
                      </a:cxn>
                      <a:cxn ang="0">
                        <a:pos x="4371" y="4309"/>
                      </a:cxn>
                      <a:cxn ang="0">
                        <a:pos x="3925" y="4370"/>
                      </a:cxn>
                      <a:cxn ang="0">
                        <a:pos x="3471" y="4352"/>
                      </a:cxn>
                      <a:cxn ang="0">
                        <a:pos x="3065" y="4252"/>
                      </a:cxn>
                      <a:cxn ang="0">
                        <a:pos x="2803" y="4082"/>
                      </a:cxn>
                      <a:cxn ang="0">
                        <a:pos x="2715" y="3882"/>
                      </a:cxn>
                      <a:cxn ang="0">
                        <a:pos x="2553" y="749"/>
                      </a:cxn>
                      <a:cxn ang="0">
                        <a:pos x="2363" y="3043"/>
                      </a:cxn>
                      <a:cxn ang="0">
                        <a:pos x="2344" y="3265"/>
                      </a:cxn>
                      <a:cxn ang="0">
                        <a:pos x="2169" y="3453"/>
                      </a:cxn>
                      <a:cxn ang="0">
                        <a:pos x="1825" y="3591"/>
                      </a:cxn>
                      <a:cxn ang="0">
                        <a:pos x="1390" y="3651"/>
                      </a:cxn>
                      <a:cxn ang="0">
                        <a:pos x="927" y="3635"/>
                      </a:cxn>
                      <a:cxn ang="0">
                        <a:pos x="526" y="3530"/>
                      </a:cxn>
                      <a:cxn ang="0">
                        <a:pos x="251" y="3353"/>
                      </a:cxn>
                      <a:cxn ang="0">
                        <a:pos x="173" y="3161"/>
                      </a:cxn>
                      <a:cxn ang="0">
                        <a:pos x="0" y="11053"/>
                      </a:cxn>
                      <a:cxn ang="0">
                        <a:pos x="81" y="11271"/>
                      </a:cxn>
                      <a:cxn ang="0">
                        <a:pos x="354" y="11459"/>
                      </a:cxn>
                      <a:cxn ang="0">
                        <a:pos x="766" y="11585"/>
                      </a:cxn>
                      <a:cxn ang="0">
                        <a:pos x="1258" y="11636"/>
                      </a:cxn>
                      <a:cxn ang="0">
                        <a:pos x="1748" y="11593"/>
                      </a:cxn>
                      <a:cxn ang="0">
                        <a:pos x="2162" y="11473"/>
                      </a:cxn>
                      <a:cxn ang="0">
                        <a:pos x="2442" y="11283"/>
                      </a:cxn>
                      <a:cxn ang="0">
                        <a:pos x="2630" y="11271"/>
                      </a:cxn>
                      <a:cxn ang="0">
                        <a:pos x="2900" y="11459"/>
                      </a:cxn>
                      <a:cxn ang="0">
                        <a:pos x="3311" y="11585"/>
                      </a:cxn>
                      <a:cxn ang="0">
                        <a:pos x="3794" y="11636"/>
                      </a:cxn>
                      <a:cxn ang="0">
                        <a:pos x="4290" y="11593"/>
                      </a:cxn>
                      <a:cxn ang="0">
                        <a:pos x="4700" y="11473"/>
                      </a:cxn>
                      <a:cxn ang="0">
                        <a:pos x="4991" y="11283"/>
                      </a:cxn>
                      <a:cxn ang="0">
                        <a:pos x="5176" y="11271"/>
                      </a:cxn>
                      <a:cxn ang="0">
                        <a:pos x="5446" y="11459"/>
                      </a:cxn>
                      <a:cxn ang="0">
                        <a:pos x="5854" y="11585"/>
                      </a:cxn>
                      <a:cxn ang="0">
                        <a:pos x="6347" y="11636"/>
                      </a:cxn>
                      <a:cxn ang="0">
                        <a:pos x="6839" y="11593"/>
                      </a:cxn>
                      <a:cxn ang="0">
                        <a:pos x="7250" y="11473"/>
                      </a:cxn>
                      <a:cxn ang="0">
                        <a:pos x="7530" y="11283"/>
                      </a:cxn>
                      <a:cxn ang="0">
                        <a:pos x="7634" y="11067"/>
                      </a:cxn>
                      <a:cxn ang="0">
                        <a:pos x="7652" y="1446"/>
                      </a:cxn>
                      <a:cxn ang="0">
                        <a:pos x="7473" y="4604"/>
                      </a:cxn>
                    </a:cxnLst>
                    <a:rect l="0" t="0" r="r" b="b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4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794" y="3580"/>
                  <a:ext cx="360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Library</a:t>
                  </a:r>
                </a:p>
              </p:txBody>
            </p:sp>
          </p:grpSp>
          <p:grpSp>
            <p:nvGrpSpPr>
              <p:cNvPr id="25" name="Group 76"/>
              <p:cNvGrpSpPr>
                <a:grpSpLocks/>
              </p:cNvGrpSpPr>
              <p:nvPr/>
            </p:nvGrpSpPr>
            <p:grpSpPr bwMode="auto">
              <a:xfrm>
                <a:off x="1728" y="3024"/>
                <a:ext cx="771" cy="484"/>
                <a:chOff x="1560" y="3084"/>
                <a:chExt cx="771" cy="484"/>
              </a:xfrm>
            </p:grpSpPr>
            <p:graphicFrame>
              <p:nvGraphicFramePr>
                <p:cNvPr id="58445" name="Object 77"/>
                <p:cNvGraphicFramePr>
                  <a:graphicFrameLocks noChangeAspect="1"/>
                </p:cNvGraphicFramePr>
                <p:nvPr/>
              </p:nvGraphicFramePr>
              <p:xfrm>
                <a:off x="1560" y="3084"/>
                <a:ext cx="771" cy="355"/>
              </p:xfrm>
              <a:graphic>
                <a:graphicData uri="http://schemas.openxmlformats.org/presentationml/2006/ole">
                  <p:oleObj spid="_x0000_s119810" name="Clip" r:id="rId5" imgW="5281200" imgH="2430000" progId="">
                    <p:embed/>
                  </p:oleObj>
                </a:graphicData>
              </a:graphic>
            </p:graphicFrame>
            <p:sp>
              <p:nvSpPr>
                <p:cNvPr id="58446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1598" y="3424"/>
                  <a:ext cx="66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Physical Facilities</a:t>
                  </a:r>
                </a:p>
              </p:txBody>
            </p:sp>
          </p:grpSp>
          <p:grpSp>
            <p:nvGrpSpPr>
              <p:cNvPr id="26" name="Group 79"/>
              <p:cNvGrpSpPr>
                <a:grpSpLocks/>
              </p:cNvGrpSpPr>
              <p:nvPr/>
            </p:nvGrpSpPr>
            <p:grpSpPr bwMode="auto">
              <a:xfrm>
                <a:off x="1169" y="2788"/>
                <a:ext cx="516" cy="630"/>
                <a:chOff x="1200" y="2106"/>
                <a:chExt cx="516" cy="630"/>
              </a:xfrm>
            </p:grpSpPr>
            <p:grpSp>
              <p:nvGrpSpPr>
                <p:cNvPr id="27" name="Group 80"/>
                <p:cNvGrpSpPr>
                  <a:grpSpLocks/>
                </p:cNvGrpSpPr>
                <p:nvPr/>
              </p:nvGrpSpPr>
              <p:grpSpPr bwMode="auto">
                <a:xfrm>
                  <a:off x="1304" y="2106"/>
                  <a:ext cx="308" cy="438"/>
                  <a:chOff x="2090" y="1180"/>
                  <a:chExt cx="1578" cy="2236"/>
                </a:xfrm>
              </p:grpSpPr>
              <p:sp>
                <p:nvSpPr>
                  <p:cNvPr id="58449" name="Freeform 81"/>
                  <p:cNvSpPr>
                    <a:spLocks/>
                  </p:cNvSpPr>
                  <p:nvPr/>
                </p:nvSpPr>
                <p:spPr bwMode="auto">
                  <a:xfrm>
                    <a:off x="2826" y="1668"/>
                    <a:ext cx="653" cy="1505"/>
                  </a:xfrm>
                  <a:custGeom>
                    <a:avLst/>
                    <a:gdLst/>
                    <a:ahLst/>
                    <a:cxnLst>
                      <a:cxn ang="0">
                        <a:pos x="707" y="1346"/>
                      </a:cxn>
                      <a:cxn ang="0">
                        <a:pos x="707" y="2408"/>
                      </a:cxn>
                      <a:cxn ang="0">
                        <a:pos x="494" y="3010"/>
                      </a:cxn>
                      <a:cxn ang="0">
                        <a:pos x="1307" y="3010"/>
                      </a:cxn>
                      <a:cxn ang="0">
                        <a:pos x="1307" y="462"/>
                      </a:cxn>
                      <a:cxn ang="0">
                        <a:pos x="458" y="0"/>
                      </a:cxn>
                      <a:cxn ang="0">
                        <a:pos x="0" y="920"/>
                      </a:cxn>
                      <a:cxn ang="0">
                        <a:pos x="707" y="1346"/>
                      </a:cxn>
                    </a:cxnLst>
                    <a:rect l="0" t="0" r="r" b="b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208" y="2315"/>
                    <a:ext cx="971" cy="806"/>
                    <a:chOff x="2208" y="2315"/>
                    <a:chExt cx="971" cy="806"/>
                  </a:xfrm>
                </p:grpSpPr>
                <p:grpSp>
                  <p:nvGrpSpPr>
                    <p:cNvPr id="29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500"/>
                      <a:ext cx="636" cy="621"/>
                      <a:chOff x="2208" y="2500"/>
                      <a:chExt cx="636" cy="621"/>
                    </a:xfrm>
                  </p:grpSpPr>
                  <p:sp>
                    <p:nvSpPr>
                      <p:cNvPr id="5845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2500"/>
                        <a:ext cx="636" cy="6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" y="574"/>
                          </a:cxn>
                          <a:cxn ang="0">
                            <a:pos x="669" y="889"/>
                          </a:cxn>
                          <a:cxn ang="0">
                            <a:pos x="635" y="956"/>
                          </a:cxn>
                          <a:cxn ang="0">
                            <a:pos x="740" y="1100"/>
                          </a:cxn>
                          <a:cxn ang="0">
                            <a:pos x="954" y="639"/>
                          </a:cxn>
                          <a:cxn ang="0">
                            <a:pos x="989" y="462"/>
                          </a:cxn>
                          <a:cxn ang="0">
                            <a:pos x="908" y="514"/>
                          </a:cxn>
                          <a:cxn ang="0">
                            <a:pos x="177" y="141"/>
                          </a:cxn>
                          <a:cxn ang="0">
                            <a:pos x="247" y="0"/>
                          </a:cxn>
                          <a:cxn ang="0">
                            <a:pos x="1095" y="390"/>
                          </a:cxn>
                          <a:cxn ang="0">
                            <a:pos x="1129" y="321"/>
                          </a:cxn>
                          <a:cxn ang="0">
                            <a:pos x="1270" y="390"/>
                          </a:cxn>
                          <a:cxn ang="0">
                            <a:pos x="1200" y="568"/>
                          </a:cxn>
                          <a:cxn ang="0">
                            <a:pos x="1023" y="709"/>
                          </a:cxn>
                          <a:cxn ang="0">
                            <a:pos x="774" y="1241"/>
                          </a:cxn>
                          <a:cxn ang="0">
                            <a:pos x="424" y="1030"/>
                          </a:cxn>
                          <a:cxn ang="0">
                            <a:pos x="0" y="673"/>
                          </a:cxn>
                          <a:cxn ang="0">
                            <a:pos x="42" y="574"/>
                          </a:cxn>
                        </a:cxnLst>
                        <a:rect l="0" t="0" r="r" b="b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53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3" y="2786"/>
                        <a:ext cx="331" cy="1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2" y="0"/>
                          </a:cxn>
                          <a:cxn ang="0">
                            <a:pos x="661" y="317"/>
                          </a:cxn>
                          <a:cxn ang="0">
                            <a:pos x="625" y="388"/>
                          </a:cxn>
                          <a:cxn ang="0">
                            <a:pos x="0" y="73"/>
                          </a:cxn>
                          <a:cxn ang="0">
                            <a:pos x="32" y="0"/>
                          </a:cxn>
                        </a:cxnLst>
                        <a:rect l="0" t="0" r="r" b="b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" name="Group 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1" y="2315"/>
                      <a:ext cx="918" cy="345"/>
                      <a:chOff x="2261" y="2315"/>
                      <a:chExt cx="918" cy="345"/>
                    </a:xfrm>
                  </p:grpSpPr>
                  <p:sp>
                    <p:nvSpPr>
                      <p:cNvPr id="5845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1" y="2315"/>
                        <a:ext cx="918" cy="34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0" y="0"/>
                          </a:cxn>
                          <a:cxn ang="0">
                            <a:pos x="1173" y="549"/>
                          </a:cxn>
                          <a:cxn ang="0">
                            <a:pos x="1836" y="549"/>
                          </a:cxn>
                          <a:cxn ang="0">
                            <a:pos x="1836" y="691"/>
                          </a:cxn>
                          <a:cxn ang="0">
                            <a:pos x="1042" y="691"/>
                          </a:cxn>
                          <a:cxn ang="0">
                            <a:pos x="0" y="159"/>
                          </a:cxn>
                          <a:cxn ang="0">
                            <a:pos x="80" y="0"/>
                          </a:cxn>
                        </a:cxnLst>
                        <a:rect l="0" t="0" r="r" b="b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5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9" y="2377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8457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2287" y="2421"/>
                      <a:ext cx="495" cy="292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0"/>
                        </a:cxn>
                        <a:cxn ang="0">
                          <a:pos x="0" y="113"/>
                        </a:cxn>
                        <a:cxn ang="0">
                          <a:pos x="938" y="583"/>
                        </a:cxn>
                        <a:cxn ang="0">
                          <a:pos x="990" y="468"/>
                        </a:cxn>
                        <a:cxn ang="0">
                          <a:pos x="54" y="0"/>
                        </a:cxn>
                      </a:cxnLst>
                      <a:rect l="0" t="0" r="r" b="b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490" y="1180"/>
                    <a:ext cx="742" cy="1216"/>
                    <a:chOff x="2490" y="1180"/>
                    <a:chExt cx="742" cy="1216"/>
                  </a:xfrm>
                </p:grpSpPr>
                <p:sp>
                  <p:nvSpPr>
                    <p:cNvPr id="58459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2543" y="2155"/>
                      <a:ext cx="213" cy="189"/>
                    </a:xfrm>
                    <a:custGeom>
                      <a:avLst/>
                      <a:gdLst/>
                      <a:ahLst/>
                      <a:cxnLst>
                        <a:cxn ang="0">
                          <a:pos x="105" y="0"/>
                        </a:cxn>
                        <a:cxn ang="0">
                          <a:pos x="0" y="213"/>
                        </a:cxn>
                        <a:cxn ang="0">
                          <a:pos x="326" y="376"/>
                        </a:cxn>
                        <a:cxn ang="0">
                          <a:pos x="426" y="177"/>
                        </a:cxn>
                        <a:cxn ang="0">
                          <a:pos x="105" y="0"/>
                        </a:cxn>
                      </a:cxnLst>
                      <a:rect l="0" t="0" r="r" b="b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8368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4" y="1545"/>
                      <a:ext cx="459" cy="637"/>
                      <a:chOff x="2614" y="1545"/>
                      <a:chExt cx="459" cy="637"/>
                    </a:xfrm>
                  </p:grpSpPr>
                  <p:sp>
                    <p:nvSpPr>
                      <p:cNvPr id="58461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1545"/>
                        <a:ext cx="459" cy="63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30" y="0"/>
                          </a:cxn>
                          <a:cxn ang="0">
                            <a:pos x="918" y="211"/>
                          </a:cxn>
                          <a:cxn ang="0">
                            <a:pos x="390" y="1275"/>
                          </a:cxn>
                          <a:cxn ang="0">
                            <a:pos x="0" y="1061"/>
                          </a:cxn>
                          <a:cxn ang="0">
                            <a:pos x="530" y="0"/>
                          </a:cxn>
                        </a:cxnLst>
                        <a:rect l="0" t="0" r="r" b="b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62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7" y="1598"/>
                        <a:ext cx="299" cy="5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29" y="0"/>
                          </a:cxn>
                          <a:cxn ang="0">
                            <a:pos x="0" y="1026"/>
                          </a:cxn>
                          <a:cxn ang="0">
                            <a:pos x="71" y="1062"/>
                          </a:cxn>
                          <a:cxn ang="0">
                            <a:pos x="597" y="40"/>
                          </a:cxn>
                          <a:cxn ang="0">
                            <a:pos x="529" y="0"/>
                          </a:cxn>
                        </a:cxnLst>
                        <a:rect l="0" t="0" r="r" b="b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8369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4" y="1180"/>
                      <a:ext cx="388" cy="506"/>
                      <a:chOff x="2844" y="1180"/>
                      <a:chExt cx="388" cy="506"/>
                    </a:xfrm>
                  </p:grpSpPr>
                  <p:sp>
                    <p:nvSpPr>
                      <p:cNvPr id="58464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0" y="1233"/>
                        <a:ext cx="177" cy="22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9" y="0"/>
                          </a:cxn>
                          <a:cxn ang="0">
                            <a:pos x="0" y="327"/>
                          </a:cxn>
                          <a:cxn ang="0">
                            <a:pos x="205" y="446"/>
                          </a:cxn>
                          <a:cxn ang="0">
                            <a:pos x="354" y="88"/>
                          </a:cxn>
                          <a:cxn ang="0">
                            <a:pos x="179" y="0"/>
                          </a:cxn>
                        </a:cxnLst>
                        <a:rect l="0" t="0" r="r" b="b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8465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6" y="1452"/>
                        <a:ext cx="155" cy="12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" y="0"/>
                          </a:cxn>
                          <a:cxn ang="0">
                            <a:pos x="0" y="114"/>
                          </a:cxn>
                          <a:cxn ang="0">
                            <a:pos x="249" y="255"/>
                          </a:cxn>
                          <a:cxn ang="0">
                            <a:pos x="309" y="132"/>
                          </a:cxn>
                          <a:cxn ang="0">
                            <a:pos x="66" y="0"/>
                          </a:cxn>
                        </a:cxnLst>
                        <a:rect l="0" t="0" r="r" b="b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8372" name="Group 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4" y="1474"/>
                        <a:ext cx="281" cy="212"/>
                        <a:chOff x="2844" y="1474"/>
                        <a:chExt cx="281" cy="212"/>
                      </a:xfrm>
                    </p:grpSpPr>
                    <p:sp>
                      <p:nvSpPr>
                        <p:cNvPr id="58467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4" y="1474"/>
                          <a:ext cx="281" cy="2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0" y="0"/>
                            </a:cxn>
                            <a:cxn ang="0">
                              <a:pos x="564" y="283"/>
                            </a:cxn>
                            <a:cxn ang="0">
                              <a:pos x="494" y="425"/>
                            </a:cxn>
                            <a:cxn ang="0">
                              <a:pos x="0" y="142"/>
                            </a:cxn>
                            <a:cxn ang="0">
                              <a:pos x="70" y="0"/>
                            </a:cxn>
                          </a:cxnLst>
                          <a:rect l="0" t="0" r="r" b="b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58377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7" y="1482"/>
                          <a:ext cx="257" cy="198"/>
                          <a:chOff x="2857" y="1482"/>
                          <a:chExt cx="257" cy="198"/>
                        </a:xfrm>
                      </p:grpSpPr>
                      <p:sp>
                        <p:nvSpPr>
                          <p:cNvPr id="58469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7" y="1482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0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88" y="1499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1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6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2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71" y="148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3" name="Line 10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11" y="1514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4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4" y="154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5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6" y="1601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6" name="Line 1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9" y="159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7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31" y="1582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8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10" y="1568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79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0" y="152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58380" name="Group 1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" y="1369"/>
                        <a:ext cx="230" cy="178"/>
                        <a:chOff x="2933" y="1369"/>
                        <a:chExt cx="230" cy="178"/>
                      </a:xfrm>
                    </p:grpSpPr>
                    <p:sp>
                      <p:nvSpPr>
                        <p:cNvPr id="58481" name="Freeform 1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369"/>
                          <a:ext cx="230" cy="17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38"/>
                            </a:cxn>
                            <a:cxn ang="0">
                              <a:pos x="385" y="357"/>
                            </a:cxn>
                            <a:cxn ang="0">
                              <a:pos x="460" y="213"/>
                            </a:cxn>
                            <a:cxn ang="0">
                              <a:pos x="68" y="0"/>
                            </a:cxn>
                            <a:cxn ang="0">
                              <a:pos x="0" y="138"/>
                            </a:cxn>
                          </a:cxnLst>
                          <a:rect l="0" t="0" r="r" b="b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58384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2" y="1373"/>
                          <a:ext cx="211" cy="169"/>
                          <a:chOff x="2942" y="1373"/>
                          <a:chExt cx="211" cy="169"/>
                        </a:xfrm>
                      </p:grpSpPr>
                      <p:sp>
                        <p:nvSpPr>
                          <p:cNvPr id="58483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22" y="1418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84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2" y="1380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85" name="Line 11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1" y="1456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86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2" y="1373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87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5" y="1386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88" name="Line 1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0" y="1406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89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0" y="146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90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8" y="147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91" name="Line 1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461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92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448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93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81" y="1394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94" name="Line 12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7" y="1430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495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3" y="1441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grpSp>
                    <p:nvGrpSpPr>
                      <p:cNvPr id="58385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8" y="1180"/>
                        <a:ext cx="154" cy="110"/>
                        <a:chOff x="3078" y="1180"/>
                        <a:chExt cx="154" cy="110"/>
                      </a:xfrm>
                    </p:grpSpPr>
                    <p:sp>
                      <p:nvSpPr>
                        <p:cNvPr id="58497" name="Freeform 1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8" y="1180"/>
                          <a:ext cx="154" cy="1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5"/>
                            </a:cxn>
                            <a:cxn ang="0">
                              <a:pos x="263" y="219"/>
                            </a:cxn>
                            <a:cxn ang="0">
                              <a:pos x="309" y="131"/>
                            </a:cxn>
                            <a:cxn ang="0">
                              <a:pos x="42" y="0"/>
                            </a:cxn>
                            <a:cxn ang="0">
                              <a:pos x="0" y="85"/>
                            </a:cxn>
                          </a:cxnLst>
                          <a:rect l="0" t="0" r="r" b="b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58388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2" y="1182"/>
                          <a:ext cx="144" cy="105"/>
                          <a:chOff x="3082" y="1182"/>
                          <a:chExt cx="144" cy="105"/>
                        </a:xfrm>
                      </p:grpSpPr>
                      <p:sp>
                        <p:nvSpPr>
                          <p:cNvPr id="58499" name="Line 1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2" y="1182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0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205" y="1245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1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7" y="1185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2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9" y="1241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3" name="Line 1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3" y="1188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4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192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5" name="Lin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3" y="1238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6" name="Line 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85" y="123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7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8" y="1196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8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75" y="1229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09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9" y="1201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10" name="Line 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64" y="122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11" name="Line 1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3" y="1208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8512" name="Line 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48" y="121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58392" name="Group 1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245"/>
                      <a:ext cx="251" cy="151"/>
                      <a:chOff x="2490" y="2245"/>
                      <a:chExt cx="251" cy="151"/>
                    </a:xfrm>
                  </p:grpSpPr>
                  <p:sp>
                    <p:nvSpPr>
                      <p:cNvPr id="58514" name="Freeform 1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" y="2245"/>
                        <a:ext cx="251" cy="1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502" y="235"/>
                          </a:cxn>
                          <a:cxn ang="0">
                            <a:pos x="468" y="303"/>
                          </a:cxn>
                          <a:cxn ang="0">
                            <a:pos x="0" y="7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8393" name="Group 1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00" y="2251"/>
                        <a:ext cx="233" cy="141"/>
                        <a:chOff x="2500" y="2251"/>
                        <a:chExt cx="233" cy="141"/>
                      </a:xfrm>
                    </p:grpSpPr>
                    <p:sp>
                      <p:nvSpPr>
                        <p:cNvPr id="58516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00" y="2251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17" name="Line 1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0" y="2256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18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8" y="2359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19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20" y="226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0" name="Line 1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34" y="2268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1" name="Lin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3" y="227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2" name="Lin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4" y="228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3" name="Line 1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93" y="229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4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0" y="2356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5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9" y="2351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6" name="Line 1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1" y="234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7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1" y="2341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8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69" y="2334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29" name="Line 1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2" y="2327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30" name="Line 1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4" y="231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31" name="Line 1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3" y="230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396" name="Group 1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3" y="2058"/>
                      <a:ext cx="300" cy="216"/>
                      <a:chOff x="2543" y="2058"/>
                      <a:chExt cx="300" cy="216"/>
                    </a:xfrm>
                  </p:grpSpPr>
                  <p:sp>
                    <p:nvSpPr>
                      <p:cNvPr id="58533" name="Freeform 1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3" y="2058"/>
                        <a:ext cx="300" cy="21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1" y="0"/>
                          </a:cxn>
                          <a:cxn ang="0">
                            <a:pos x="599" y="288"/>
                          </a:cxn>
                          <a:cxn ang="0">
                            <a:pos x="529" y="432"/>
                          </a:cxn>
                          <a:cxn ang="0">
                            <a:pos x="0" y="141"/>
                          </a:cxn>
                          <a:cxn ang="0">
                            <a:pos x="71" y="0"/>
                          </a:cxn>
                        </a:cxnLst>
                        <a:rect l="0" t="0" r="r" b="b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58399" name="Group 1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6" y="2066"/>
                        <a:ext cx="277" cy="202"/>
                        <a:chOff x="2556" y="2066"/>
                        <a:chExt cx="277" cy="202"/>
                      </a:xfrm>
                    </p:grpSpPr>
                    <p:sp>
                      <p:nvSpPr>
                        <p:cNvPr id="58535" name="Line 1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7" y="208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36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98" y="2197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37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0" y="2074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38" name="Line 1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08" y="2093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39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8" y="212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0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87" y="2191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1" name="Line 1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73" y="2184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2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58" y="217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3" name="Line 1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2" y="213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4" name="Line 1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3" y="2106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5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39" y="2165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6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9" y="2152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47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6" y="2066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58400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090" y="3173"/>
                    <a:ext cx="1578" cy="243"/>
                    <a:chOff x="2090" y="3173"/>
                    <a:chExt cx="1578" cy="243"/>
                  </a:xfrm>
                </p:grpSpPr>
                <p:sp>
                  <p:nvSpPr>
                    <p:cNvPr id="58549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3301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55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173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8551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200" y="2592"/>
                  <a:ext cx="5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Laboratories</a:t>
                  </a:r>
                </a:p>
              </p:txBody>
            </p:sp>
          </p:grpSp>
          <p:grpSp>
            <p:nvGrpSpPr>
              <p:cNvPr id="58403" name="Group 184"/>
              <p:cNvGrpSpPr>
                <a:grpSpLocks/>
              </p:cNvGrpSpPr>
              <p:nvPr/>
            </p:nvGrpSpPr>
            <p:grpSpPr bwMode="auto">
              <a:xfrm>
                <a:off x="1968" y="2592"/>
                <a:ext cx="500" cy="412"/>
                <a:chOff x="1776" y="2526"/>
                <a:chExt cx="500" cy="412"/>
              </a:xfrm>
            </p:grpSpPr>
            <p:grpSp>
              <p:nvGrpSpPr>
                <p:cNvPr id="58407" name="Group 185"/>
                <p:cNvGrpSpPr>
                  <a:grpSpLocks/>
                </p:cNvGrpSpPr>
                <p:nvPr/>
              </p:nvGrpSpPr>
              <p:grpSpPr bwMode="auto">
                <a:xfrm rot="1408920">
                  <a:off x="1776" y="2526"/>
                  <a:ext cx="500" cy="288"/>
                  <a:chOff x="1783" y="1309"/>
                  <a:chExt cx="2192" cy="2082"/>
                </a:xfrm>
              </p:grpSpPr>
              <p:grpSp>
                <p:nvGrpSpPr>
                  <p:cNvPr id="58410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1783" y="1309"/>
                    <a:ext cx="2192" cy="2082"/>
                    <a:chOff x="1783" y="1309"/>
                    <a:chExt cx="2192" cy="2082"/>
                  </a:xfrm>
                </p:grpSpPr>
                <p:grpSp>
                  <p:nvGrpSpPr>
                    <p:cNvPr id="58411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83" y="1309"/>
                      <a:ext cx="2192" cy="2082"/>
                      <a:chOff x="1783" y="1309"/>
                      <a:chExt cx="2192" cy="2082"/>
                    </a:xfrm>
                  </p:grpSpPr>
                  <p:grpSp>
                    <p:nvGrpSpPr>
                      <p:cNvPr id="58415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3" y="1309"/>
                        <a:ext cx="2192" cy="2082"/>
                        <a:chOff x="1783" y="1309"/>
                        <a:chExt cx="2192" cy="2082"/>
                      </a:xfrm>
                    </p:grpSpPr>
                    <p:sp>
                      <p:nvSpPr>
                        <p:cNvPr id="58557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63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200"/>
                            </a:cxn>
                            <a:cxn ang="0">
                              <a:pos x="2595" y="1986"/>
                            </a:cxn>
                            <a:cxn ang="0">
                              <a:pos x="2786" y="1833"/>
                            </a:cxn>
                            <a:cxn ang="0">
                              <a:pos x="3055" y="1640"/>
                            </a:cxn>
                            <a:cxn ang="0">
                              <a:pos x="3334" y="1439"/>
                            </a:cxn>
                            <a:cxn ang="0">
                              <a:pos x="3565" y="1265"/>
                            </a:cxn>
                            <a:cxn ang="0">
                              <a:pos x="3776" y="1120"/>
                            </a:cxn>
                            <a:cxn ang="0">
                              <a:pos x="3980" y="986"/>
                            </a:cxn>
                            <a:cxn ang="0">
                              <a:pos x="4181" y="851"/>
                            </a:cxn>
                            <a:cxn ang="0">
                              <a:pos x="4384" y="725"/>
                            </a:cxn>
                            <a:cxn ang="0">
                              <a:pos x="2938" y="0"/>
                            </a:cxn>
                            <a:cxn ang="0">
                              <a:pos x="2700" y="140"/>
                            </a:cxn>
                            <a:cxn ang="0">
                              <a:pos x="2459" y="293"/>
                            </a:cxn>
                            <a:cxn ang="0">
                              <a:pos x="2276" y="418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9"/>
                            </a:cxn>
                            <a:cxn ang="0">
                              <a:pos x="1363" y="1102"/>
                            </a:cxn>
                            <a:cxn ang="0">
                              <a:pos x="1084" y="1275"/>
                            </a:cxn>
                            <a:cxn ang="0">
                              <a:pos x="823" y="1429"/>
                            </a:cxn>
                            <a:cxn ang="0">
                              <a:pos x="534" y="1632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58" name="Freeform 1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25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3"/>
                            </a:cxn>
                            <a:cxn ang="0">
                              <a:pos x="1608" y="2857"/>
                            </a:cxn>
                            <a:cxn ang="0">
                              <a:pos x="1863" y="2620"/>
                            </a:cxn>
                            <a:cxn ang="0">
                              <a:pos x="2103" y="2399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1"/>
                            </a:cxn>
                            <a:cxn ang="0">
                              <a:pos x="3055" y="1640"/>
                            </a:cxn>
                            <a:cxn ang="0">
                              <a:pos x="3334" y="1437"/>
                            </a:cxn>
                            <a:cxn ang="0">
                              <a:pos x="3565" y="1264"/>
                            </a:cxn>
                            <a:cxn ang="0">
                              <a:pos x="3776" y="1120"/>
                            </a:cxn>
                            <a:cxn ang="0">
                              <a:pos x="3980" y="985"/>
                            </a:cxn>
                            <a:cxn ang="0">
                              <a:pos x="4181" y="851"/>
                            </a:cxn>
                            <a:cxn ang="0">
                              <a:pos x="4384" y="724"/>
                            </a:cxn>
                            <a:cxn ang="0">
                              <a:pos x="2938" y="0"/>
                            </a:cxn>
                            <a:cxn ang="0">
                              <a:pos x="2700" y="138"/>
                            </a:cxn>
                            <a:cxn ang="0">
                              <a:pos x="2459" y="291"/>
                            </a:cxn>
                            <a:cxn ang="0">
                              <a:pos x="2276" y="417"/>
                            </a:cxn>
                            <a:cxn ang="0">
                              <a:pos x="2085" y="570"/>
                            </a:cxn>
                            <a:cxn ang="0">
                              <a:pos x="1881" y="736"/>
                            </a:cxn>
                            <a:cxn ang="0">
                              <a:pos x="1680" y="909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7"/>
                            </a:cxn>
                            <a:cxn ang="0">
                              <a:pos x="534" y="1630"/>
                            </a:cxn>
                            <a:cxn ang="0">
                              <a:pos x="275" y="1821"/>
                            </a:cxn>
                            <a:cxn ang="0">
                              <a:pos x="0" y="2053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59" name="Freeform 1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86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0"/>
                            </a:cxn>
                            <a:cxn ang="0">
                              <a:pos x="2334" y="2197"/>
                            </a:cxn>
                            <a:cxn ang="0">
                              <a:pos x="2595" y="1986"/>
                            </a:cxn>
                            <a:cxn ang="0">
                              <a:pos x="2786" y="1833"/>
                            </a:cxn>
                            <a:cxn ang="0">
                              <a:pos x="3055" y="1639"/>
                            </a:cxn>
                            <a:cxn ang="0">
                              <a:pos x="3334" y="1438"/>
                            </a:cxn>
                            <a:cxn ang="0">
                              <a:pos x="3565" y="1265"/>
                            </a:cxn>
                            <a:cxn ang="0">
                              <a:pos x="3776" y="1119"/>
                            </a:cxn>
                            <a:cxn ang="0">
                              <a:pos x="3980" y="986"/>
                            </a:cxn>
                            <a:cxn ang="0">
                              <a:pos x="4181" y="850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3"/>
                            </a:cxn>
                            <a:cxn ang="0">
                              <a:pos x="2276" y="418"/>
                            </a:cxn>
                            <a:cxn ang="0">
                              <a:pos x="2085" y="571"/>
                            </a:cxn>
                            <a:cxn ang="0">
                              <a:pos x="1881" y="735"/>
                            </a:cxn>
                            <a:cxn ang="0">
                              <a:pos x="1680" y="908"/>
                            </a:cxn>
                            <a:cxn ang="0">
                              <a:pos x="1363" y="1101"/>
                            </a:cxn>
                            <a:cxn ang="0">
                              <a:pos x="1084" y="1273"/>
                            </a:cxn>
                            <a:cxn ang="0">
                              <a:pos x="823" y="1428"/>
                            </a:cxn>
                            <a:cxn ang="0">
                              <a:pos x="534" y="1629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0" name="Freeform 1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48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0"/>
                            </a:cxn>
                            <a:cxn ang="0">
                              <a:pos x="1608" y="2857"/>
                            </a:cxn>
                            <a:cxn ang="0">
                              <a:pos x="1863" y="2620"/>
                            </a:cxn>
                            <a:cxn ang="0">
                              <a:pos x="2103" y="2399"/>
                            </a:cxn>
                            <a:cxn ang="0">
                              <a:pos x="2334" y="2198"/>
                            </a:cxn>
                            <a:cxn ang="0">
                              <a:pos x="2595" y="1984"/>
                            </a:cxn>
                            <a:cxn ang="0">
                              <a:pos x="2786" y="1831"/>
                            </a:cxn>
                            <a:cxn ang="0">
                              <a:pos x="3055" y="1638"/>
                            </a:cxn>
                            <a:cxn ang="0">
                              <a:pos x="3334" y="1436"/>
                            </a:cxn>
                            <a:cxn ang="0">
                              <a:pos x="3565" y="1263"/>
                            </a:cxn>
                            <a:cxn ang="0">
                              <a:pos x="3776" y="1120"/>
                            </a:cxn>
                            <a:cxn ang="0">
                              <a:pos x="3980" y="984"/>
                            </a:cxn>
                            <a:cxn ang="0">
                              <a:pos x="4181" y="849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1"/>
                            </a:cxn>
                            <a:cxn ang="0">
                              <a:pos x="2276" y="416"/>
                            </a:cxn>
                            <a:cxn ang="0">
                              <a:pos x="2085" y="570"/>
                            </a:cxn>
                            <a:cxn ang="0">
                              <a:pos x="1881" y="733"/>
                            </a:cxn>
                            <a:cxn ang="0">
                              <a:pos x="1680" y="906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6"/>
                            </a:cxn>
                            <a:cxn ang="0">
                              <a:pos x="534" y="1630"/>
                            </a:cxn>
                            <a:cxn ang="0">
                              <a:pos x="275" y="1821"/>
                            </a:cxn>
                            <a:cxn ang="0">
                              <a:pos x="0" y="2050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1" name="Freeform 1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09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399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1"/>
                            </a:cxn>
                            <a:cxn ang="0">
                              <a:pos x="3055" y="1640"/>
                            </a:cxn>
                            <a:cxn ang="0">
                              <a:pos x="3334" y="1437"/>
                            </a:cxn>
                            <a:cxn ang="0">
                              <a:pos x="3565" y="1263"/>
                            </a:cxn>
                            <a:cxn ang="0">
                              <a:pos x="3776" y="1120"/>
                            </a:cxn>
                            <a:cxn ang="0">
                              <a:pos x="3980" y="984"/>
                            </a:cxn>
                            <a:cxn ang="0">
                              <a:pos x="4181" y="851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8"/>
                            </a:cxn>
                            <a:cxn ang="0">
                              <a:pos x="2459" y="291"/>
                            </a:cxn>
                            <a:cxn ang="0">
                              <a:pos x="2276" y="417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9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7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2" name="Freeform 1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70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0"/>
                            </a:cxn>
                            <a:cxn ang="0">
                              <a:pos x="2334" y="2197"/>
                            </a:cxn>
                            <a:cxn ang="0">
                              <a:pos x="2595" y="1986"/>
                            </a:cxn>
                            <a:cxn ang="0">
                              <a:pos x="2786" y="1833"/>
                            </a:cxn>
                            <a:cxn ang="0">
                              <a:pos x="3055" y="1639"/>
                            </a:cxn>
                            <a:cxn ang="0">
                              <a:pos x="3334" y="1438"/>
                            </a:cxn>
                            <a:cxn ang="0">
                              <a:pos x="3565" y="1265"/>
                            </a:cxn>
                            <a:cxn ang="0">
                              <a:pos x="3776" y="1119"/>
                            </a:cxn>
                            <a:cxn ang="0">
                              <a:pos x="3980" y="986"/>
                            </a:cxn>
                            <a:cxn ang="0">
                              <a:pos x="4181" y="850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9"/>
                            </a:cxn>
                            <a:cxn ang="0">
                              <a:pos x="2459" y="292"/>
                            </a:cxn>
                            <a:cxn ang="0">
                              <a:pos x="2276" y="418"/>
                            </a:cxn>
                            <a:cxn ang="0">
                              <a:pos x="2085" y="571"/>
                            </a:cxn>
                            <a:cxn ang="0">
                              <a:pos x="1881" y="735"/>
                            </a:cxn>
                            <a:cxn ang="0">
                              <a:pos x="1680" y="908"/>
                            </a:cxn>
                            <a:cxn ang="0">
                              <a:pos x="1363" y="1101"/>
                            </a:cxn>
                            <a:cxn ang="0">
                              <a:pos x="1084" y="1275"/>
                            </a:cxn>
                            <a:cxn ang="0">
                              <a:pos x="823" y="1428"/>
                            </a:cxn>
                            <a:cxn ang="0">
                              <a:pos x="534" y="1629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3" name="Freeform 1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32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0"/>
                            </a:cxn>
                            <a:cxn ang="0">
                              <a:pos x="1608" y="2857"/>
                            </a:cxn>
                            <a:cxn ang="0">
                              <a:pos x="1863" y="2620"/>
                            </a:cxn>
                            <a:cxn ang="0">
                              <a:pos x="2103" y="2399"/>
                            </a:cxn>
                            <a:cxn ang="0">
                              <a:pos x="2334" y="2197"/>
                            </a:cxn>
                            <a:cxn ang="0">
                              <a:pos x="2595" y="1984"/>
                            </a:cxn>
                            <a:cxn ang="0">
                              <a:pos x="2786" y="1831"/>
                            </a:cxn>
                            <a:cxn ang="0">
                              <a:pos x="3055" y="1638"/>
                            </a:cxn>
                            <a:cxn ang="0">
                              <a:pos x="3334" y="1436"/>
                            </a:cxn>
                            <a:cxn ang="0">
                              <a:pos x="3565" y="1263"/>
                            </a:cxn>
                            <a:cxn ang="0">
                              <a:pos x="3776" y="1120"/>
                            </a:cxn>
                            <a:cxn ang="0">
                              <a:pos x="3980" y="984"/>
                            </a:cxn>
                            <a:cxn ang="0">
                              <a:pos x="4181" y="849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1"/>
                            </a:cxn>
                            <a:cxn ang="0">
                              <a:pos x="2276" y="416"/>
                            </a:cxn>
                            <a:cxn ang="0">
                              <a:pos x="2085" y="570"/>
                            </a:cxn>
                            <a:cxn ang="0">
                              <a:pos x="1881" y="733"/>
                            </a:cxn>
                            <a:cxn ang="0">
                              <a:pos x="1680" y="906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6"/>
                            </a:cxn>
                            <a:cxn ang="0">
                              <a:pos x="534" y="1630"/>
                            </a:cxn>
                            <a:cxn ang="0">
                              <a:pos x="275" y="1821"/>
                            </a:cxn>
                            <a:cxn ang="0">
                              <a:pos x="0" y="2050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4" name="Freeform 1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94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399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1"/>
                            </a:cxn>
                            <a:cxn ang="0">
                              <a:pos x="3055" y="1640"/>
                            </a:cxn>
                            <a:cxn ang="0">
                              <a:pos x="3334" y="1437"/>
                            </a:cxn>
                            <a:cxn ang="0">
                              <a:pos x="3565" y="1263"/>
                            </a:cxn>
                            <a:cxn ang="0">
                              <a:pos x="3776" y="1120"/>
                            </a:cxn>
                            <a:cxn ang="0">
                              <a:pos x="3980" y="984"/>
                            </a:cxn>
                            <a:cxn ang="0">
                              <a:pos x="4181" y="851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8"/>
                            </a:cxn>
                            <a:cxn ang="0">
                              <a:pos x="2459" y="293"/>
                            </a:cxn>
                            <a:cxn ang="0">
                              <a:pos x="2276" y="417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9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9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5" name="Freeform 1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55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3"/>
                            </a:cxn>
                            <a:cxn ang="0">
                              <a:pos x="1608" y="2858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3"/>
                            </a:cxn>
                            <a:cxn ang="0">
                              <a:pos x="3055" y="1640"/>
                            </a:cxn>
                            <a:cxn ang="0">
                              <a:pos x="3334" y="1439"/>
                            </a:cxn>
                            <a:cxn ang="0">
                              <a:pos x="3565" y="1266"/>
                            </a:cxn>
                            <a:cxn ang="0">
                              <a:pos x="3776" y="1120"/>
                            </a:cxn>
                            <a:cxn ang="0">
                              <a:pos x="3980" y="987"/>
                            </a:cxn>
                            <a:cxn ang="0">
                              <a:pos x="4181" y="851"/>
                            </a:cxn>
                            <a:cxn ang="0">
                              <a:pos x="4384" y="724"/>
                            </a:cxn>
                            <a:cxn ang="0">
                              <a:pos x="2938" y="0"/>
                            </a:cxn>
                            <a:cxn ang="0">
                              <a:pos x="2700" y="140"/>
                            </a:cxn>
                            <a:cxn ang="0">
                              <a:pos x="2459" y="293"/>
                            </a:cxn>
                            <a:cxn ang="0">
                              <a:pos x="2276" y="419"/>
                            </a:cxn>
                            <a:cxn ang="0">
                              <a:pos x="2085" y="572"/>
                            </a:cxn>
                            <a:cxn ang="0">
                              <a:pos x="1881" y="736"/>
                            </a:cxn>
                            <a:cxn ang="0">
                              <a:pos x="1680" y="909"/>
                            </a:cxn>
                            <a:cxn ang="0">
                              <a:pos x="1363" y="1102"/>
                            </a:cxn>
                            <a:cxn ang="0">
                              <a:pos x="1084" y="1276"/>
                            </a:cxn>
                            <a:cxn ang="0">
                              <a:pos x="823" y="1429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3"/>
                            </a:cxn>
                          </a:cxnLst>
                          <a:rect l="0" t="0" r="r" b="b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6" name="Freeform 1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17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0"/>
                            </a:cxn>
                            <a:cxn ang="0">
                              <a:pos x="1608" y="2857"/>
                            </a:cxn>
                            <a:cxn ang="0">
                              <a:pos x="1863" y="2620"/>
                            </a:cxn>
                            <a:cxn ang="0">
                              <a:pos x="2103" y="2399"/>
                            </a:cxn>
                            <a:cxn ang="0">
                              <a:pos x="2334" y="2197"/>
                            </a:cxn>
                            <a:cxn ang="0">
                              <a:pos x="2595" y="1984"/>
                            </a:cxn>
                            <a:cxn ang="0">
                              <a:pos x="2786" y="1831"/>
                            </a:cxn>
                            <a:cxn ang="0">
                              <a:pos x="3055" y="1639"/>
                            </a:cxn>
                            <a:cxn ang="0">
                              <a:pos x="3334" y="1436"/>
                            </a:cxn>
                            <a:cxn ang="0">
                              <a:pos x="3565" y="1263"/>
                            </a:cxn>
                            <a:cxn ang="0">
                              <a:pos x="3776" y="1119"/>
                            </a:cxn>
                            <a:cxn ang="0">
                              <a:pos x="3980" y="984"/>
                            </a:cxn>
                            <a:cxn ang="0">
                              <a:pos x="4181" y="848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1"/>
                            </a:cxn>
                            <a:cxn ang="0">
                              <a:pos x="2276" y="416"/>
                            </a:cxn>
                            <a:cxn ang="0">
                              <a:pos x="2085" y="570"/>
                            </a:cxn>
                            <a:cxn ang="0">
                              <a:pos x="1881" y="733"/>
                            </a:cxn>
                            <a:cxn ang="0">
                              <a:pos x="1680" y="906"/>
                            </a:cxn>
                            <a:cxn ang="0">
                              <a:pos x="1363" y="1099"/>
                            </a:cxn>
                            <a:cxn ang="0">
                              <a:pos x="1084" y="1273"/>
                            </a:cxn>
                            <a:cxn ang="0">
                              <a:pos x="823" y="1426"/>
                            </a:cxn>
                            <a:cxn ang="0">
                              <a:pos x="534" y="1629"/>
                            </a:cxn>
                            <a:cxn ang="0">
                              <a:pos x="275" y="1821"/>
                            </a:cxn>
                            <a:cxn ang="0">
                              <a:pos x="0" y="2050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7" name="Freeform 1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78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198"/>
                            </a:cxn>
                            <a:cxn ang="0">
                              <a:pos x="2595" y="1986"/>
                            </a:cxn>
                            <a:cxn ang="0">
                              <a:pos x="2786" y="1831"/>
                            </a:cxn>
                            <a:cxn ang="0">
                              <a:pos x="3055" y="1640"/>
                            </a:cxn>
                            <a:cxn ang="0">
                              <a:pos x="3334" y="1437"/>
                            </a:cxn>
                            <a:cxn ang="0">
                              <a:pos x="3565" y="1263"/>
                            </a:cxn>
                            <a:cxn ang="0">
                              <a:pos x="3776" y="1120"/>
                            </a:cxn>
                            <a:cxn ang="0">
                              <a:pos x="3980" y="984"/>
                            </a:cxn>
                            <a:cxn ang="0">
                              <a:pos x="4181" y="851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3"/>
                            </a:cxn>
                            <a:cxn ang="0">
                              <a:pos x="2276" y="416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9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9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8" name="Freeform 2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39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3"/>
                            </a:cxn>
                            <a:cxn ang="0">
                              <a:pos x="3055" y="1640"/>
                            </a:cxn>
                            <a:cxn ang="0">
                              <a:pos x="3334" y="1439"/>
                            </a:cxn>
                            <a:cxn ang="0">
                              <a:pos x="3565" y="1265"/>
                            </a:cxn>
                            <a:cxn ang="0">
                              <a:pos x="3776" y="1120"/>
                            </a:cxn>
                            <a:cxn ang="0">
                              <a:pos x="3980" y="987"/>
                            </a:cxn>
                            <a:cxn ang="0">
                              <a:pos x="4181" y="851"/>
                            </a:cxn>
                            <a:cxn ang="0">
                              <a:pos x="4384" y="724"/>
                            </a:cxn>
                            <a:cxn ang="0">
                              <a:pos x="2938" y="0"/>
                            </a:cxn>
                            <a:cxn ang="0">
                              <a:pos x="2700" y="140"/>
                            </a:cxn>
                            <a:cxn ang="0">
                              <a:pos x="2459" y="293"/>
                            </a:cxn>
                            <a:cxn ang="0">
                              <a:pos x="2276" y="419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9"/>
                            </a:cxn>
                            <a:cxn ang="0">
                              <a:pos x="1363" y="1102"/>
                            </a:cxn>
                            <a:cxn ang="0">
                              <a:pos x="1084" y="1275"/>
                            </a:cxn>
                            <a:cxn ang="0">
                              <a:pos x="823" y="1429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69" name="Freeform 2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01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0"/>
                            </a:cxn>
                            <a:cxn ang="0">
                              <a:pos x="2103" y="2398"/>
                            </a:cxn>
                            <a:cxn ang="0">
                              <a:pos x="2334" y="2197"/>
                            </a:cxn>
                            <a:cxn ang="0">
                              <a:pos x="2595" y="1984"/>
                            </a:cxn>
                            <a:cxn ang="0">
                              <a:pos x="2786" y="1831"/>
                            </a:cxn>
                            <a:cxn ang="0">
                              <a:pos x="3055" y="1639"/>
                            </a:cxn>
                            <a:cxn ang="0">
                              <a:pos x="3334" y="1436"/>
                            </a:cxn>
                            <a:cxn ang="0">
                              <a:pos x="3565" y="1263"/>
                            </a:cxn>
                            <a:cxn ang="0">
                              <a:pos x="3776" y="1119"/>
                            </a:cxn>
                            <a:cxn ang="0">
                              <a:pos x="3980" y="984"/>
                            </a:cxn>
                            <a:cxn ang="0">
                              <a:pos x="4181" y="848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0"/>
                            </a:cxn>
                            <a:cxn ang="0">
                              <a:pos x="2276" y="416"/>
                            </a:cxn>
                            <a:cxn ang="0">
                              <a:pos x="2085" y="569"/>
                            </a:cxn>
                            <a:cxn ang="0">
                              <a:pos x="1881" y="733"/>
                            </a:cxn>
                            <a:cxn ang="0">
                              <a:pos x="1680" y="906"/>
                            </a:cxn>
                            <a:cxn ang="0">
                              <a:pos x="1363" y="1099"/>
                            </a:cxn>
                            <a:cxn ang="0">
                              <a:pos x="1084" y="1273"/>
                            </a:cxn>
                            <a:cxn ang="0">
                              <a:pos x="823" y="1426"/>
                            </a:cxn>
                            <a:cxn ang="0">
                              <a:pos x="534" y="1629"/>
                            </a:cxn>
                            <a:cxn ang="0">
                              <a:pos x="275" y="1821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70" name="Freeform 2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62"/>
                          <a:ext cx="2192" cy="142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197"/>
                            </a:cxn>
                            <a:cxn ang="0">
                              <a:pos x="2595" y="1986"/>
                            </a:cxn>
                            <a:cxn ang="0">
                              <a:pos x="2786" y="1833"/>
                            </a:cxn>
                            <a:cxn ang="0">
                              <a:pos x="3055" y="1640"/>
                            </a:cxn>
                            <a:cxn ang="0">
                              <a:pos x="3334" y="1436"/>
                            </a:cxn>
                            <a:cxn ang="0">
                              <a:pos x="3565" y="1265"/>
                            </a:cxn>
                            <a:cxn ang="0">
                              <a:pos x="3776" y="1120"/>
                            </a:cxn>
                            <a:cxn ang="0">
                              <a:pos x="3980" y="984"/>
                            </a:cxn>
                            <a:cxn ang="0">
                              <a:pos x="4181" y="851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3"/>
                            </a:cxn>
                            <a:cxn ang="0">
                              <a:pos x="2276" y="416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8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8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71" name="Freeform 2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24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3"/>
                            </a:cxn>
                            <a:cxn ang="0">
                              <a:pos x="3055" y="1640"/>
                            </a:cxn>
                            <a:cxn ang="0">
                              <a:pos x="3334" y="1439"/>
                            </a:cxn>
                            <a:cxn ang="0">
                              <a:pos x="3565" y="1265"/>
                            </a:cxn>
                            <a:cxn ang="0">
                              <a:pos x="3776" y="1120"/>
                            </a:cxn>
                            <a:cxn ang="0">
                              <a:pos x="3980" y="986"/>
                            </a:cxn>
                            <a:cxn ang="0">
                              <a:pos x="4181" y="851"/>
                            </a:cxn>
                            <a:cxn ang="0">
                              <a:pos x="4384" y="725"/>
                            </a:cxn>
                            <a:cxn ang="0">
                              <a:pos x="2938" y="0"/>
                            </a:cxn>
                            <a:cxn ang="0">
                              <a:pos x="2700" y="140"/>
                            </a:cxn>
                            <a:cxn ang="0">
                              <a:pos x="2459" y="293"/>
                            </a:cxn>
                            <a:cxn ang="0">
                              <a:pos x="2276" y="419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9"/>
                            </a:cxn>
                            <a:cxn ang="0">
                              <a:pos x="1363" y="1102"/>
                            </a:cxn>
                            <a:cxn ang="0">
                              <a:pos x="1084" y="1275"/>
                            </a:cxn>
                            <a:cxn ang="0">
                              <a:pos x="823" y="1429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72" name="Freeform 2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86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3"/>
                            </a:cxn>
                            <a:cxn ang="0">
                              <a:pos x="1608" y="2858"/>
                            </a:cxn>
                            <a:cxn ang="0">
                              <a:pos x="1863" y="2620"/>
                            </a:cxn>
                            <a:cxn ang="0">
                              <a:pos x="2103" y="2399"/>
                            </a:cxn>
                            <a:cxn ang="0">
                              <a:pos x="2334" y="2198"/>
                            </a:cxn>
                            <a:cxn ang="0">
                              <a:pos x="2595" y="1987"/>
                            </a:cxn>
                            <a:cxn ang="0">
                              <a:pos x="2786" y="1831"/>
                            </a:cxn>
                            <a:cxn ang="0">
                              <a:pos x="3055" y="1640"/>
                            </a:cxn>
                            <a:cxn ang="0">
                              <a:pos x="3334" y="1437"/>
                            </a:cxn>
                            <a:cxn ang="0">
                              <a:pos x="3565" y="1264"/>
                            </a:cxn>
                            <a:cxn ang="0">
                              <a:pos x="3776" y="1120"/>
                            </a:cxn>
                            <a:cxn ang="0">
                              <a:pos x="3980" y="985"/>
                            </a:cxn>
                            <a:cxn ang="0">
                              <a:pos x="4181" y="851"/>
                            </a:cxn>
                            <a:cxn ang="0">
                              <a:pos x="4384" y="724"/>
                            </a:cxn>
                            <a:cxn ang="0">
                              <a:pos x="2938" y="0"/>
                            </a:cxn>
                            <a:cxn ang="0">
                              <a:pos x="2700" y="138"/>
                            </a:cxn>
                            <a:cxn ang="0">
                              <a:pos x="2459" y="291"/>
                            </a:cxn>
                            <a:cxn ang="0">
                              <a:pos x="2276" y="417"/>
                            </a:cxn>
                            <a:cxn ang="0">
                              <a:pos x="2085" y="570"/>
                            </a:cxn>
                            <a:cxn ang="0">
                              <a:pos x="1881" y="736"/>
                            </a:cxn>
                            <a:cxn ang="0">
                              <a:pos x="1680" y="909"/>
                            </a:cxn>
                            <a:cxn ang="0">
                              <a:pos x="1363" y="1100"/>
                            </a:cxn>
                            <a:cxn ang="0">
                              <a:pos x="1084" y="1274"/>
                            </a:cxn>
                            <a:cxn ang="0">
                              <a:pos x="823" y="1427"/>
                            </a:cxn>
                            <a:cxn ang="0">
                              <a:pos x="534" y="1630"/>
                            </a:cxn>
                            <a:cxn ang="0">
                              <a:pos x="275" y="1822"/>
                            </a:cxn>
                            <a:cxn ang="0">
                              <a:pos x="0" y="2053"/>
                            </a:cxn>
                          </a:cxnLst>
                          <a:rect l="0" t="0" r="r" b="b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73" name="Freeform 2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47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2"/>
                            </a:cxn>
                            <a:cxn ang="0">
                              <a:pos x="1608" y="2857"/>
                            </a:cxn>
                            <a:cxn ang="0">
                              <a:pos x="1863" y="2622"/>
                            </a:cxn>
                            <a:cxn ang="0">
                              <a:pos x="2103" y="2401"/>
                            </a:cxn>
                            <a:cxn ang="0">
                              <a:pos x="2334" y="2197"/>
                            </a:cxn>
                            <a:cxn ang="0">
                              <a:pos x="2595" y="1986"/>
                            </a:cxn>
                            <a:cxn ang="0">
                              <a:pos x="2786" y="1833"/>
                            </a:cxn>
                            <a:cxn ang="0">
                              <a:pos x="3055" y="1639"/>
                            </a:cxn>
                            <a:cxn ang="0">
                              <a:pos x="3334" y="1438"/>
                            </a:cxn>
                            <a:cxn ang="0">
                              <a:pos x="3565" y="1265"/>
                            </a:cxn>
                            <a:cxn ang="0">
                              <a:pos x="3776" y="1119"/>
                            </a:cxn>
                            <a:cxn ang="0">
                              <a:pos x="3980" y="986"/>
                            </a:cxn>
                            <a:cxn ang="0">
                              <a:pos x="4181" y="851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7"/>
                            </a:cxn>
                            <a:cxn ang="0">
                              <a:pos x="2459" y="293"/>
                            </a:cxn>
                            <a:cxn ang="0">
                              <a:pos x="2276" y="416"/>
                            </a:cxn>
                            <a:cxn ang="0">
                              <a:pos x="2085" y="572"/>
                            </a:cxn>
                            <a:cxn ang="0">
                              <a:pos x="1881" y="735"/>
                            </a:cxn>
                            <a:cxn ang="0">
                              <a:pos x="1680" y="908"/>
                            </a:cxn>
                            <a:cxn ang="0">
                              <a:pos x="1363" y="1100"/>
                            </a:cxn>
                            <a:cxn ang="0">
                              <a:pos x="1084" y="1273"/>
                            </a:cxn>
                            <a:cxn ang="0">
                              <a:pos x="823" y="1428"/>
                            </a:cxn>
                            <a:cxn ang="0">
                              <a:pos x="534" y="1630"/>
                            </a:cxn>
                            <a:cxn ang="0">
                              <a:pos x="275" y="1823"/>
                            </a:cxn>
                            <a:cxn ang="0">
                              <a:pos x="0" y="2052"/>
                            </a:cxn>
                          </a:cxnLst>
                          <a:rect l="0" t="0" r="r" b="b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74" name="Freeform 2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09"/>
                          <a:ext cx="2192" cy="142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050"/>
                            </a:cxn>
                            <a:cxn ang="0">
                              <a:pos x="1608" y="2855"/>
                            </a:cxn>
                            <a:cxn ang="0">
                              <a:pos x="1863" y="2620"/>
                            </a:cxn>
                            <a:cxn ang="0">
                              <a:pos x="2103" y="2399"/>
                            </a:cxn>
                            <a:cxn ang="0">
                              <a:pos x="2334" y="2198"/>
                            </a:cxn>
                            <a:cxn ang="0">
                              <a:pos x="2595" y="1984"/>
                            </a:cxn>
                            <a:cxn ang="0">
                              <a:pos x="2786" y="1831"/>
                            </a:cxn>
                            <a:cxn ang="0">
                              <a:pos x="3055" y="1638"/>
                            </a:cxn>
                            <a:cxn ang="0">
                              <a:pos x="3334" y="1437"/>
                            </a:cxn>
                            <a:cxn ang="0">
                              <a:pos x="3565" y="1263"/>
                            </a:cxn>
                            <a:cxn ang="0">
                              <a:pos x="3776" y="1118"/>
                            </a:cxn>
                            <a:cxn ang="0">
                              <a:pos x="3980" y="984"/>
                            </a:cxn>
                            <a:cxn ang="0">
                              <a:pos x="4181" y="849"/>
                            </a:cxn>
                            <a:cxn ang="0">
                              <a:pos x="4384" y="723"/>
                            </a:cxn>
                            <a:cxn ang="0">
                              <a:pos x="2938" y="0"/>
                            </a:cxn>
                            <a:cxn ang="0">
                              <a:pos x="2700" y="138"/>
                            </a:cxn>
                            <a:cxn ang="0">
                              <a:pos x="2459" y="291"/>
                            </a:cxn>
                            <a:cxn ang="0">
                              <a:pos x="2276" y="416"/>
                            </a:cxn>
                            <a:cxn ang="0">
                              <a:pos x="2085" y="570"/>
                            </a:cxn>
                            <a:cxn ang="0">
                              <a:pos x="1881" y="733"/>
                            </a:cxn>
                            <a:cxn ang="0">
                              <a:pos x="1680" y="907"/>
                            </a:cxn>
                            <a:cxn ang="0">
                              <a:pos x="1363" y="1100"/>
                            </a:cxn>
                            <a:cxn ang="0">
                              <a:pos x="1084" y="1259"/>
                            </a:cxn>
                            <a:cxn ang="0">
                              <a:pos x="823" y="1427"/>
                            </a:cxn>
                            <a:cxn ang="0">
                              <a:pos x="534" y="1630"/>
                            </a:cxn>
                            <a:cxn ang="0">
                              <a:pos x="275" y="1821"/>
                            </a:cxn>
                            <a:cxn ang="0">
                              <a:pos x="0" y="2050"/>
                            </a:cxn>
                          </a:cxnLst>
                          <a:rect l="0" t="0" r="r" b="b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8416" name="Group 2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5" y="1428"/>
                        <a:ext cx="1807" cy="1177"/>
                        <a:chOff x="1975" y="1428"/>
                        <a:chExt cx="1807" cy="1177"/>
                      </a:xfrm>
                    </p:grpSpPr>
                    <p:sp>
                      <p:nvSpPr>
                        <p:cNvPr id="58576" name="Freeform 2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5" y="1428"/>
                          <a:ext cx="1807" cy="117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90"/>
                            </a:cxn>
                            <a:cxn ang="0">
                              <a:pos x="1325" y="2355"/>
                            </a:cxn>
                            <a:cxn ang="0">
                              <a:pos x="1536" y="2160"/>
                            </a:cxn>
                            <a:cxn ang="0">
                              <a:pos x="1733" y="1977"/>
                            </a:cxn>
                            <a:cxn ang="0">
                              <a:pos x="1923" y="1811"/>
                            </a:cxn>
                            <a:cxn ang="0">
                              <a:pos x="2138" y="1638"/>
                            </a:cxn>
                            <a:cxn ang="0">
                              <a:pos x="2295" y="1508"/>
                            </a:cxn>
                            <a:cxn ang="0">
                              <a:pos x="2519" y="1351"/>
                            </a:cxn>
                            <a:cxn ang="0">
                              <a:pos x="2748" y="1186"/>
                            </a:cxn>
                            <a:cxn ang="0">
                              <a:pos x="2939" y="1040"/>
                            </a:cxn>
                            <a:cxn ang="0">
                              <a:pos x="3112" y="923"/>
                            </a:cxn>
                            <a:cxn ang="0">
                              <a:pos x="3280" y="811"/>
                            </a:cxn>
                            <a:cxn ang="0">
                              <a:pos x="3447" y="701"/>
                            </a:cxn>
                            <a:cxn ang="0">
                              <a:pos x="3615" y="594"/>
                            </a:cxn>
                            <a:cxn ang="0">
                              <a:pos x="2421" y="0"/>
                            </a:cxn>
                            <a:cxn ang="0">
                              <a:pos x="2226" y="112"/>
                            </a:cxn>
                            <a:cxn ang="0">
                              <a:pos x="2026" y="239"/>
                            </a:cxn>
                            <a:cxn ang="0">
                              <a:pos x="1875" y="343"/>
                            </a:cxn>
                            <a:cxn ang="0">
                              <a:pos x="1718" y="470"/>
                            </a:cxn>
                            <a:cxn ang="0">
                              <a:pos x="1550" y="604"/>
                            </a:cxn>
                            <a:cxn ang="0">
                              <a:pos x="1385" y="747"/>
                            </a:cxn>
                            <a:cxn ang="0">
                              <a:pos x="1122" y="907"/>
                            </a:cxn>
                            <a:cxn ang="0">
                              <a:pos x="918" y="1022"/>
                            </a:cxn>
                            <a:cxn ang="0">
                              <a:pos x="677" y="1178"/>
                            </a:cxn>
                            <a:cxn ang="0">
                              <a:pos x="440" y="1343"/>
                            </a:cxn>
                            <a:cxn ang="0">
                              <a:pos x="225" y="1500"/>
                            </a:cxn>
                            <a:cxn ang="0">
                              <a:pos x="0" y="1690"/>
                            </a:cxn>
                          </a:cxnLst>
                          <a:rect l="0" t="0" r="r" b="b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77" name="Freeform 2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3" y="1460"/>
                          <a:ext cx="1697" cy="111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612"/>
                            </a:cxn>
                            <a:cxn ang="0">
                              <a:pos x="1206" y="2221"/>
                            </a:cxn>
                            <a:cxn ang="0">
                              <a:pos x="1407" y="2022"/>
                            </a:cxn>
                            <a:cxn ang="0">
                              <a:pos x="1624" y="1831"/>
                            </a:cxn>
                            <a:cxn ang="0">
                              <a:pos x="1796" y="1679"/>
                            </a:cxn>
                            <a:cxn ang="0">
                              <a:pos x="1989" y="1524"/>
                            </a:cxn>
                            <a:cxn ang="0">
                              <a:pos x="2131" y="1409"/>
                            </a:cxn>
                            <a:cxn ang="0">
                              <a:pos x="2332" y="1267"/>
                            </a:cxn>
                            <a:cxn ang="0">
                              <a:pos x="2537" y="1118"/>
                            </a:cxn>
                            <a:cxn ang="0">
                              <a:pos x="2711" y="988"/>
                            </a:cxn>
                            <a:cxn ang="0">
                              <a:pos x="2868" y="881"/>
                            </a:cxn>
                            <a:cxn ang="0">
                              <a:pos x="3017" y="781"/>
                            </a:cxn>
                            <a:cxn ang="0">
                              <a:pos x="3195" y="667"/>
                            </a:cxn>
                            <a:cxn ang="0">
                              <a:pos x="3394" y="536"/>
                            </a:cxn>
                            <a:cxn ang="0">
                              <a:pos x="2308" y="0"/>
                            </a:cxn>
                            <a:cxn ang="0">
                              <a:pos x="2119" y="113"/>
                            </a:cxn>
                            <a:cxn ang="0">
                              <a:pos x="1927" y="229"/>
                            </a:cxn>
                            <a:cxn ang="0">
                              <a:pos x="1752" y="359"/>
                            </a:cxn>
                            <a:cxn ang="0">
                              <a:pos x="1610" y="472"/>
                            </a:cxn>
                            <a:cxn ang="0">
                              <a:pos x="1459" y="594"/>
                            </a:cxn>
                            <a:cxn ang="0">
                              <a:pos x="1312" y="723"/>
                            </a:cxn>
                            <a:cxn ang="0">
                              <a:pos x="1074" y="865"/>
                            </a:cxn>
                            <a:cxn ang="0">
                              <a:pos x="891" y="972"/>
                            </a:cxn>
                            <a:cxn ang="0">
                              <a:pos x="674" y="1110"/>
                            </a:cxn>
                            <a:cxn ang="0">
                              <a:pos x="473" y="1261"/>
                            </a:cxn>
                            <a:cxn ang="0">
                              <a:pos x="265" y="1414"/>
                            </a:cxn>
                            <a:cxn ang="0">
                              <a:pos x="0" y="1612"/>
                            </a:cxn>
                          </a:cxnLst>
                          <a:rect l="0" t="0" r="r" b="b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8417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1498"/>
                      <a:ext cx="1553" cy="1019"/>
                      <a:chOff x="2108" y="1498"/>
                      <a:chExt cx="1553" cy="1019"/>
                    </a:xfrm>
                  </p:grpSpPr>
                  <p:grpSp>
                    <p:nvGrpSpPr>
                      <p:cNvPr id="58428" name="Group 2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8" y="2159"/>
                        <a:ext cx="166" cy="121"/>
                        <a:chOff x="2108" y="2159"/>
                        <a:chExt cx="166" cy="121"/>
                      </a:xfrm>
                    </p:grpSpPr>
                    <p:sp>
                      <p:nvSpPr>
                        <p:cNvPr id="58580" name="Line 2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08" y="2159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81" name="Line 2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1" y="2176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8430" name="Group 2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9" y="2390"/>
                        <a:ext cx="157" cy="127"/>
                        <a:chOff x="2589" y="2390"/>
                        <a:chExt cx="157" cy="127"/>
                      </a:xfrm>
                    </p:grpSpPr>
                    <p:sp>
                      <p:nvSpPr>
                        <p:cNvPr id="58583" name="Line 2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89" y="239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84" name="Line 2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9" y="240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8432" name="Group 2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5" y="1709"/>
                        <a:ext cx="156" cy="97"/>
                        <a:chOff x="3505" y="1709"/>
                        <a:chExt cx="156" cy="97"/>
                      </a:xfrm>
                    </p:grpSpPr>
                    <p:sp>
                      <p:nvSpPr>
                        <p:cNvPr id="58586" name="Line 2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45" y="1728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87" name="Line 2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05" y="1709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8435" name="Group 2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7" y="1498"/>
                        <a:ext cx="147" cy="89"/>
                        <a:chOff x="3077" y="1498"/>
                        <a:chExt cx="147" cy="89"/>
                      </a:xfrm>
                    </p:grpSpPr>
                    <p:sp>
                      <p:nvSpPr>
                        <p:cNvPr id="58589" name="Line 2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7" y="1498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90" name="Line 2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8" y="1516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8436" name="Group 2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2" y="1775"/>
                        <a:ext cx="414" cy="343"/>
                        <a:chOff x="2752" y="1775"/>
                        <a:chExt cx="414" cy="343"/>
                      </a:xfrm>
                    </p:grpSpPr>
                    <p:sp>
                      <p:nvSpPr>
                        <p:cNvPr id="58592" name="Arc 2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2" y="1850"/>
                          <a:ext cx="381" cy="268"/>
                        </a:xfrm>
                        <a:custGeom>
                          <a:avLst/>
                          <a:gdLst>
                            <a:gd name="G0" fmla="+- 21600 0 0"/>
                            <a:gd name="G1" fmla="+- 12014 0 0"/>
                            <a:gd name="G2" fmla="+- 21600 0 0"/>
                            <a:gd name="T0" fmla="*/ 39903 w 39903"/>
                            <a:gd name="T1" fmla="*/ 23484 h 33614"/>
                            <a:gd name="T2" fmla="*/ 3649 w 39903"/>
                            <a:gd name="T3" fmla="*/ 0 h 33614"/>
                            <a:gd name="T4" fmla="*/ 21600 w 39903"/>
                            <a:gd name="T5" fmla="*/ 12014 h 336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9903" h="33614" fill="none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 stroke="0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93" name="Arc 2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" y="1775"/>
                          <a:ext cx="380" cy="264"/>
                        </a:xfrm>
                        <a:custGeom>
                          <a:avLst/>
                          <a:gdLst>
                            <a:gd name="G0" fmla="+- 18215 0 0"/>
                            <a:gd name="G1" fmla="+- 21600 0 0"/>
                            <a:gd name="G2" fmla="+- 21600 0 0"/>
                            <a:gd name="T0" fmla="*/ 0 w 39815"/>
                            <a:gd name="T1" fmla="*/ 9990 h 33535"/>
                            <a:gd name="T2" fmla="*/ 36218 w 39815"/>
                            <a:gd name="T3" fmla="*/ 33535 h 33535"/>
                            <a:gd name="T4" fmla="*/ 18215 w 39815"/>
                            <a:gd name="T5" fmla="*/ 21600 h 3353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9815" h="33535" fill="none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 stroke="0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58594" name="Freeform 226"/>
                  <p:cNvSpPr>
                    <a:spLocks/>
                  </p:cNvSpPr>
                  <p:nvPr/>
                </p:nvSpPr>
                <p:spPr bwMode="auto">
                  <a:xfrm>
                    <a:off x="2616" y="1758"/>
                    <a:ext cx="698" cy="103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97" y="723"/>
                      </a:cxn>
                      <a:cxn ang="0">
                        <a:pos x="1395" y="2070"/>
                      </a:cxn>
                    </a:cxnLst>
                    <a:rect l="0" t="0" r="r" b="b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595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1844" y="2794"/>
                  <a:ext cx="37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Funding</a:t>
                  </a:r>
                </a:p>
              </p:txBody>
            </p:sp>
          </p:grpSp>
          <p:grpSp>
            <p:nvGrpSpPr>
              <p:cNvPr id="58444" name="Group 228"/>
              <p:cNvGrpSpPr>
                <a:grpSpLocks/>
              </p:cNvGrpSpPr>
              <p:nvPr/>
            </p:nvGrpSpPr>
            <p:grpSpPr bwMode="auto">
              <a:xfrm>
                <a:off x="401" y="3652"/>
                <a:ext cx="524" cy="388"/>
                <a:chOff x="1606" y="3720"/>
                <a:chExt cx="524" cy="388"/>
              </a:xfrm>
            </p:grpSpPr>
            <p:grpSp>
              <p:nvGrpSpPr>
                <p:cNvPr id="58447" name="Group 229"/>
                <p:cNvGrpSpPr>
                  <a:grpSpLocks/>
                </p:cNvGrpSpPr>
                <p:nvPr/>
              </p:nvGrpSpPr>
              <p:grpSpPr bwMode="auto">
                <a:xfrm>
                  <a:off x="1626" y="3720"/>
                  <a:ext cx="504" cy="242"/>
                  <a:chOff x="2446" y="3588"/>
                  <a:chExt cx="504" cy="242"/>
                </a:xfrm>
              </p:grpSpPr>
              <p:sp>
                <p:nvSpPr>
                  <p:cNvPr id="58598" name="Freeform 230"/>
                  <p:cNvSpPr>
                    <a:spLocks/>
                  </p:cNvSpPr>
                  <p:nvPr/>
                </p:nvSpPr>
                <p:spPr bwMode="auto">
                  <a:xfrm>
                    <a:off x="2512" y="3713"/>
                    <a:ext cx="373" cy="54"/>
                  </a:xfrm>
                  <a:custGeom>
                    <a:avLst/>
                    <a:gdLst/>
                    <a:ahLst/>
                    <a:cxnLst>
                      <a:cxn ang="0">
                        <a:pos x="0" y="540"/>
                      </a:cxn>
                      <a:cxn ang="0">
                        <a:pos x="0" y="0"/>
                      </a:cxn>
                      <a:cxn ang="0">
                        <a:pos x="3888" y="0"/>
                      </a:cxn>
                      <a:cxn ang="0">
                        <a:pos x="3888" y="541"/>
                      </a:cxn>
                    </a:cxnLst>
                    <a:rect l="0" t="0" r="r" b="b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 cmpd="sng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599" name="Line 231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3648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860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3588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448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2446" y="3770"/>
                    <a:ext cx="504" cy="60"/>
                    <a:chOff x="2446" y="3770"/>
                    <a:chExt cx="504" cy="60"/>
                  </a:xfrm>
                </p:grpSpPr>
                <p:sp>
                  <p:nvSpPr>
                    <p:cNvPr id="58602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3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8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4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6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8605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1606" y="3964"/>
                  <a:ext cx="52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Organization</a:t>
                  </a:r>
                </a:p>
              </p:txBody>
            </p:sp>
          </p:grpSp>
          <p:sp>
            <p:nvSpPr>
              <p:cNvPr id="58606" name="Text Box 238"/>
              <p:cNvSpPr txBox="1">
                <a:spLocks noChangeArrowheads="1"/>
              </p:cNvSpPr>
              <p:nvPr/>
            </p:nvSpPr>
            <p:spPr bwMode="auto">
              <a:xfrm>
                <a:off x="353" y="2532"/>
                <a:ext cx="79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Benguiat Bk BT" pitchFamily="18" charset="0"/>
                  </a:rPr>
                  <a:t>Resources</a:t>
                </a:r>
                <a:endParaRPr lang="en-US" sz="1400" b="1">
                  <a:latin typeface="Benguiat Bk BT" pitchFamily="18" charset="0"/>
                </a:endParaRPr>
              </a:p>
            </p:txBody>
          </p:sp>
          <p:grpSp>
            <p:nvGrpSpPr>
              <p:cNvPr id="58450" name="Group 239"/>
              <p:cNvGrpSpPr>
                <a:grpSpLocks/>
              </p:cNvGrpSpPr>
              <p:nvPr/>
            </p:nvGrpSpPr>
            <p:grpSpPr bwMode="auto">
              <a:xfrm>
                <a:off x="1937" y="3556"/>
                <a:ext cx="484" cy="510"/>
                <a:chOff x="874" y="3506"/>
                <a:chExt cx="484" cy="510"/>
              </a:xfrm>
            </p:grpSpPr>
            <p:sp>
              <p:nvSpPr>
                <p:cNvPr id="58608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874" y="3872"/>
                  <a:ext cx="484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latin typeface="Times New Roman" pitchFamily="18" charset="0"/>
                    </a:rPr>
                    <a:t>Curriculum</a:t>
                  </a:r>
                </a:p>
              </p:txBody>
            </p:sp>
            <p:grpSp>
              <p:nvGrpSpPr>
                <p:cNvPr id="58451" name="Group 241"/>
                <p:cNvGrpSpPr>
                  <a:grpSpLocks/>
                </p:cNvGrpSpPr>
                <p:nvPr/>
              </p:nvGrpSpPr>
              <p:grpSpPr bwMode="auto">
                <a:xfrm>
                  <a:off x="923" y="3506"/>
                  <a:ext cx="365" cy="387"/>
                  <a:chOff x="2595" y="1824"/>
                  <a:chExt cx="1087" cy="1075"/>
                </a:xfrm>
              </p:grpSpPr>
              <p:grpSp>
                <p:nvGrpSpPr>
                  <p:cNvPr id="58454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2759" y="1824"/>
                    <a:ext cx="923" cy="1075"/>
                    <a:chOff x="2759" y="1824"/>
                    <a:chExt cx="923" cy="1075"/>
                  </a:xfrm>
                </p:grpSpPr>
                <p:sp>
                  <p:nvSpPr>
                    <p:cNvPr id="58611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3139" y="1835"/>
                      <a:ext cx="33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1338" y="0"/>
                        </a:cxn>
                        <a:cxn ang="0">
                          <a:pos x="1178" y="382"/>
                        </a:cxn>
                        <a:cxn ang="0">
                          <a:pos x="426" y="252"/>
                        </a:cxn>
                        <a:cxn ang="0">
                          <a:pos x="160" y="417"/>
                        </a:cxn>
                        <a:cxn ang="0">
                          <a:pos x="0" y="711"/>
                        </a:cxn>
                        <a:cxn ang="0">
                          <a:pos x="68" y="964"/>
                        </a:cxn>
                        <a:cxn ang="0">
                          <a:pos x="492" y="1175"/>
                        </a:cxn>
                        <a:cxn ang="0">
                          <a:pos x="2222" y="1468"/>
                        </a:cxn>
                        <a:cxn ang="0">
                          <a:pos x="2189" y="1175"/>
                        </a:cxn>
                        <a:cxn ang="0">
                          <a:pos x="2316" y="922"/>
                        </a:cxn>
                        <a:cxn ang="0">
                          <a:pos x="2641" y="839"/>
                        </a:cxn>
                        <a:cxn ang="0">
                          <a:pos x="2549" y="627"/>
                        </a:cxn>
                        <a:cxn ang="0">
                          <a:pos x="1896" y="503"/>
                        </a:cxn>
                        <a:cxn ang="0">
                          <a:pos x="2056" y="210"/>
                        </a:cxn>
                        <a:cxn ang="0">
                          <a:pos x="1338" y="0"/>
                        </a:cxn>
                      </a:cxnLst>
                      <a:rect l="0" t="0" r="r" b="b"/>
                      <a:pathLst>
                        <a:path w="2641" h="1468">
                          <a:moveTo>
                            <a:pt x="1338" y="0"/>
                          </a:moveTo>
                          <a:lnTo>
                            <a:pt x="1178" y="382"/>
                          </a:lnTo>
                          <a:lnTo>
                            <a:pt x="426" y="252"/>
                          </a:lnTo>
                          <a:lnTo>
                            <a:pt x="160" y="417"/>
                          </a:lnTo>
                          <a:lnTo>
                            <a:pt x="0" y="711"/>
                          </a:lnTo>
                          <a:lnTo>
                            <a:pt x="68" y="964"/>
                          </a:lnTo>
                          <a:lnTo>
                            <a:pt x="492" y="1175"/>
                          </a:lnTo>
                          <a:lnTo>
                            <a:pt x="2222" y="1468"/>
                          </a:lnTo>
                          <a:lnTo>
                            <a:pt x="2189" y="1175"/>
                          </a:lnTo>
                          <a:lnTo>
                            <a:pt x="2316" y="922"/>
                          </a:lnTo>
                          <a:lnTo>
                            <a:pt x="2641" y="839"/>
                          </a:lnTo>
                          <a:lnTo>
                            <a:pt x="2549" y="627"/>
                          </a:lnTo>
                          <a:lnTo>
                            <a:pt x="1896" y="503"/>
                          </a:lnTo>
                          <a:lnTo>
                            <a:pt x="2056" y="210"/>
                          </a:lnTo>
                          <a:lnTo>
                            <a:pt x="1338" y="0"/>
                          </a:lnTo>
                          <a:close/>
                        </a:path>
                      </a:pathLst>
                    </a:custGeom>
                    <a:solidFill>
                      <a:srgbClr val="00EAFF"/>
                    </a:solidFill>
                    <a:ln w="0">
                      <a:solidFill>
                        <a:srgbClr val="00EA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12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3151" y="1887"/>
                      <a:ext cx="261" cy="85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0"/>
                        </a:cxn>
                        <a:cxn ang="0">
                          <a:pos x="2088" y="382"/>
                        </a:cxn>
                        <a:cxn ang="0">
                          <a:pos x="1923" y="505"/>
                        </a:cxn>
                        <a:cxn ang="0">
                          <a:pos x="1821" y="676"/>
                        </a:cxn>
                        <a:cxn ang="0">
                          <a:pos x="1729" y="547"/>
                        </a:cxn>
                        <a:cxn ang="0">
                          <a:pos x="1630" y="630"/>
                        </a:cxn>
                        <a:cxn ang="0">
                          <a:pos x="1529" y="505"/>
                        </a:cxn>
                        <a:cxn ang="0">
                          <a:pos x="1336" y="547"/>
                        </a:cxn>
                        <a:cxn ang="0">
                          <a:pos x="1272" y="466"/>
                        </a:cxn>
                        <a:cxn ang="0">
                          <a:pos x="1077" y="505"/>
                        </a:cxn>
                        <a:cxn ang="0">
                          <a:pos x="1010" y="422"/>
                        </a:cxn>
                        <a:cxn ang="0">
                          <a:pos x="846" y="466"/>
                        </a:cxn>
                        <a:cxn ang="0">
                          <a:pos x="777" y="382"/>
                        </a:cxn>
                        <a:cxn ang="0">
                          <a:pos x="617" y="466"/>
                        </a:cxn>
                        <a:cxn ang="0">
                          <a:pos x="553" y="340"/>
                        </a:cxn>
                        <a:cxn ang="0">
                          <a:pos x="391" y="382"/>
                        </a:cxn>
                        <a:cxn ang="0">
                          <a:pos x="360" y="254"/>
                        </a:cxn>
                        <a:cxn ang="0">
                          <a:pos x="127" y="340"/>
                        </a:cxn>
                        <a:cxn ang="0">
                          <a:pos x="94" y="210"/>
                        </a:cxn>
                        <a:cxn ang="0">
                          <a:pos x="0" y="129"/>
                        </a:cxn>
                        <a:cxn ang="0">
                          <a:pos x="59" y="0"/>
                        </a:cxn>
                      </a:cxnLst>
                      <a:rect l="0" t="0" r="r" b="b"/>
                      <a:pathLst>
                        <a:path w="2088" h="676">
                          <a:moveTo>
                            <a:pt x="59" y="0"/>
                          </a:moveTo>
                          <a:lnTo>
                            <a:pt x="2088" y="382"/>
                          </a:lnTo>
                          <a:lnTo>
                            <a:pt x="1923" y="505"/>
                          </a:lnTo>
                          <a:lnTo>
                            <a:pt x="1821" y="676"/>
                          </a:lnTo>
                          <a:lnTo>
                            <a:pt x="1729" y="547"/>
                          </a:lnTo>
                          <a:lnTo>
                            <a:pt x="1630" y="630"/>
                          </a:lnTo>
                          <a:lnTo>
                            <a:pt x="1529" y="505"/>
                          </a:lnTo>
                          <a:lnTo>
                            <a:pt x="1336" y="547"/>
                          </a:lnTo>
                          <a:lnTo>
                            <a:pt x="1272" y="466"/>
                          </a:lnTo>
                          <a:lnTo>
                            <a:pt x="1077" y="505"/>
                          </a:lnTo>
                          <a:lnTo>
                            <a:pt x="1010" y="422"/>
                          </a:lnTo>
                          <a:lnTo>
                            <a:pt x="846" y="466"/>
                          </a:lnTo>
                          <a:lnTo>
                            <a:pt x="777" y="382"/>
                          </a:lnTo>
                          <a:lnTo>
                            <a:pt x="617" y="466"/>
                          </a:lnTo>
                          <a:lnTo>
                            <a:pt x="553" y="340"/>
                          </a:lnTo>
                          <a:lnTo>
                            <a:pt x="391" y="382"/>
                          </a:lnTo>
                          <a:lnTo>
                            <a:pt x="360" y="254"/>
                          </a:lnTo>
                          <a:lnTo>
                            <a:pt x="127" y="340"/>
                          </a:lnTo>
                          <a:lnTo>
                            <a:pt x="94" y="210"/>
                          </a:lnTo>
                          <a:lnTo>
                            <a:pt x="0" y="129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13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2865" y="2538"/>
                      <a:ext cx="523" cy="27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215"/>
                        </a:cxn>
                        <a:cxn ang="0">
                          <a:pos x="2872" y="1805"/>
                        </a:cxn>
                        <a:cxn ang="0">
                          <a:pos x="4177" y="0"/>
                        </a:cxn>
                        <a:cxn ang="0">
                          <a:pos x="2805" y="2181"/>
                        </a:cxn>
                        <a:cxn ang="0">
                          <a:pos x="0" y="1215"/>
                        </a:cxn>
                      </a:cxnLst>
                      <a:rect l="0" t="0" r="r" b="b"/>
                      <a:pathLst>
                        <a:path w="4177" h="2181">
                          <a:moveTo>
                            <a:pt x="0" y="1215"/>
                          </a:moveTo>
                          <a:lnTo>
                            <a:pt x="2872" y="1805"/>
                          </a:lnTo>
                          <a:lnTo>
                            <a:pt x="4177" y="0"/>
                          </a:lnTo>
                          <a:lnTo>
                            <a:pt x="2805" y="2181"/>
                          </a:lnTo>
                          <a:lnTo>
                            <a:pt x="0" y="12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14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2952" y="1824"/>
                      <a:ext cx="70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694"/>
                        </a:cxn>
                        <a:cxn ang="0">
                          <a:pos x="459" y="2104"/>
                        </a:cxn>
                        <a:cxn ang="0">
                          <a:pos x="685" y="1418"/>
                        </a:cxn>
                        <a:cxn ang="0">
                          <a:pos x="770" y="1023"/>
                        </a:cxn>
                        <a:cxn ang="0">
                          <a:pos x="846" y="531"/>
                        </a:cxn>
                        <a:cxn ang="0">
                          <a:pos x="1471" y="713"/>
                        </a:cxn>
                        <a:cxn ang="0">
                          <a:pos x="1686" y="432"/>
                        </a:cxn>
                        <a:cxn ang="0">
                          <a:pos x="1923" y="337"/>
                        </a:cxn>
                        <a:cxn ang="0">
                          <a:pos x="2688" y="425"/>
                        </a:cxn>
                        <a:cxn ang="0">
                          <a:pos x="2820" y="50"/>
                        </a:cxn>
                        <a:cxn ang="0">
                          <a:pos x="3218" y="0"/>
                        </a:cxn>
                        <a:cxn ang="0">
                          <a:pos x="3503" y="83"/>
                        </a:cxn>
                        <a:cxn ang="0">
                          <a:pos x="3686" y="337"/>
                        </a:cxn>
                        <a:cxn ang="0">
                          <a:pos x="3613" y="630"/>
                        </a:cxn>
                        <a:cxn ang="0">
                          <a:pos x="4332" y="757"/>
                        </a:cxn>
                        <a:cxn ang="0">
                          <a:pos x="4459" y="1049"/>
                        </a:cxn>
                        <a:cxn ang="0">
                          <a:pos x="4459" y="1221"/>
                        </a:cxn>
                        <a:cxn ang="0">
                          <a:pos x="5294" y="1316"/>
                        </a:cxn>
                        <a:cxn ang="0">
                          <a:pos x="5602" y="1316"/>
                        </a:cxn>
                        <a:cxn ang="0">
                          <a:pos x="4487" y="1304"/>
                        </a:cxn>
                        <a:cxn ang="0">
                          <a:pos x="3806" y="1137"/>
                        </a:cxn>
                        <a:cxn ang="0">
                          <a:pos x="3686" y="1418"/>
                        </a:cxn>
                        <a:cxn ang="0">
                          <a:pos x="3914" y="1515"/>
                        </a:cxn>
                        <a:cxn ang="0">
                          <a:pos x="3707" y="1943"/>
                        </a:cxn>
                        <a:cxn ang="0">
                          <a:pos x="1764" y="1611"/>
                        </a:cxn>
                        <a:cxn ang="0">
                          <a:pos x="1962" y="1176"/>
                        </a:cxn>
                        <a:cxn ang="0">
                          <a:pos x="3602" y="1475"/>
                        </a:cxn>
                        <a:cxn ang="0">
                          <a:pos x="3525" y="1221"/>
                        </a:cxn>
                        <a:cxn ang="0">
                          <a:pos x="3613" y="1023"/>
                        </a:cxn>
                        <a:cxn ang="0">
                          <a:pos x="3936" y="757"/>
                        </a:cxn>
                        <a:cxn ang="0">
                          <a:pos x="3149" y="630"/>
                        </a:cxn>
                        <a:cxn ang="0">
                          <a:pos x="3378" y="337"/>
                        </a:cxn>
                        <a:cxn ang="0">
                          <a:pos x="3310" y="171"/>
                        </a:cxn>
                        <a:cxn ang="0">
                          <a:pos x="3073" y="138"/>
                        </a:cxn>
                        <a:cxn ang="0">
                          <a:pos x="2923" y="171"/>
                        </a:cxn>
                        <a:cxn ang="0">
                          <a:pos x="2762" y="531"/>
                        </a:cxn>
                        <a:cxn ang="0">
                          <a:pos x="1934" y="425"/>
                        </a:cxn>
                        <a:cxn ang="0">
                          <a:pos x="1630" y="674"/>
                        </a:cxn>
                        <a:cxn ang="0">
                          <a:pos x="1614" y="918"/>
                        </a:cxn>
                        <a:cxn ang="0">
                          <a:pos x="1764" y="1122"/>
                        </a:cxn>
                        <a:cxn ang="0">
                          <a:pos x="1923" y="1221"/>
                        </a:cxn>
                        <a:cxn ang="0">
                          <a:pos x="1614" y="1122"/>
                        </a:cxn>
                        <a:cxn ang="0">
                          <a:pos x="1459" y="1023"/>
                        </a:cxn>
                        <a:cxn ang="0">
                          <a:pos x="1459" y="823"/>
                        </a:cxn>
                        <a:cxn ang="0">
                          <a:pos x="913" y="674"/>
                        </a:cxn>
                        <a:cxn ang="0">
                          <a:pos x="685" y="1805"/>
                        </a:cxn>
                        <a:cxn ang="0">
                          <a:pos x="0" y="2694"/>
                        </a:cxn>
                      </a:cxnLst>
                      <a:rect l="0" t="0" r="r" b="b"/>
                      <a:pathLst>
                        <a:path w="5602" h="2694">
                          <a:moveTo>
                            <a:pt x="0" y="2694"/>
                          </a:moveTo>
                          <a:lnTo>
                            <a:pt x="459" y="2104"/>
                          </a:lnTo>
                          <a:lnTo>
                            <a:pt x="685" y="1418"/>
                          </a:lnTo>
                          <a:lnTo>
                            <a:pt x="770" y="1023"/>
                          </a:lnTo>
                          <a:lnTo>
                            <a:pt x="846" y="531"/>
                          </a:lnTo>
                          <a:lnTo>
                            <a:pt x="1471" y="713"/>
                          </a:lnTo>
                          <a:lnTo>
                            <a:pt x="1686" y="432"/>
                          </a:lnTo>
                          <a:lnTo>
                            <a:pt x="1923" y="337"/>
                          </a:lnTo>
                          <a:lnTo>
                            <a:pt x="2688" y="425"/>
                          </a:lnTo>
                          <a:lnTo>
                            <a:pt x="2820" y="50"/>
                          </a:lnTo>
                          <a:lnTo>
                            <a:pt x="3218" y="0"/>
                          </a:lnTo>
                          <a:lnTo>
                            <a:pt x="3503" y="83"/>
                          </a:lnTo>
                          <a:lnTo>
                            <a:pt x="3686" y="337"/>
                          </a:lnTo>
                          <a:lnTo>
                            <a:pt x="3613" y="630"/>
                          </a:lnTo>
                          <a:lnTo>
                            <a:pt x="4332" y="757"/>
                          </a:lnTo>
                          <a:lnTo>
                            <a:pt x="4459" y="1049"/>
                          </a:lnTo>
                          <a:lnTo>
                            <a:pt x="4459" y="1221"/>
                          </a:lnTo>
                          <a:lnTo>
                            <a:pt x="5294" y="1316"/>
                          </a:lnTo>
                          <a:lnTo>
                            <a:pt x="5602" y="1316"/>
                          </a:lnTo>
                          <a:lnTo>
                            <a:pt x="4487" y="1304"/>
                          </a:lnTo>
                          <a:lnTo>
                            <a:pt x="3806" y="1137"/>
                          </a:lnTo>
                          <a:lnTo>
                            <a:pt x="3686" y="1418"/>
                          </a:lnTo>
                          <a:lnTo>
                            <a:pt x="3914" y="1515"/>
                          </a:lnTo>
                          <a:lnTo>
                            <a:pt x="3707" y="1943"/>
                          </a:lnTo>
                          <a:lnTo>
                            <a:pt x="1764" y="1611"/>
                          </a:lnTo>
                          <a:lnTo>
                            <a:pt x="1962" y="1176"/>
                          </a:lnTo>
                          <a:lnTo>
                            <a:pt x="3602" y="1475"/>
                          </a:lnTo>
                          <a:lnTo>
                            <a:pt x="3525" y="1221"/>
                          </a:lnTo>
                          <a:lnTo>
                            <a:pt x="3613" y="1023"/>
                          </a:lnTo>
                          <a:lnTo>
                            <a:pt x="3936" y="757"/>
                          </a:lnTo>
                          <a:lnTo>
                            <a:pt x="3149" y="630"/>
                          </a:lnTo>
                          <a:lnTo>
                            <a:pt x="3378" y="337"/>
                          </a:lnTo>
                          <a:lnTo>
                            <a:pt x="3310" y="171"/>
                          </a:lnTo>
                          <a:lnTo>
                            <a:pt x="3073" y="138"/>
                          </a:lnTo>
                          <a:lnTo>
                            <a:pt x="2923" y="171"/>
                          </a:lnTo>
                          <a:lnTo>
                            <a:pt x="2762" y="531"/>
                          </a:lnTo>
                          <a:lnTo>
                            <a:pt x="1934" y="425"/>
                          </a:lnTo>
                          <a:lnTo>
                            <a:pt x="1630" y="674"/>
                          </a:lnTo>
                          <a:lnTo>
                            <a:pt x="1614" y="918"/>
                          </a:lnTo>
                          <a:lnTo>
                            <a:pt x="1764" y="1122"/>
                          </a:lnTo>
                          <a:lnTo>
                            <a:pt x="1923" y="1221"/>
                          </a:lnTo>
                          <a:lnTo>
                            <a:pt x="1614" y="1122"/>
                          </a:lnTo>
                          <a:lnTo>
                            <a:pt x="1459" y="1023"/>
                          </a:lnTo>
                          <a:lnTo>
                            <a:pt x="1459" y="823"/>
                          </a:lnTo>
                          <a:lnTo>
                            <a:pt x="913" y="674"/>
                          </a:lnTo>
                          <a:lnTo>
                            <a:pt x="685" y="1805"/>
                          </a:lnTo>
                          <a:lnTo>
                            <a:pt x="0" y="26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15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2759" y="1988"/>
                      <a:ext cx="923" cy="911"/>
                    </a:xfrm>
                    <a:custGeom>
                      <a:avLst/>
                      <a:gdLst/>
                      <a:ahLst/>
                      <a:cxnLst>
                        <a:cxn ang="0">
                          <a:pos x="6995" y="102"/>
                        </a:cxn>
                        <a:cxn ang="0">
                          <a:pos x="5916" y="2362"/>
                        </a:cxn>
                        <a:cxn ang="0">
                          <a:pos x="4689" y="4226"/>
                        </a:cxn>
                        <a:cxn ang="0">
                          <a:pos x="3536" y="5806"/>
                        </a:cxn>
                        <a:cxn ang="0">
                          <a:pos x="1927" y="5612"/>
                        </a:cxn>
                        <a:cxn ang="0">
                          <a:pos x="998" y="5414"/>
                        </a:cxn>
                        <a:cxn ang="0">
                          <a:pos x="3536" y="6006"/>
                        </a:cxn>
                        <a:cxn ang="0">
                          <a:pos x="4463" y="4923"/>
                        </a:cxn>
                        <a:cxn ang="0">
                          <a:pos x="5386" y="3548"/>
                        </a:cxn>
                        <a:cxn ang="0">
                          <a:pos x="6451" y="1571"/>
                        </a:cxn>
                        <a:cxn ang="0">
                          <a:pos x="5226" y="4039"/>
                        </a:cxn>
                        <a:cxn ang="0">
                          <a:pos x="3733" y="6513"/>
                        </a:cxn>
                        <a:cxn ang="0">
                          <a:pos x="5840" y="3445"/>
                        </a:cxn>
                        <a:cxn ang="0">
                          <a:pos x="5043" y="5127"/>
                        </a:cxn>
                        <a:cxn ang="0">
                          <a:pos x="3995" y="6888"/>
                        </a:cxn>
                        <a:cxn ang="0">
                          <a:pos x="2806" y="6513"/>
                        </a:cxn>
                        <a:cxn ang="0">
                          <a:pos x="1697" y="6216"/>
                        </a:cxn>
                        <a:cxn ang="0">
                          <a:pos x="0" y="5907"/>
                        </a:cxn>
                        <a:cxn ang="0">
                          <a:pos x="2225" y="6490"/>
                        </a:cxn>
                        <a:cxn ang="0">
                          <a:pos x="3767" y="7082"/>
                        </a:cxn>
                        <a:cxn ang="0">
                          <a:pos x="4153" y="7285"/>
                        </a:cxn>
                        <a:cxn ang="0">
                          <a:pos x="5916" y="3741"/>
                        </a:cxn>
                        <a:cxn ang="0">
                          <a:pos x="6995" y="1378"/>
                        </a:cxn>
                        <a:cxn ang="0">
                          <a:pos x="7382" y="295"/>
                        </a:cxn>
                        <a:cxn ang="0">
                          <a:pos x="7071" y="396"/>
                        </a:cxn>
                        <a:cxn ang="0">
                          <a:pos x="7225" y="0"/>
                        </a:cxn>
                        <a:cxn ang="0">
                          <a:pos x="6995" y="102"/>
                        </a:cxn>
                      </a:cxnLst>
                      <a:rect l="0" t="0" r="r" b="b"/>
                      <a:pathLst>
                        <a:path w="7382" h="7285">
                          <a:moveTo>
                            <a:pt x="6995" y="102"/>
                          </a:moveTo>
                          <a:lnTo>
                            <a:pt x="5916" y="2362"/>
                          </a:lnTo>
                          <a:lnTo>
                            <a:pt x="4689" y="4226"/>
                          </a:lnTo>
                          <a:lnTo>
                            <a:pt x="3536" y="5806"/>
                          </a:lnTo>
                          <a:lnTo>
                            <a:pt x="1927" y="5612"/>
                          </a:lnTo>
                          <a:lnTo>
                            <a:pt x="998" y="5414"/>
                          </a:lnTo>
                          <a:lnTo>
                            <a:pt x="3536" y="6006"/>
                          </a:lnTo>
                          <a:lnTo>
                            <a:pt x="4463" y="4923"/>
                          </a:lnTo>
                          <a:lnTo>
                            <a:pt x="5386" y="3548"/>
                          </a:lnTo>
                          <a:lnTo>
                            <a:pt x="6451" y="1571"/>
                          </a:lnTo>
                          <a:lnTo>
                            <a:pt x="5226" y="4039"/>
                          </a:lnTo>
                          <a:lnTo>
                            <a:pt x="3733" y="6513"/>
                          </a:lnTo>
                          <a:lnTo>
                            <a:pt x="5840" y="3445"/>
                          </a:lnTo>
                          <a:lnTo>
                            <a:pt x="5043" y="5127"/>
                          </a:lnTo>
                          <a:lnTo>
                            <a:pt x="3995" y="6888"/>
                          </a:lnTo>
                          <a:lnTo>
                            <a:pt x="2806" y="6513"/>
                          </a:lnTo>
                          <a:lnTo>
                            <a:pt x="1697" y="6216"/>
                          </a:lnTo>
                          <a:lnTo>
                            <a:pt x="0" y="5907"/>
                          </a:lnTo>
                          <a:lnTo>
                            <a:pt x="2225" y="6490"/>
                          </a:lnTo>
                          <a:lnTo>
                            <a:pt x="3767" y="7082"/>
                          </a:lnTo>
                          <a:lnTo>
                            <a:pt x="4153" y="7285"/>
                          </a:lnTo>
                          <a:lnTo>
                            <a:pt x="5916" y="3741"/>
                          </a:lnTo>
                          <a:lnTo>
                            <a:pt x="6995" y="1378"/>
                          </a:lnTo>
                          <a:lnTo>
                            <a:pt x="7382" y="295"/>
                          </a:lnTo>
                          <a:lnTo>
                            <a:pt x="7071" y="396"/>
                          </a:lnTo>
                          <a:lnTo>
                            <a:pt x="7225" y="0"/>
                          </a:lnTo>
                          <a:lnTo>
                            <a:pt x="6995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16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2794" y="2682"/>
                      <a:ext cx="419" cy="1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3255" y="793"/>
                        </a:cxn>
                        <a:cxn ang="0">
                          <a:pos x="3353" y="1048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3353" h="1048">
                          <a:moveTo>
                            <a:pt x="0" y="0"/>
                          </a:moveTo>
                          <a:lnTo>
                            <a:pt x="3255" y="793"/>
                          </a:lnTo>
                          <a:lnTo>
                            <a:pt x="3353" y="10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617" name="Freeform 249"/>
                  <p:cNvSpPr>
                    <a:spLocks/>
                  </p:cNvSpPr>
                  <p:nvPr/>
                </p:nvSpPr>
                <p:spPr bwMode="auto">
                  <a:xfrm>
                    <a:off x="2595" y="1912"/>
                    <a:ext cx="1085" cy="800"/>
                  </a:xfrm>
                  <a:custGeom>
                    <a:avLst/>
                    <a:gdLst/>
                    <a:ahLst/>
                    <a:cxnLst>
                      <a:cxn ang="0">
                        <a:pos x="473" y="0"/>
                      </a:cxn>
                      <a:cxn ang="0">
                        <a:pos x="445" y="134"/>
                      </a:cxn>
                      <a:cxn ang="0">
                        <a:pos x="246" y="362"/>
                      </a:cxn>
                      <a:cxn ang="0">
                        <a:pos x="3" y="650"/>
                      </a:cxn>
                      <a:cxn ang="0">
                        <a:pos x="291" y="756"/>
                      </a:cxn>
                      <a:cxn ang="0">
                        <a:pos x="609" y="800"/>
                      </a:cxn>
                      <a:cxn ang="0">
                        <a:pos x="865" y="428"/>
                      </a:cxn>
                      <a:cxn ang="0">
                        <a:pos x="1041" y="90"/>
                      </a:cxn>
                      <a:cxn ang="0">
                        <a:pos x="1065" y="76"/>
                      </a:cxn>
                      <a:cxn ang="0">
                        <a:pos x="923" y="78"/>
                      </a:cxn>
                      <a:cxn ang="0">
                        <a:pos x="833" y="56"/>
                      </a:cxn>
                      <a:cxn ang="0">
                        <a:pos x="819" y="92"/>
                      </a:cxn>
                      <a:cxn ang="0">
                        <a:pos x="849" y="100"/>
                      </a:cxn>
                      <a:cxn ang="0">
                        <a:pos x="817" y="156"/>
                      </a:cxn>
                      <a:cxn ang="0">
                        <a:pos x="575" y="112"/>
                      </a:cxn>
                      <a:cxn ang="0">
                        <a:pos x="601" y="66"/>
                      </a:cxn>
                      <a:cxn ang="0">
                        <a:pos x="539" y="40"/>
                      </a:cxn>
                      <a:cxn ang="0">
                        <a:pos x="539" y="14"/>
                      </a:cxn>
                      <a:cxn ang="0">
                        <a:pos x="473" y="0"/>
                      </a:cxn>
                      <a:cxn ang="0">
                        <a:pos x="473" y="0"/>
                      </a:cxn>
                    </a:cxnLst>
                    <a:rect l="0" t="0" r="r" b="b"/>
                    <a:pathLst>
                      <a:path w="1085" h="800">
                        <a:moveTo>
                          <a:pt x="473" y="0"/>
                        </a:moveTo>
                        <a:lnTo>
                          <a:pt x="445" y="134"/>
                        </a:lnTo>
                        <a:cubicBezTo>
                          <a:pt x="407" y="194"/>
                          <a:pt x="336" y="290"/>
                          <a:pt x="246" y="362"/>
                        </a:cubicBezTo>
                        <a:cubicBezTo>
                          <a:pt x="156" y="434"/>
                          <a:pt x="0" y="585"/>
                          <a:pt x="3" y="650"/>
                        </a:cubicBezTo>
                        <a:lnTo>
                          <a:pt x="291" y="756"/>
                        </a:lnTo>
                        <a:cubicBezTo>
                          <a:pt x="392" y="781"/>
                          <a:pt x="501" y="796"/>
                          <a:pt x="609" y="800"/>
                        </a:cubicBezTo>
                        <a:cubicBezTo>
                          <a:pt x="700" y="748"/>
                          <a:pt x="781" y="542"/>
                          <a:pt x="865" y="428"/>
                        </a:cubicBezTo>
                        <a:cubicBezTo>
                          <a:pt x="949" y="314"/>
                          <a:pt x="1005" y="152"/>
                          <a:pt x="1041" y="90"/>
                        </a:cubicBezTo>
                        <a:cubicBezTo>
                          <a:pt x="1044" y="84"/>
                          <a:pt x="1085" y="78"/>
                          <a:pt x="1065" y="76"/>
                        </a:cubicBezTo>
                        <a:cubicBezTo>
                          <a:pt x="1045" y="74"/>
                          <a:pt x="962" y="81"/>
                          <a:pt x="923" y="78"/>
                        </a:cubicBezTo>
                        <a:lnTo>
                          <a:pt x="833" y="56"/>
                        </a:lnTo>
                        <a:lnTo>
                          <a:pt x="819" y="92"/>
                        </a:lnTo>
                        <a:lnTo>
                          <a:pt x="849" y="100"/>
                        </a:lnTo>
                        <a:lnTo>
                          <a:pt x="817" y="156"/>
                        </a:lnTo>
                        <a:lnTo>
                          <a:pt x="575" y="112"/>
                        </a:lnTo>
                        <a:lnTo>
                          <a:pt x="601" y="66"/>
                        </a:lnTo>
                        <a:lnTo>
                          <a:pt x="539" y="40"/>
                        </a:lnTo>
                        <a:lnTo>
                          <a:pt x="539" y="14"/>
                        </a:lnTo>
                        <a:lnTo>
                          <a:pt x="473" y="0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mpd="sng">
                    <a:solidFill>
                      <a:schemeClr val="bg1"/>
                    </a:solidFill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8458" name="Group 250"/>
          <p:cNvGrpSpPr>
            <a:grpSpLocks/>
          </p:cNvGrpSpPr>
          <p:nvPr/>
        </p:nvGrpSpPr>
        <p:grpSpPr bwMode="auto">
          <a:xfrm>
            <a:off x="4675188" y="3379788"/>
            <a:ext cx="1790700" cy="3332162"/>
            <a:chOff x="2945" y="2129"/>
            <a:chExt cx="1128" cy="2099"/>
          </a:xfrm>
        </p:grpSpPr>
        <p:grpSp>
          <p:nvGrpSpPr>
            <p:cNvPr id="58460" name="Group 251"/>
            <p:cNvGrpSpPr>
              <a:grpSpLocks/>
            </p:cNvGrpSpPr>
            <p:nvPr/>
          </p:nvGrpSpPr>
          <p:grpSpPr bwMode="auto">
            <a:xfrm>
              <a:off x="2945" y="2500"/>
              <a:ext cx="1128" cy="1728"/>
              <a:chOff x="3168" y="2400"/>
              <a:chExt cx="1128" cy="1728"/>
            </a:xfrm>
          </p:grpSpPr>
          <p:sp>
            <p:nvSpPr>
              <p:cNvPr id="58620" name="Rectangle 252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1128" cy="172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8463" name="Group 253"/>
              <p:cNvGrpSpPr>
                <a:grpSpLocks/>
              </p:cNvGrpSpPr>
              <p:nvPr/>
            </p:nvGrpSpPr>
            <p:grpSpPr bwMode="auto">
              <a:xfrm>
                <a:off x="3264" y="2448"/>
                <a:ext cx="368" cy="510"/>
                <a:chOff x="958" y="2457"/>
                <a:chExt cx="488" cy="588"/>
              </a:xfrm>
            </p:grpSpPr>
            <p:sp>
              <p:nvSpPr>
                <p:cNvPr id="58622" name="Freeform 254"/>
                <p:cNvSpPr>
                  <a:spLocks/>
                </p:cNvSpPr>
                <p:nvPr/>
              </p:nvSpPr>
              <p:spPr bwMode="auto">
                <a:xfrm>
                  <a:off x="1212" y="2551"/>
                  <a:ext cx="123" cy="52"/>
                </a:xfrm>
                <a:custGeom>
                  <a:avLst/>
                  <a:gdLst/>
                  <a:ahLst/>
                  <a:cxnLst>
                    <a:cxn ang="0">
                      <a:pos x="87" y="125"/>
                    </a:cxn>
                    <a:cxn ang="0">
                      <a:pos x="142" y="60"/>
                    </a:cxn>
                    <a:cxn ang="0">
                      <a:pos x="506" y="244"/>
                    </a:cxn>
                    <a:cxn ang="0">
                      <a:pos x="676" y="0"/>
                    </a:cxn>
                    <a:cxn ang="0">
                      <a:pos x="1299" y="423"/>
                    </a:cxn>
                    <a:cxn ang="0">
                      <a:pos x="1924" y="423"/>
                    </a:cxn>
                    <a:cxn ang="0">
                      <a:pos x="2215" y="618"/>
                    </a:cxn>
                    <a:cxn ang="0">
                      <a:pos x="567" y="847"/>
                    </a:cxn>
                    <a:cxn ang="0">
                      <a:pos x="469" y="939"/>
                    </a:cxn>
                    <a:cxn ang="0">
                      <a:pos x="308" y="661"/>
                    </a:cxn>
                    <a:cxn ang="0">
                      <a:pos x="335" y="558"/>
                    </a:cxn>
                    <a:cxn ang="0">
                      <a:pos x="0" y="289"/>
                    </a:cxn>
                    <a:cxn ang="0">
                      <a:pos x="87" y="125"/>
                    </a:cxn>
                  </a:cxnLst>
                  <a:rect l="0" t="0" r="r" b="b"/>
                  <a:pathLst>
                    <a:path w="2215" h="939">
                      <a:moveTo>
                        <a:pt x="87" y="125"/>
                      </a:moveTo>
                      <a:lnTo>
                        <a:pt x="142" y="60"/>
                      </a:lnTo>
                      <a:lnTo>
                        <a:pt x="506" y="244"/>
                      </a:lnTo>
                      <a:lnTo>
                        <a:pt x="676" y="0"/>
                      </a:lnTo>
                      <a:lnTo>
                        <a:pt x="1299" y="423"/>
                      </a:lnTo>
                      <a:lnTo>
                        <a:pt x="1924" y="423"/>
                      </a:lnTo>
                      <a:lnTo>
                        <a:pt x="2215" y="618"/>
                      </a:lnTo>
                      <a:lnTo>
                        <a:pt x="567" y="847"/>
                      </a:lnTo>
                      <a:lnTo>
                        <a:pt x="469" y="939"/>
                      </a:lnTo>
                      <a:lnTo>
                        <a:pt x="308" y="661"/>
                      </a:lnTo>
                      <a:lnTo>
                        <a:pt x="335" y="558"/>
                      </a:lnTo>
                      <a:lnTo>
                        <a:pt x="0" y="289"/>
                      </a:lnTo>
                      <a:lnTo>
                        <a:pt x="87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3" name="Freeform 255"/>
                <p:cNvSpPr>
                  <a:spLocks/>
                </p:cNvSpPr>
                <p:nvPr/>
              </p:nvSpPr>
              <p:spPr bwMode="auto">
                <a:xfrm>
                  <a:off x="1262" y="2610"/>
                  <a:ext cx="183" cy="2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98" y="0"/>
                    </a:cxn>
                    <a:cxn ang="0">
                      <a:pos x="3291" y="123"/>
                    </a:cxn>
                    <a:cxn ang="0">
                      <a:pos x="3291" y="4227"/>
                    </a:cxn>
                    <a:cxn ang="0">
                      <a:pos x="3059" y="4227"/>
                    </a:cxn>
                    <a:cxn ang="0">
                      <a:pos x="3059" y="4611"/>
                    </a:cxn>
                    <a:cxn ang="0">
                      <a:pos x="1458" y="4611"/>
                    </a:cxn>
                    <a:cxn ang="0">
                      <a:pos x="1458" y="2809"/>
                    </a:cxn>
                    <a:cxn ang="0">
                      <a:pos x="1160" y="1924"/>
                    </a:cxn>
                    <a:cxn ang="0">
                      <a:pos x="1440" y="1924"/>
                    </a:cxn>
                    <a:cxn ang="0">
                      <a:pos x="1655" y="2507"/>
                    </a:cxn>
                    <a:cxn ang="0">
                      <a:pos x="1655" y="1343"/>
                    </a:cxn>
                    <a:cxn ang="0">
                      <a:pos x="41" y="934"/>
                    </a:cxn>
                    <a:cxn ang="0">
                      <a:pos x="0" y="4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91" h="4611">
                      <a:moveTo>
                        <a:pt x="0" y="0"/>
                      </a:moveTo>
                      <a:lnTo>
                        <a:pt x="3098" y="0"/>
                      </a:lnTo>
                      <a:lnTo>
                        <a:pt x="3291" y="123"/>
                      </a:lnTo>
                      <a:lnTo>
                        <a:pt x="3291" y="4227"/>
                      </a:lnTo>
                      <a:lnTo>
                        <a:pt x="3059" y="4227"/>
                      </a:lnTo>
                      <a:lnTo>
                        <a:pt x="3059" y="4611"/>
                      </a:lnTo>
                      <a:lnTo>
                        <a:pt x="1458" y="4611"/>
                      </a:lnTo>
                      <a:lnTo>
                        <a:pt x="1458" y="2809"/>
                      </a:lnTo>
                      <a:lnTo>
                        <a:pt x="1160" y="1924"/>
                      </a:lnTo>
                      <a:lnTo>
                        <a:pt x="1440" y="1924"/>
                      </a:lnTo>
                      <a:lnTo>
                        <a:pt x="1655" y="2507"/>
                      </a:lnTo>
                      <a:lnTo>
                        <a:pt x="1655" y="1343"/>
                      </a:lnTo>
                      <a:lnTo>
                        <a:pt x="41" y="934"/>
                      </a:lnTo>
                      <a:lnTo>
                        <a:pt x="0" y="4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4" name="Freeform 256"/>
                <p:cNvSpPr>
                  <a:spLocks/>
                </p:cNvSpPr>
                <p:nvPr/>
              </p:nvSpPr>
              <p:spPr bwMode="auto">
                <a:xfrm>
                  <a:off x="1242" y="2692"/>
                  <a:ext cx="59" cy="45"/>
                </a:xfrm>
                <a:custGeom>
                  <a:avLst/>
                  <a:gdLst/>
                  <a:ahLst/>
                  <a:cxnLst>
                    <a:cxn ang="0">
                      <a:pos x="0" y="309"/>
                    </a:cxn>
                    <a:cxn ang="0">
                      <a:pos x="415" y="0"/>
                    </a:cxn>
                    <a:cxn ang="0">
                      <a:pos x="831" y="0"/>
                    </a:cxn>
                    <a:cxn ang="0">
                      <a:pos x="1065" y="281"/>
                    </a:cxn>
                    <a:cxn ang="0">
                      <a:pos x="572" y="482"/>
                    </a:cxn>
                    <a:cxn ang="0">
                      <a:pos x="237" y="812"/>
                    </a:cxn>
                    <a:cxn ang="0">
                      <a:pos x="0" y="309"/>
                    </a:cxn>
                  </a:cxnLst>
                  <a:rect l="0" t="0" r="r" b="b"/>
                  <a:pathLst>
                    <a:path w="1065" h="812">
                      <a:moveTo>
                        <a:pt x="0" y="309"/>
                      </a:moveTo>
                      <a:lnTo>
                        <a:pt x="415" y="0"/>
                      </a:lnTo>
                      <a:lnTo>
                        <a:pt x="831" y="0"/>
                      </a:lnTo>
                      <a:lnTo>
                        <a:pt x="1065" y="281"/>
                      </a:lnTo>
                      <a:lnTo>
                        <a:pt x="572" y="482"/>
                      </a:lnTo>
                      <a:lnTo>
                        <a:pt x="237" y="812"/>
                      </a:lnTo>
                      <a:lnTo>
                        <a:pt x="0" y="309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5" name="Freeform 257"/>
                <p:cNvSpPr>
                  <a:spLocks/>
                </p:cNvSpPr>
                <p:nvPr/>
              </p:nvSpPr>
              <p:spPr bwMode="auto">
                <a:xfrm>
                  <a:off x="958" y="2608"/>
                  <a:ext cx="404" cy="437"/>
                </a:xfrm>
                <a:custGeom>
                  <a:avLst/>
                  <a:gdLst/>
                  <a:ahLst/>
                  <a:cxnLst>
                    <a:cxn ang="0">
                      <a:pos x="3413" y="253"/>
                    </a:cxn>
                    <a:cxn ang="0">
                      <a:pos x="3608" y="809"/>
                    </a:cxn>
                    <a:cxn ang="0">
                      <a:pos x="3489" y="1495"/>
                    </a:cxn>
                    <a:cxn ang="0">
                      <a:pos x="3511" y="1848"/>
                    </a:cxn>
                    <a:cxn ang="0">
                      <a:pos x="3530" y="2027"/>
                    </a:cxn>
                    <a:cxn ang="0">
                      <a:pos x="3667" y="1925"/>
                    </a:cxn>
                    <a:cxn ang="0">
                      <a:pos x="3708" y="1902"/>
                    </a:cxn>
                    <a:cxn ang="0">
                      <a:pos x="3843" y="2000"/>
                    </a:cxn>
                    <a:cxn ang="0">
                      <a:pos x="5084" y="1772"/>
                    </a:cxn>
                    <a:cxn ang="0">
                      <a:pos x="5379" y="2154"/>
                    </a:cxn>
                    <a:cxn ang="0">
                      <a:pos x="4105" y="2714"/>
                    </a:cxn>
                    <a:cxn ang="0">
                      <a:pos x="4338" y="2890"/>
                    </a:cxn>
                    <a:cxn ang="0">
                      <a:pos x="4377" y="3015"/>
                    </a:cxn>
                    <a:cxn ang="0">
                      <a:pos x="4556" y="3113"/>
                    </a:cxn>
                    <a:cxn ang="0">
                      <a:pos x="4593" y="3370"/>
                    </a:cxn>
                    <a:cxn ang="0">
                      <a:pos x="4770" y="3370"/>
                    </a:cxn>
                    <a:cxn ang="0">
                      <a:pos x="4930" y="3444"/>
                    </a:cxn>
                    <a:cxn ang="0">
                      <a:pos x="5264" y="3522"/>
                    </a:cxn>
                    <a:cxn ang="0">
                      <a:pos x="5425" y="3472"/>
                    </a:cxn>
                    <a:cxn ang="0">
                      <a:pos x="5540" y="3495"/>
                    </a:cxn>
                    <a:cxn ang="0">
                      <a:pos x="6291" y="3140"/>
                    </a:cxn>
                    <a:cxn ang="0">
                      <a:pos x="6843" y="3092"/>
                    </a:cxn>
                    <a:cxn ang="0">
                      <a:pos x="7119" y="3242"/>
                    </a:cxn>
                    <a:cxn ang="0">
                      <a:pos x="7258" y="4002"/>
                    </a:cxn>
                    <a:cxn ang="0">
                      <a:pos x="7156" y="4230"/>
                    </a:cxn>
                    <a:cxn ang="0">
                      <a:pos x="6468" y="4663"/>
                    </a:cxn>
                    <a:cxn ang="0">
                      <a:pos x="4969" y="5041"/>
                    </a:cxn>
                    <a:cxn ang="0">
                      <a:pos x="4076" y="4887"/>
                    </a:cxn>
                    <a:cxn ang="0">
                      <a:pos x="3575" y="4663"/>
                    </a:cxn>
                    <a:cxn ang="0">
                      <a:pos x="3179" y="3831"/>
                    </a:cxn>
                    <a:cxn ang="0">
                      <a:pos x="3041" y="6330"/>
                    </a:cxn>
                    <a:cxn ang="0">
                      <a:pos x="2780" y="7875"/>
                    </a:cxn>
                    <a:cxn ang="0">
                      <a:pos x="2088" y="7875"/>
                    </a:cxn>
                    <a:cxn ang="0">
                      <a:pos x="1577" y="7571"/>
                    </a:cxn>
                    <a:cxn ang="0">
                      <a:pos x="1499" y="7396"/>
                    </a:cxn>
                    <a:cxn ang="0">
                      <a:pos x="136" y="6330"/>
                    </a:cxn>
                    <a:cxn ang="0">
                      <a:pos x="0" y="5875"/>
                    </a:cxn>
                    <a:cxn ang="0">
                      <a:pos x="17" y="5041"/>
                    </a:cxn>
                    <a:cxn ang="0">
                      <a:pos x="236" y="3698"/>
                    </a:cxn>
                    <a:cxn ang="0">
                      <a:pos x="471" y="3219"/>
                    </a:cxn>
                    <a:cxn ang="0">
                      <a:pos x="651" y="2634"/>
                    </a:cxn>
                    <a:cxn ang="0">
                      <a:pos x="708" y="2127"/>
                    </a:cxn>
                    <a:cxn ang="0">
                      <a:pos x="885" y="1318"/>
                    </a:cxn>
                    <a:cxn ang="0">
                      <a:pos x="1144" y="733"/>
                    </a:cxn>
                    <a:cxn ang="0">
                      <a:pos x="1737" y="128"/>
                    </a:cxn>
                    <a:cxn ang="0">
                      <a:pos x="3019" y="0"/>
                    </a:cxn>
                    <a:cxn ang="0">
                      <a:pos x="3413" y="253"/>
                    </a:cxn>
                  </a:cxnLst>
                  <a:rect l="0" t="0" r="r" b="b"/>
                  <a:pathLst>
                    <a:path w="7258" h="7875">
                      <a:moveTo>
                        <a:pt x="3413" y="253"/>
                      </a:moveTo>
                      <a:lnTo>
                        <a:pt x="3608" y="809"/>
                      </a:lnTo>
                      <a:lnTo>
                        <a:pt x="3489" y="1495"/>
                      </a:lnTo>
                      <a:lnTo>
                        <a:pt x="3511" y="1848"/>
                      </a:lnTo>
                      <a:lnTo>
                        <a:pt x="3530" y="2027"/>
                      </a:lnTo>
                      <a:lnTo>
                        <a:pt x="3667" y="1925"/>
                      </a:lnTo>
                      <a:lnTo>
                        <a:pt x="3708" y="1902"/>
                      </a:lnTo>
                      <a:lnTo>
                        <a:pt x="3843" y="2000"/>
                      </a:lnTo>
                      <a:lnTo>
                        <a:pt x="5084" y="1772"/>
                      </a:lnTo>
                      <a:lnTo>
                        <a:pt x="5379" y="2154"/>
                      </a:lnTo>
                      <a:lnTo>
                        <a:pt x="4105" y="2714"/>
                      </a:lnTo>
                      <a:lnTo>
                        <a:pt x="4338" y="2890"/>
                      </a:lnTo>
                      <a:lnTo>
                        <a:pt x="4377" y="3015"/>
                      </a:lnTo>
                      <a:lnTo>
                        <a:pt x="4556" y="3113"/>
                      </a:lnTo>
                      <a:lnTo>
                        <a:pt x="4593" y="3370"/>
                      </a:lnTo>
                      <a:lnTo>
                        <a:pt x="4770" y="3370"/>
                      </a:lnTo>
                      <a:lnTo>
                        <a:pt x="4930" y="3444"/>
                      </a:lnTo>
                      <a:lnTo>
                        <a:pt x="5264" y="3522"/>
                      </a:lnTo>
                      <a:lnTo>
                        <a:pt x="5425" y="3472"/>
                      </a:lnTo>
                      <a:lnTo>
                        <a:pt x="5540" y="3495"/>
                      </a:lnTo>
                      <a:lnTo>
                        <a:pt x="6291" y="3140"/>
                      </a:lnTo>
                      <a:lnTo>
                        <a:pt x="6843" y="3092"/>
                      </a:lnTo>
                      <a:lnTo>
                        <a:pt x="7119" y="3242"/>
                      </a:lnTo>
                      <a:lnTo>
                        <a:pt x="7258" y="4002"/>
                      </a:lnTo>
                      <a:lnTo>
                        <a:pt x="7156" y="4230"/>
                      </a:lnTo>
                      <a:lnTo>
                        <a:pt x="6468" y="4663"/>
                      </a:lnTo>
                      <a:lnTo>
                        <a:pt x="4969" y="5041"/>
                      </a:lnTo>
                      <a:lnTo>
                        <a:pt x="4076" y="4887"/>
                      </a:lnTo>
                      <a:lnTo>
                        <a:pt x="3575" y="4663"/>
                      </a:lnTo>
                      <a:lnTo>
                        <a:pt x="3179" y="3831"/>
                      </a:lnTo>
                      <a:lnTo>
                        <a:pt x="3041" y="6330"/>
                      </a:lnTo>
                      <a:lnTo>
                        <a:pt x="2780" y="7875"/>
                      </a:lnTo>
                      <a:lnTo>
                        <a:pt x="2088" y="7875"/>
                      </a:lnTo>
                      <a:lnTo>
                        <a:pt x="1577" y="7571"/>
                      </a:lnTo>
                      <a:lnTo>
                        <a:pt x="1499" y="7396"/>
                      </a:lnTo>
                      <a:lnTo>
                        <a:pt x="136" y="6330"/>
                      </a:lnTo>
                      <a:lnTo>
                        <a:pt x="0" y="5875"/>
                      </a:lnTo>
                      <a:lnTo>
                        <a:pt x="17" y="5041"/>
                      </a:lnTo>
                      <a:lnTo>
                        <a:pt x="236" y="3698"/>
                      </a:lnTo>
                      <a:lnTo>
                        <a:pt x="471" y="3219"/>
                      </a:lnTo>
                      <a:lnTo>
                        <a:pt x="651" y="2634"/>
                      </a:lnTo>
                      <a:lnTo>
                        <a:pt x="708" y="2127"/>
                      </a:lnTo>
                      <a:lnTo>
                        <a:pt x="885" y="1318"/>
                      </a:lnTo>
                      <a:lnTo>
                        <a:pt x="1144" y="733"/>
                      </a:lnTo>
                      <a:lnTo>
                        <a:pt x="1737" y="128"/>
                      </a:lnTo>
                      <a:lnTo>
                        <a:pt x="3019" y="0"/>
                      </a:lnTo>
                      <a:lnTo>
                        <a:pt x="3413" y="253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0">
                  <a:solidFill>
                    <a:srgbClr val="00EA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6" name="Freeform 258"/>
                <p:cNvSpPr>
                  <a:spLocks/>
                </p:cNvSpPr>
                <p:nvPr/>
              </p:nvSpPr>
              <p:spPr bwMode="auto">
                <a:xfrm>
                  <a:off x="1037" y="2457"/>
                  <a:ext cx="208" cy="183"/>
                </a:xfrm>
                <a:custGeom>
                  <a:avLst/>
                  <a:gdLst/>
                  <a:ahLst/>
                  <a:cxnLst>
                    <a:cxn ang="0">
                      <a:pos x="2189" y="2655"/>
                    </a:cxn>
                    <a:cxn ang="0">
                      <a:pos x="2199" y="2833"/>
                    </a:cxn>
                    <a:cxn ang="0">
                      <a:pos x="1998" y="2958"/>
                    </a:cxn>
                    <a:cxn ang="0">
                      <a:pos x="1893" y="2944"/>
                    </a:cxn>
                    <a:cxn ang="0">
                      <a:pos x="1817" y="3048"/>
                    </a:cxn>
                    <a:cxn ang="0">
                      <a:pos x="1862" y="3175"/>
                    </a:cxn>
                    <a:cxn ang="0">
                      <a:pos x="1796" y="3302"/>
                    </a:cxn>
                    <a:cxn ang="0">
                      <a:pos x="1238" y="3252"/>
                    </a:cxn>
                    <a:cxn ang="0">
                      <a:pos x="1109" y="3012"/>
                    </a:cxn>
                    <a:cxn ang="0">
                      <a:pos x="952" y="2958"/>
                    </a:cxn>
                    <a:cxn ang="0">
                      <a:pos x="667" y="2973"/>
                    </a:cxn>
                    <a:cxn ang="0">
                      <a:pos x="589" y="2821"/>
                    </a:cxn>
                    <a:cxn ang="0">
                      <a:pos x="216" y="3022"/>
                    </a:cxn>
                    <a:cxn ang="0">
                      <a:pos x="0" y="2645"/>
                    </a:cxn>
                    <a:cxn ang="0">
                      <a:pos x="156" y="2517"/>
                    </a:cxn>
                    <a:cxn ang="0">
                      <a:pos x="275" y="2341"/>
                    </a:cxn>
                    <a:cxn ang="0">
                      <a:pos x="234" y="2228"/>
                    </a:cxn>
                    <a:cxn ang="0">
                      <a:pos x="285" y="2079"/>
                    </a:cxn>
                    <a:cxn ang="0">
                      <a:pos x="596" y="1889"/>
                    </a:cxn>
                    <a:cxn ang="0">
                      <a:pos x="930" y="1347"/>
                    </a:cxn>
                    <a:cxn ang="0">
                      <a:pos x="1156" y="581"/>
                    </a:cxn>
                    <a:cxn ang="0">
                      <a:pos x="1481" y="214"/>
                    </a:cxn>
                    <a:cxn ang="0">
                      <a:pos x="1706" y="47"/>
                    </a:cxn>
                    <a:cxn ang="0">
                      <a:pos x="2176" y="0"/>
                    </a:cxn>
                    <a:cxn ang="0">
                      <a:pos x="2706" y="99"/>
                    </a:cxn>
                    <a:cxn ang="0">
                      <a:pos x="3090" y="355"/>
                    </a:cxn>
                    <a:cxn ang="0">
                      <a:pos x="3461" y="554"/>
                    </a:cxn>
                    <a:cxn ang="0">
                      <a:pos x="3610" y="706"/>
                    </a:cxn>
                    <a:cxn ang="0">
                      <a:pos x="3710" y="872"/>
                    </a:cxn>
                    <a:cxn ang="0">
                      <a:pos x="3741" y="1032"/>
                    </a:cxn>
                    <a:cxn ang="0">
                      <a:pos x="3741" y="1287"/>
                    </a:cxn>
                    <a:cxn ang="0">
                      <a:pos x="3618" y="1460"/>
                    </a:cxn>
                    <a:cxn ang="0">
                      <a:pos x="3499" y="1523"/>
                    </a:cxn>
                    <a:cxn ang="0">
                      <a:pos x="3495" y="1460"/>
                    </a:cxn>
                    <a:cxn ang="0">
                      <a:pos x="2982" y="1626"/>
                    </a:cxn>
                    <a:cxn ang="0">
                      <a:pos x="2189" y="2655"/>
                    </a:cxn>
                  </a:cxnLst>
                  <a:rect l="0" t="0" r="r" b="b"/>
                  <a:pathLst>
                    <a:path w="3741" h="3302">
                      <a:moveTo>
                        <a:pt x="2189" y="2655"/>
                      </a:moveTo>
                      <a:lnTo>
                        <a:pt x="2199" y="2833"/>
                      </a:lnTo>
                      <a:lnTo>
                        <a:pt x="1998" y="2958"/>
                      </a:lnTo>
                      <a:lnTo>
                        <a:pt x="1893" y="2944"/>
                      </a:lnTo>
                      <a:lnTo>
                        <a:pt x="1817" y="3048"/>
                      </a:lnTo>
                      <a:lnTo>
                        <a:pt x="1862" y="3175"/>
                      </a:lnTo>
                      <a:lnTo>
                        <a:pt x="1796" y="3302"/>
                      </a:lnTo>
                      <a:lnTo>
                        <a:pt x="1238" y="3252"/>
                      </a:lnTo>
                      <a:lnTo>
                        <a:pt x="1109" y="3012"/>
                      </a:lnTo>
                      <a:lnTo>
                        <a:pt x="952" y="2958"/>
                      </a:lnTo>
                      <a:lnTo>
                        <a:pt x="667" y="2973"/>
                      </a:lnTo>
                      <a:lnTo>
                        <a:pt x="589" y="2821"/>
                      </a:lnTo>
                      <a:lnTo>
                        <a:pt x="216" y="3022"/>
                      </a:lnTo>
                      <a:lnTo>
                        <a:pt x="0" y="2645"/>
                      </a:lnTo>
                      <a:lnTo>
                        <a:pt x="156" y="2517"/>
                      </a:lnTo>
                      <a:lnTo>
                        <a:pt x="275" y="2341"/>
                      </a:lnTo>
                      <a:lnTo>
                        <a:pt x="234" y="2228"/>
                      </a:lnTo>
                      <a:lnTo>
                        <a:pt x="285" y="2079"/>
                      </a:lnTo>
                      <a:lnTo>
                        <a:pt x="596" y="1889"/>
                      </a:lnTo>
                      <a:lnTo>
                        <a:pt x="930" y="1347"/>
                      </a:lnTo>
                      <a:lnTo>
                        <a:pt x="1156" y="581"/>
                      </a:lnTo>
                      <a:lnTo>
                        <a:pt x="1481" y="214"/>
                      </a:lnTo>
                      <a:lnTo>
                        <a:pt x="1706" y="47"/>
                      </a:lnTo>
                      <a:lnTo>
                        <a:pt x="2176" y="0"/>
                      </a:lnTo>
                      <a:lnTo>
                        <a:pt x="2706" y="99"/>
                      </a:lnTo>
                      <a:lnTo>
                        <a:pt x="3090" y="355"/>
                      </a:lnTo>
                      <a:lnTo>
                        <a:pt x="3461" y="554"/>
                      </a:lnTo>
                      <a:lnTo>
                        <a:pt x="3610" y="706"/>
                      </a:lnTo>
                      <a:lnTo>
                        <a:pt x="3710" y="872"/>
                      </a:lnTo>
                      <a:lnTo>
                        <a:pt x="3741" y="1032"/>
                      </a:lnTo>
                      <a:lnTo>
                        <a:pt x="3741" y="1287"/>
                      </a:lnTo>
                      <a:lnTo>
                        <a:pt x="3618" y="1460"/>
                      </a:lnTo>
                      <a:lnTo>
                        <a:pt x="3499" y="1523"/>
                      </a:lnTo>
                      <a:lnTo>
                        <a:pt x="3495" y="1460"/>
                      </a:lnTo>
                      <a:lnTo>
                        <a:pt x="2982" y="1626"/>
                      </a:lnTo>
                      <a:lnTo>
                        <a:pt x="2189" y="2655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7" name="Freeform 259"/>
                <p:cNvSpPr>
                  <a:spLocks/>
                </p:cNvSpPr>
                <p:nvPr/>
              </p:nvSpPr>
              <p:spPr bwMode="auto">
                <a:xfrm>
                  <a:off x="1132" y="2528"/>
                  <a:ext cx="93" cy="89"/>
                </a:xfrm>
                <a:custGeom>
                  <a:avLst/>
                  <a:gdLst/>
                  <a:ahLst/>
                  <a:cxnLst>
                    <a:cxn ang="0">
                      <a:pos x="209" y="11"/>
                    </a:cxn>
                    <a:cxn ang="0">
                      <a:pos x="78" y="113"/>
                    </a:cxn>
                    <a:cxn ang="0">
                      <a:pos x="64" y="201"/>
                    </a:cxn>
                    <a:cxn ang="0">
                      <a:pos x="107" y="471"/>
                    </a:cxn>
                    <a:cxn ang="0">
                      <a:pos x="0" y="702"/>
                    </a:cxn>
                    <a:cxn ang="0">
                      <a:pos x="156" y="984"/>
                    </a:cxn>
                    <a:cxn ang="0">
                      <a:pos x="201" y="1273"/>
                    </a:cxn>
                    <a:cxn ang="0">
                      <a:pos x="209" y="1604"/>
                    </a:cxn>
                    <a:cxn ang="0">
                      <a:pos x="327" y="1311"/>
                    </a:cxn>
                    <a:cxn ang="0">
                      <a:pos x="446" y="1311"/>
                    </a:cxn>
                    <a:cxn ang="0">
                      <a:pos x="765" y="1581"/>
                    </a:cxn>
                    <a:cxn ang="0">
                      <a:pos x="871" y="1581"/>
                    </a:cxn>
                    <a:cxn ang="0">
                      <a:pos x="976" y="1538"/>
                    </a:cxn>
                    <a:cxn ang="0">
                      <a:pos x="1000" y="1444"/>
                    </a:cxn>
                    <a:cxn ang="0">
                      <a:pos x="996" y="1317"/>
                    </a:cxn>
                    <a:cxn ang="0">
                      <a:pos x="1041" y="1224"/>
                    </a:cxn>
                    <a:cxn ang="0">
                      <a:pos x="1193" y="1158"/>
                    </a:cxn>
                    <a:cxn ang="0">
                      <a:pos x="1266" y="1015"/>
                    </a:cxn>
                    <a:cxn ang="0">
                      <a:pos x="1487" y="984"/>
                    </a:cxn>
                    <a:cxn ang="0">
                      <a:pos x="1501" y="943"/>
                    </a:cxn>
                    <a:cxn ang="0">
                      <a:pos x="1391" y="524"/>
                    </a:cxn>
                    <a:cxn ang="0">
                      <a:pos x="1594" y="403"/>
                    </a:cxn>
                    <a:cxn ang="0">
                      <a:pos x="1663" y="201"/>
                    </a:cxn>
                    <a:cxn ang="0">
                      <a:pos x="1530" y="201"/>
                    </a:cxn>
                    <a:cxn ang="0">
                      <a:pos x="1446" y="140"/>
                    </a:cxn>
                    <a:cxn ang="0">
                      <a:pos x="1380" y="230"/>
                    </a:cxn>
                    <a:cxn ang="0">
                      <a:pos x="1327" y="154"/>
                    </a:cxn>
                    <a:cxn ang="0">
                      <a:pos x="1205" y="263"/>
                    </a:cxn>
                    <a:cxn ang="0">
                      <a:pos x="1097" y="95"/>
                    </a:cxn>
                    <a:cxn ang="0">
                      <a:pos x="853" y="154"/>
                    </a:cxn>
                    <a:cxn ang="0">
                      <a:pos x="292" y="0"/>
                    </a:cxn>
                    <a:cxn ang="0">
                      <a:pos x="209" y="11"/>
                    </a:cxn>
                  </a:cxnLst>
                  <a:rect l="0" t="0" r="r" b="b"/>
                  <a:pathLst>
                    <a:path w="1663" h="1604">
                      <a:moveTo>
                        <a:pt x="209" y="11"/>
                      </a:moveTo>
                      <a:lnTo>
                        <a:pt x="78" y="113"/>
                      </a:lnTo>
                      <a:lnTo>
                        <a:pt x="64" y="201"/>
                      </a:lnTo>
                      <a:lnTo>
                        <a:pt x="107" y="471"/>
                      </a:lnTo>
                      <a:lnTo>
                        <a:pt x="0" y="702"/>
                      </a:lnTo>
                      <a:lnTo>
                        <a:pt x="156" y="984"/>
                      </a:lnTo>
                      <a:lnTo>
                        <a:pt x="201" y="1273"/>
                      </a:lnTo>
                      <a:lnTo>
                        <a:pt x="209" y="1604"/>
                      </a:lnTo>
                      <a:lnTo>
                        <a:pt x="327" y="1311"/>
                      </a:lnTo>
                      <a:lnTo>
                        <a:pt x="446" y="1311"/>
                      </a:lnTo>
                      <a:lnTo>
                        <a:pt x="765" y="1581"/>
                      </a:lnTo>
                      <a:lnTo>
                        <a:pt x="871" y="1581"/>
                      </a:lnTo>
                      <a:lnTo>
                        <a:pt x="976" y="1538"/>
                      </a:lnTo>
                      <a:lnTo>
                        <a:pt x="1000" y="1444"/>
                      </a:lnTo>
                      <a:lnTo>
                        <a:pt x="996" y="1317"/>
                      </a:lnTo>
                      <a:lnTo>
                        <a:pt x="1041" y="1224"/>
                      </a:lnTo>
                      <a:lnTo>
                        <a:pt x="1193" y="1158"/>
                      </a:lnTo>
                      <a:lnTo>
                        <a:pt x="1266" y="1015"/>
                      </a:lnTo>
                      <a:lnTo>
                        <a:pt x="1487" y="984"/>
                      </a:lnTo>
                      <a:lnTo>
                        <a:pt x="1501" y="943"/>
                      </a:lnTo>
                      <a:lnTo>
                        <a:pt x="1391" y="524"/>
                      </a:lnTo>
                      <a:lnTo>
                        <a:pt x="1594" y="403"/>
                      </a:lnTo>
                      <a:lnTo>
                        <a:pt x="1663" y="201"/>
                      </a:lnTo>
                      <a:lnTo>
                        <a:pt x="1530" y="201"/>
                      </a:lnTo>
                      <a:lnTo>
                        <a:pt x="1446" y="140"/>
                      </a:lnTo>
                      <a:lnTo>
                        <a:pt x="1380" y="230"/>
                      </a:lnTo>
                      <a:lnTo>
                        <a:pt x="1327" y="154"/>
                      </a:lnTo>
                      <a:lnTo>
                        <a:pt x="1205" y="263"/>
                      </a:lnTo>
                      <a:lnTo>
                        <a:pt x="1097" y="95"/>
                      </a:lnTo>
                      <a:lnTo>
                        <a:pt x="853" y="154"/>
                      </a:lnTo>
                      <a:lnTo>
                        <a:pt x="292" y="0"/>
                      </a:lnTo>
                      <a:lnTo>
                        <a:pt x="209" y="11"/>
                      </a:lnTo>
                      <a:close/>
                    </a:path>
                  </a:pathLst>
                </a:custGeom>
                <a:solidFill>
                  <a:srgbClr val="FFC98E"/>
                </a:solidFill>
                <a:ln w="0">
                  <a:solidFill>
                    <a:srgbClr val="FFC98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8" name="Freeform 260"/>
                <p:cNvSpPr>
                  <a:spLocks/>
                </p:cNvSpPr>
                <p:nvPr/>
              </p:nvSpPr>
              <p:spPr bwMode="auto">
                <a:xfrm>
                  <a:off x="1138" y="2563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55" y="14"/>
                    </a:cxn>
                    <a:cxn ang="0">
                      <a:pos x="125" y="0"/>
                    </a:cxn>
                    <a:cxn ang="0">
                      <a:pos x="173" y="29"/>
                    </a:cxn>
                    <a:cxn ang="0">
                      <a:pos x="161" y="82"/>
                    </a:cxn>
                    <a:cxn ang="0">
                      <a:pos x="110" y="135"/>
                    </a:cxn>
                    <a:cxn ang="0">
                      <a:pos x="41" y="141"/>
                    </a:cxn>
                    <a:cxn ang="0">
                      <a:pos x="0" y="82"/>
                    </a:cxn>
                    <a:cxn ang="0">
                      <a:pos x="55" y="14"/>
                    </a:cxn>
                  </a:cxnLst>
                  <a:rect l="0" t="0" r="r" b="b"/>
                  <a:pathLst>
                    <a:path w="173" h="141">
                      <a:moveTo>
                        <a:pt x="55" y="14"/>
                      </a:moveTo>
                      <a:lnTo>
                        <a:pt x="125" y="0"/>
                      </a:lnTo>
                      <a:lnTo>
                        <a:pt x="173" y="29"/>
                      </a:lnTo>
                      <a:lnTo>
                        <a:pt x="161" y="82"/>
                      </a:lnTo>
                      <a:lnTo>
                        <a:pt x="110" y="135"/>
                      </a:lnTo>
                      <a:lnTo>
                        <a:pt x="41" y="141"/>
                      </a:lnTo>
                      <a:lnTo>
                        <a:pt x="0" y="82"/>
                      </a:lnTo>
                      <a:lnTo>
                        <a:pt x="55" y="14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9" name="Freeform 261"/>
                <p:cNvSpPr>
                  <a:spLocks/>
                </p:cNvSpPr>
                <p:nvPr/>
              </p:nvSpPr>
              <p:spPr bwMode="auto">
                <a:xfrm>
                  <a:off x="1351" y="2749"/>
                  <a:ext cx="72" cy="81"/>
                </a:xfrm>
                <a:custGeom>
                  <a:avLst/>
                  <a:gdLst/>
                  <a:ahLst/>
                  <a:cxnLst>
                    <a:cxn ang="0">
                      <a:pos x="0" y="712"/>
                    </a:cxn>
                    <a:cxn ang="0">
                      <a:pos x="164" y="1474"/>
                    </a:cxn>
                    <a:cxn ang="0">
                      <a:pos x="636" y="1474"/>
                    </a:cxn>
                    <a:cxn ang="0">
                      <a:pos x="781" y="1349"/>
                    </a:cxn>
                    <a:cxn ang="0">
                      <a:pos x="1124" y="1315"/>
                    </a:cxn>
                    <a:cxn ang="0">
                      <a:pos x="1184" y="1228"/>
                    </a:cxn>
                    <a:cxn ang="0">
                      <a:pos x="1284" y="749"/>
                    </a:cxn>
                    <a:cxn ang="0">
                      <a:pos x="1090" y="452"/>
                    </a:cxn>
                    <a:cxn ang="0">
                      <a:pos x="854" y="354"/>
                    </a:cxn>
                    <a:cxn ang="0">
                      <a:pos x="597" y="234"/>
                    </a:cxn>
                    <a:cxn ang="0">
                      <a:pos x="509" y="0"/>
                    </a:cxn>
                    <a:cxn ang="0">
                      <a:pos x="369" y="23"/>
                    </a:cxn>
                    <a:cxn ang="0">
                      <a:pos x="291" y="313"/>
                    </a:cxn>
                    <a:cxn ang="0">
                      <a:pos x="0" y="712"/>
                    </a:cxn>
                  </a:cxnLst>
                  <a:rect l="0" t="0" r="r" b="b"/>
                  <a:pathLst>
                    <a:path w="1284" h="1474">
                      <a:moveTo>
                        <a:pt x="0" y="712"/>
                      </a:moveTo>
                      <a:lnTo>
                        <a:pt x="164" y="1474"/>
                      </a:lnTo>
                      <a:lnTo>
                        <a:pt x="636" y="1474"/>
                      </a:lnTo>
                      <a:lnTo>
                        <a:pt x="781" y="1349"/>
                      </a:lnTo>
                      <a:lnTo>
                        <a:pt x="1124" y="1315"/>
                      </a:lnTo>
                      <a:lnTo>
                        <a:pt x="1184" y="1228"/>
                      </a:lnTo>
                      <a:lnTo>
                        <a:pt x="1284" y="749"/>
                      </a:lnTo>
                      <a:lnTo>
                        <a:pt x="1090" y="452"/>
                      </a:lnTo>
                      <a:lnTo>
                        <a:pt x="854" y="354"/>
                      </a:lnTo>
                      <a:lnTo>
                        <a:pt x="597" y="234"/>
                      </a:lnTo>
                      <a:lnTo>
                        <a:pt x="509" y="0"/>
                      </a:lnTo>
                      <a:lnTo>
                        <a:pt x="369" y="23"/>
                      </a:lnTo>
                      <a:lnTo>
                        <a:pt x="291" y="313"/>
                      </a:lnTo>
                      <a:lnTo>
                        <a:pt x="0" y="712"/>
                      </a:lnTo>
                      <a:close/>
                    </a:path>
                  </a:pathLst>
                </a:custGeom>
                <a:solidFill>
                  <a:srgbClr val="FFEA00"/>
                </a:solidFill>
                <a:ln w="0">
                  <a:solidFill>
                    <a:srgbClr val="FFEA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0" name="Freeform 262"/>
                <p:cNvSpPr>
                  <a:spLocks/>
                </p:cNvSpPr>
                <p:nvPr/>
              </p:nvSpPr>
              <p:spPr bwMode="auto">
                <a:xfrm>
                  <a:off x="1172" y="2460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963" y="464"/>
                    </a:cxn>
                    <a:cxn ang="0">
                      <a:pos x="834" y="401"/>
                    </a:cxn>
                    <a:cxn ang="0">
                      <a:pos x="877" y="464"/>
                    </a:cxn>
                    <a:cxn ang="0">
                      <a:pos x="784" y="507"/>
                    </a:cxn>
                    <a:cxn ang="0">
                      <a:pos x="694" y="596"/>
                    </a:cxn>
                    <a:cxn ang="0">
                      <a:pos x="663" y="568"/>
                    </a:cxn>
                    <a:cxn ang="0">
                      <a:pos x="466" y="637"/>
                    </a:cxn>
                    <a:cxn ang="0">
                      <a:pos x="706" y="507"/>
                    </a:cxn>
                    <a:cxn ang="0">
                      <a:pos x="614" y="464"/>
                    </a:cxn>
                    <a:cxn ang="0">
                      <a:pos x="784" y="429"/>
                    </a:cxn>
                    <a:cxn ang="0">
                      <a:pos x="631" y="296"/>
                    </a:cxn>
                    <a:cxn ang="0">
                      <a:pos x="421" y="366"/>
                    </a:cxn>
                    <a:cxn ang="0">
                      <a:pos x="515" y="415"/>
                    </a:cxn>
                    <a:cxn ang="0">
                      <a:pos x="521" y="493"/>
                    </a:cxn>
                    <a:cxn ang="0">
                      <a:pos x="320" y="529"/>
                    </a:cxn>
                    <a:cxn ang="0">
                      <a:pos x="396" y="568"/>
                    </a:cxn>
                    <a:cxn ang="0">
                      <a:pos x="185" y="582"/>
                    </a:cxn>
                    <a:cxn ang="0">
                      <a:pos x="103" y="479"/>
                    </a:cxn>
                    <a:cxn ang="0">
                      <a:pos x="173" y="464"/>
                    </a:cxn>
                    <a:cxn ang="0">
                      <a:pos x="103" y="347"/>
                    </a:cxn>
                    <a:cxn ang="0">
                      <a:pos x="263" y="452"/>
                    </a:cxn>
                    <a:cxn ang="0">
                      <a:pos x="433" y="464"/>
                    </a:cxn>
                    <a:cxn ang="0">
                      <a:pos x="273" y="347"/>
                    </a:cxn>
                    <a:cxn ang="0">
                      <a:pos x="443" y="296"/>
                    </a:cxn>
                    <a:cxn ang="0">
                      <a:pos x="355" y="259"/>
                    </a:cxn>
                    <a:cxn ang="0">
                      <a:pos x="515" y="222"/>
                    </a:cxn>
                    <a:cxn ang="0">
                      <a:pos x="294" y="143"/>
                    </a:cxn>
                    <a:cxn ang="0">
                      <a:pos x="226" y="56"/>
                    </a:cxn>
                    <a:cxn ang="0">
                      <a:pos x="0" y="0"/>
                    </a:cxn>
                    <a:cxn ang="0">
                      <a:pos x="240" y="30"/>
                    </a:cxn>
                    <a:cxn ang="0">
                      <a:pos x="480" y="108"/>
                    </a:cxn>
                    <a:cxn ang="0">
                      <a:pos x="651" y="259"/>
                    </a:cxn>
                    <a:cxn ang="0">
                      <a:pos x="801" y="366"/>
                    </a:cxn>
                    <a:cxn ang="0">
                      <a:pos x="963" y="464"/>
                    </a:cxn>
                  </a:cxnLst>
                  <a:rect l="0" t="0" r="r" b="b"/>
                  <a:pathLst>
                    <a:path w="963" h="637">
                      <a:moveTo>
                        <a:pt x="963" y="464"/>
                      </a:moveTo>
                      <a:lnTo>
                        <a:pt x="834" y="401"/>
                      </a:lnTo>
                      <a:lnTo>
                        <a:pt x="877" y="464"/>
                      </a:lnTo>
                      <a:lnTo>
                        <a:pt x="784" y="507"/>
                      </a:lnTo>
                      <a:lnTo>
                        <a:pt x="694" y="596"/>
                      </a:lnTo>
                      <a:lnTo>
                        <a:pt x="663" y="568"/>
                      </a:lnTo>
                      <a:lnTo>
                        <a:pt x="466" y="637"/>
                      </a:lnTo>
                      <a:lnTo>
                        <a:pt x="706" y="507"/>
                      </a:lnTo>
                      <a:lnTo>
                        <a:pt x="614" y="464"/>
                      </a:lnTo>
                      <a:lnTo>
                        <a:pt x="784" y="429"/>
                      </a:lnTo>
                      <a:lnTo>
                        <a:pt x="631" y="296"/>
                      </a:lnTo>
                      <a:lnTo>
                        <a:pt x="421" y="366"/>
                      </a:lnTo>
                      <a:lnTo>
                        <a:pt x="515" y="415"/>
                      </a:lnTo>
                      <a:lnTo>
                        <a:pt x="521" y="493"/>
                      </a:lnTo>
                      <a:lnTo>
                        <a:pt x="320" y="529"/>
                      </a:lnTo>
                      <a:lnTo>
                        <a:pt x="396" y="568"/>
                      </a:lnTo>
                      <a:lnTo>
                        <a:pt x="185" y="582"/>
                      </a:lnTo>
                      <a:lnTo>
                        <a:pt x="103" y="479"/>
                      </a:lnTo>
                      <a:lnTo>
                        <a:pt x="173" y="464"/>
                      </a:lnTo>
                      <a:lnTo>
                        <a:pt x="103" y="347"/>
                      </a:lnTo>
                      <a:lnTo>
                        <a:pt x="263" y="452"/>
                      </a:lnTo>
                      <a:lnTo>
                        <a:pt x="433" y="464"/>
                      </a:lnTo>
                      <a:lnTo>
                        <a:pt x="273" y="347"/>
                      </a:lnTo>
                      <a:lnTo>
                        <a:pt x="443" y="296"/>
                      </a:lnTo>
                      <a:lnTo>
                        <a:pt x="355" y="259"/>
                      </a:lnTo>
                      <a:lnTo>
                        <a:pt x="515" y="222"/>
                      </a:lnTo>
                      <a:lnTo>
                        <a:pt x="294" y="143"/>
                      </a:lnTo>
                      <a:lnTo>
                        <a:pt x="226" y="56"/>
                      </a:lnTo>
                      <a:lnTo>
                        <a:pt x="0" y="0"/>
                      </a:lnTo>
                      <a:lnTo>
                        <a:pt x="240" y="30"/>
                      </a:lnTo>
                      <a:lnTo>
                        <a:pt x="480" y="108"/>
                      </a:lnTo>
                      <a:lnTo>
                        <a:pt x="651" y="259"/>
                      </a:lnTo>
                      <a:lnTo>
                        <a:pt x="801" y="366"/>
                      </a:lnTo>
                      <a:lnTo>
                        <a:pt x="963" y="4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1" name="Freeform 263"/>
                <p:cNvSpPr>
                  <a:spLocks/>
                </p:cNvSpPr>
                <p:nvPr/>
              </p:nvSpPr>
              <p:spPr bwMode="auto">
                <a:xfrm>
                  <a:off x="1198" y="2492"/>
                  <a:ext cx="29" cy="38"/>
                </a:xfrm>
                <a:custGeom>
                  <a:avLst/>
                  <a:gdLst/>
                  <a:ahLst/>
                  <a:cxnLst>
                    <a:cxn ang="0">
                      <a:pos x="370" y="0"/>
                    </a:cxn>
                    <a:cxn ang="0">
                      <a:pos x="313" y="231"/>
                    </a:cxn>
                    <a:cxn ang="0">
                      <a:pos x="262" y="155"/>
                    </a:cxn>
                    <a:cxn ang="0">
                      <a:pos x="198" y="324"/>
                    </a:cxn>
                    <a:cxn ang="0">
                      <a:pos x="0" y="531"/>
                    </a:cxn>
                    <a:cxn ang="0">
                      <a:pos x="299" y="324"/>
                    </a:cxn>
                    <a:cxn ang="0">
                      <a:pos x="340" y="399"/>
                    </a:cxn>
                    <a:cxn ang="0">
                      <a:pos x="340" y="685"/>
                    </a:cxn>
                    <a:cxn ang="0">
                      <a:pos x="501" y="480"/>
                    </a:cxn>
                    <a:cxn ang="0">
                      <a:pos x="522" y="182"/>
                    </a:cxn>
                    <a:cxn ang="0">
                      <a:pos x="473" y="464"/>
                    </a:cxn>
                    <a:cxn ang="0">
                      <a:pos x="381" y="544"/>
                    </a:cxn>
                    <a:cxn ang="0">
                      <a:pos x="381" y="336"/>
                    </a:cxn>
                    <a:cxn ang="0">
                      <a:pos x="348" y="297"/>
                    </a:cxn>
                    <a:cxn ang="0">
                      <a:pos x="401" y="92"/>
                    </a:cxn>
                    <a:cxn ang="0">
                      <a:pos x="370" y="0"/>
                    </a:cxn>
                  </a:cxnLst>
                  <a:rect l="0" t="0" r="r" b="b"/>
                  <a:pathLst>
                    <a:path w="522" h="685">
                      <a:moveTo>
                        <a:pt x="370" y="0"/>
                      </a:moveTo>
                      <a:lnTo>
                        <a:pt x="313" y="231"/>
                      </a:lnTo>
                      <a:lnTo>
                        <a:pt x="262" y="155"/>
                      </a:lnTo>
                      <a:lnTo>
                        <a:pt x="198" y="324"/>
                      </a:lnTo>
                      <a:lnTo>
                        <a:pt x="0" y="531"/>
                      </a:lnTo>
                      <a:lnTo>
                        <a:pt x="299" y="324"/>
                      </a:lnTo>
                      <a:lnTo>
                        <a:pt x="340" y="399"/>
                      </a:lnTo>
                      <a:lnTo>
                        <a:pt x="340" y="685"/>
                      </a:lnTo>
                      <a:lnTo>
                        <a:pt x="501" y="480"/>
                      </a:lnTo>
                      <a:lnTo>
                        <a:pt x="522" y="182"/>
                      </a:lnTo>
                      <a:lnTo>
                        <a:pt x="473" y="464"/>
                      </a:lnTo>
                      <a:lnTo>
                        <a:pt x="381" y="544"/>
                      </a:lnTo>
                      <a:lnTo>
                        <a:pt x="381" y="336"/>
                      </a:lnTo>
                      <a:lnTo>
                        <a:pt x="348" y="297"/>
                      </a:lnTo>
                      <a:lnTo>
                        <a:pt x="401" y="92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2" name="Freeform 264"/>
                <p:cNvSpPr>
                  <a:spLocks/>
                </p:cNvSpPr>
                <p:nvPr/>
              </p:nvSpPr>
              <p:spPr bwMode="auto">
                <a:xfrm>
                  <a:off x="1200" y="2528"/>
                  <a:ext cx="10" cy="14"/>
                </a:xfrm>
                <a:custGeom>
                  <a:avLst/>
                  <a:gdLst/>
                  <a:ahLst/>
                  <a:cxnLst>
                    <a:cxn ang="0">
                      <a:pos x="130" y="0"/>
                    </a:cxn>
                    <a:cxn ang="0">
                      <a:pos x="21" y="148"/>
                    </a:cxn>
                    <a:cxn ang="0">
                      <a:pos x="0" y="254"/>
                    </a:cxn>
                    <a:cxn ang="0">
                      <a:pos x="130" y="179"/>
                    </a:cxn>
                    <a:cxn ang="0">
                      <a:pos x="169" y="242"/>
                    </a:cxn>
                    <a:cxn ang="0">
                      <a:pos x="192" y="101"/>
                    </a:cxn>
                    <a:cxn ang="0">
                      <a:pos x="130" y="138"/>
                    </a:cxn>
                    <a:cxn ang="0">
                      <a:pos x="130" y="0"/>
                    </a:cxn>
                  </a:cxnLst>
                  <a:rect l="0" t="0" r="r" b="b"/>
                  <a:pathLst>
                    <a:path w="192" h="254">
                      <a:moveTo>
                        <a:pt x="130" y="0"/>
                      </a:moveTo>
                      <a:lnTo>
                        <a:pt x="21" y="148"/>
                      </a:lnTo>
                      <a:lnTo>
                        <a:pt x="0" y="254"/>
                      </a:lnTo>
                      <a:lnTo>
                        <a:pt x="130" y="179"/>
                      </a:lnTo>
                      <a:lnTo>
                        <a:pt x="169" y="242"/>
                      </a:lnTo>
                      <a:lnTo>
                        <a:pt x="192" y="101"/>
                      </a:lnTo>
                      <a:lnTo>
                        <a:pt x="130" y="138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3" name="Freeform 265"/>
                <p:cNvSpPr>
                  <a:spLocks/>
                </p:cNvSpPr>
                <p:nvPr/>
              </p:nvSpPr>
              <p:spPr bwMode="auto">
                <a:xfrm>
                  <a:off x="1216" y="2513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0" y="525"/>
                    </a:cxn>
                    <a:cxn ang="0">
                      <a:pos x="0" y="419"/>
                    </a:cxn>
                    <a:cxn ang="0">
                      <a:pos x="84" y="372"/>
                    </a:cxn>
                    <a:cxn ang="0">
                      <a:pos x="84" y="437"/>
                    </a:cxn>
                    <a:cxn ang="0">
                      <a:pos x="170" y="343"/>
                    </a:cxn>
                    <a:cxn ang="0">
                      <a:pos x="253" y="179"/>
                    </a:cxn>
                    <a:cxn ang="0">
                      <a:pos x="211" y="419"/>
                    </a:cxn>
                    <a:cxn ang="0">
                      <a:pos x="294" y="343"/>
                    </a:cxn>
                    <a:cxn ang="0">
                      <a:pos x="304" y="409"/>
                    </a:cxn>
                    <a:cxn ang="0">
                      <a:pos x="351" y="372"/>
                    </a:cxn>
                    <a:cxn ang="0">
                      <a:pos x="382" y="409"/>
                    </a:cxn>
                    <a:cxn ang="0">
                      <a:pos x="474" y="308"/>
                    </a:cxn>
                    <a:cxn ang="0">
                      <a:pos x="517" y="167"/>
                    </a:cxn>
                    <a:cxn ang="0">
                      <a:pos x="517" y="0"/>
                    </a:cxn>
                    <a:cxn ang="0">
                      <a:pos x="552" y="154"/>
                    </a:cxn>
                    <a:cxn ang="0">
                      <a:pos x="517" y="396"/>
                    </a:cxn>
                    <a:cxn ang="0">
                      <a:pos x="351" y="525"/>
                    </a:cxn>
                    <a:cxn ang="0">
                      <a:pos x="229" y="536"/>
                    </a:cxn>
                    <a:cxn ang="0">
                      <a:pos x="253" y="460"/>
                    </a:cxn>
                    <a:cxn ang="0">
                      <a:pos x="133" y="525"/>
                    </a:cxn>
                    <a:cxn ang="0">
                      <a:pos x="0" y="525"/>
                    </a:cxn>
                  </a:cxnLst>
                  <a:rect l="0" t="0" r="r" b="b"/>
                  <a:pathLst>
                    <a:path w="552" h="536">
                      <a:moveTo>
                        <a:pt x="0" y="525"/>
                      </a:moveTo>
                      <a:lnTo>
                        <a:pt x="0" y="419"/>
                      </a:lnTo>
                      <a:lnTo>
                        <a:pt x="84" y="372"/>
                      </a:lnTo>
                      <a:lnTo>
                        <a:pt x="84" y="437"/>
                      </a:lnTo>
                      <a:lnTo>
                        <a:pt x="170" y="343"/>
                      </a:lnTo>
                      <a:lnTo>
                        <a:pt x="253" y="179"/>
                      </a:lnTo>
                      <a:lnTo>
                        <a:pt x="211" y="419"/>
                      </a:lnTo>
                      <a:lnTo>
                        <a:pt x="294" y="343"/>
                      </a:lnTo>
                      <a:lnTo>
                        <a:pt x="304" y="409"/>
                      </a:lnTo>
                      <a:lnTo>
                        <a:pt x="351" y="372"/>
                      </a:lnTo>
                      <a:lnTo>
                        <a:pt x="382" y="409"/>
                      </a:lnTo>
                      <a:lnTo>
                        <a:pt x="474" y="308"/>
                      </a:lnTo>
                      <a:lnTo>
                        <a:pt x="517" y="167"/>
                      </a:lnTo>
                      <a:lnTo>
                        <a:pt x="517" y="0"/>
                      </a:lnTo>
                      <a:lnTo>
                        <a:pt x="552" y="154"/>
                      </a:lnTo>
                      <a:lnTo>
                        <a:pt x="517" y="396"/>
                      </a:lnTo>
                      <a:lnTo>
                        <a:pt x="351" y="525"/>
                      </a:lnTo>
                      <a:lnTo>
                        <a:pt x="229" y="536"/>
                      </a:lnTo>
                      <a:lnTo>
                        <a:pt x="253" y="460"/>
                      </a:lnTo>
                      <a:lnTo>
                        <a:pt x="133" y="525"/>
                      </a:lnTo>
                      <a:lnTo>
                        <a:pt x="0" y="5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4" name="Freeform 266"/>
                <p:cNvSpPr>
                  <a:spLocks/>
                </p:cNvSpPr>
                <p:nvPr/>
              </p:nvSpPr>
              <p:spPr bwMode="auto">
                <a:xfrm>
                  <a:off x="1210" y="2552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0"/>
                    </a:cxn>
                    <a:cxn ang="0">
                      <a:pos x="39" y="90"/>
                    </a:cxn>
                    <a:cxn ang="0">
                      <a:pos x="98" y="16"/>
                    </a:cxn>
                    <a:cxn ang="0">
                      <a:pos x="9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8" h="9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39" y="90"/>
                      </a:lnTo>
                      <a:lnTo>
                        <a:pt x="98" y="16"/>
                      </a:lnTo>
                      <a:lnTo>
                        <a:pt x="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5" name="Freeform 267"/>
                <p:cNvSpPr>
                  <a:spLocks/>
                </p:cNvSpPr>
                <p:nvPr/>
              </p:nvSpPr>
              <p:spPr bwMode="auto">
                <a:xfrm>
                  <a:off x="1201" y="2557"/>
                  <a:ext cx="9" cy="11"/>
                </a:xfrm>
                <a:custGeom>
                  <a:avLst/>
                  <a:gdLst/>
                  <a:ahLst/>
                  <a:cxnLst>
                    <a:cxn ang="0">
                      <a:pos x="159" y="0"/>
                    </a:cxn>
                    <a:cxn ang="0">
                      <a:pos x="159" y="69"/>
                    </a:cxn>
                    <a:cxn ang="0">
                      <a:pos x="116" y="69"/>
                    </a:cxn>
                    <a:cxn ang="0">
                      <a:pos x="0" y="194"/>
                    </a:cxn>
                    <a:cxn ang="0">
                      <a:pos x="0" y="0"/>
                    </a:cxn>
                    <a:cxn ang="0">
                      <a:pos x="159" y="0"/>
                    </a:cxn>
                  </a:cxnLst>
                  <a:rect l="0" t="0" r="r" b="b"/>
                  <a:pathLst>
                    <a:path w="159" h="194">
                      <a:moveTo>
                        <a:pt x="159" y="0"/>
                      </a:moveTo>
                      <a:lnTo>
                        <a:pt x="159" y="69"/>
                      </a:lnTo>
                      <a:lnTo>
                        <a:pt x="116" y="69"/>
                      </a:lnTo>
                      <a:lnTo>
                        <a:pt x="0" y="194"/>
                      </a:lnTo>
                      <a:lnTo>
                        <a:pt x="0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6" name="Freeform 268"/>
                <p:cNvSpPr>
                  <a:spLocks/>
                </p:cNvSpPr>
                <p:nvPr/>
              </p:nvSpPr>
              <p:spPr bwMode="auto">
                <a:xfrm>
                  <a:off x="1195" y="2567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3" y="0"/>
                    </a:cxn>
                    <a:cxn ang="0">
                      <a:pos x="0" y="142"/>
                    </a:cxn>
                    <a:cxn ang="0">
                      <a:pos x="113" y="142"/>
                    </a:cxn>
                    <a:cxn ang="0">
                      <a:pos x="143" y="51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143" h="142">
                      <a:moveTo>
                        <a:pt x="113" y="0"/>
                      </a:moveTo>
                      <a:lnTo>
                        <a:pt x="0" y="142"/>
                      </a:lnTo>
                      <a:lnTo>
                        <a:pt x="113" y="142"/>
                      </a:lnTo>
                      <a:lnTo>
                        <a:pt x="143" y="51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7" name="Freeform 269"/>
                <p:cNvSpPr>
                  <a:spLocks/>
                </p:cNvSpPr>
                <p:nvPr/>
              </p:nvSpPr>
              <p:spPr bwMode="auto">
                <a:xfrm>
                  <a:off x="1191" y="2583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212" y="0"/>
                    </a:cxn>
                    <a:cxn ang="0">
                      <a:pos x="120" y="166"/>
                    </a:cxn>
                    <a:cxn ang="0">
                      <a:pos x="0" y="229"/>
                    </a:cxn>
                    <a:cxn ang="0">
                      <a:pos x="40" y="244"/>
                    </a:cxn>
                    <a:cxn ang="0">
                      <a:pos x="161" y="180"/>
                    </a:cxn>
                    <a:cxn ang="0">
                      <a:pos x="220" y="51"/>
                    </a:cxn>
                    <a:cxn ang="0">
                      <a:pos x="419" y="14"/>
                    </a:cxn>
                    <a:cxn ang="0">
                      <a:pos x="433" y="0"/>
                    </a:cxn>
                    <a:cxn ang="0">
                      <a:pos x="212" y="0"/>
                    </a:cxn>
                  </a:cxnLst>
                  <a:rect l="0" t="0" r="r" b="b"/>
                  <a:pathLst>
                    <a:path w="433" h="244">
                      <a:moveTo>
                        <a:pt x="212" y="0"/>
                      </a:moveTo>
                      <a:lnTo>
                        <a:pt x="120" y="166"/>
                      </a:lnTo>
                      <a:lnTo>
                        <a:pt x="0" y="229"/>
                      </a:lnTo>
                      <a:lnTo>
                        <a:pt x="40" y="244"/>
                      </a:lnTo>
                      <a:lnTo>
                        <a:pt x="161" y="180"/>
                      </a:lnTo>
                      <a:lnTo>
                        <a:pt x="220" y="51"/>
                      </a:lnTo>
                      <a:lnTo>
                        <a:pt x="419" y="14"/>
                      </a:lnTo>
                      <a:lnTo>
                        <a:pt x="433" y="0"/>
                      </a:lnTo>
                      <a:lnTo>
                        <a:pt x="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8" name="Freeform 270"/>
                <p:cNvSpPr>
                  <a:spLocks/>
                </p:cNvSpPr>
                <p:nvPr/>
              </p:nvSpPr>
              <p:spPr bwMode="auto">
                <a:xfrm>
                  <a:off x="1141" y="2568"/>
                  <a:ext cx="45" cy="49"/>
                </a:xfrm>
                <a:custGeom>
                  <a:avLst/>
                  <a:gdLst/>
                  <a:ahLst/>
                  <a:cxnLst>
                    <a:cxn ang="0">
                      <a:pos x="801" y="824"/>
                    </a:cxn>
                    <a:cxn ang="0">
                      <a:pos x="705" y="863"/>
                    </a:cxn>
                    <a:cxn ang="0">
                      <a:pos x="627" y="863"/>
                    </a:cxn>
                    <a:cxn ang="0">
                      <a:pos x="263" y="516"/>
                    </a:cxn>
                    <a:cxn ang="0">
                      <a:pos x="92" y="0"/>
                    </a:cxn>
                    <a:cxn ang="0">
                      <a:pos x="53" y="39"/>
                    </a:cxn>
                    <a:cxn ang="0">
                      <a:pos x="130" y="299"/>
                    </a:cxn>
                    <a:cxn ang="0">
                      <a:pos x="92" y="337"/>
                    </a:cxn>
                    <a:cxn ang="0">
                      <a:pos x="0" y="272"/>
                    </a:cxn>
                    <a:cxn ang="0">
                      <a:pos x="101" y="493"/>
                    </a:cxn>
                    <a:cxn ang="0">
                      <a:pos x="101" y="617"/>
                    </a:cxn>
                    <a:cxn ang="0">
                      <a:pos x="53" y="888"/>
                    </a:cxn>
                    <a:cxn ang="0">
                      <a:pos x="181" y="646"/>
                    </a:cxn>
                    <a:cxn ang="0">
                      <a:pos x="253" y="646"/>
                    </a:cxn>
                    <a:cxn ang="0">
                      <a:pos x="603" y="888"/>
                    </a:cxn>
                    <a:cxn ang="0">
                      <a:pos x="693" y="888"/>
                    </a:cxn>
                    <a:cxn ang="0">
                      <a:pos x="801" y="824"/>
                    </a:cxn>
                  </a:cxnLst>
                  <a:rect l="0" t="0" r="r" b="b"/>
                  <a:pathLst>
                    <a:path w="801" h="888">
                      <a:moveTo>
                        <a:pt x="801" y="824"/>
                      </a:moveTo>
                      <a:lnTo>
                        <a:pt x="705" y="863"/>
                      </a:lnTo>
                      <a:lnTo>
                        <a:pt x="627" y="863"/>
                      </a:lnTo>
                      <a:lnTo>
                        <a:pt x="263" y="516"/>
                      </a:lnTo>
                      <a:lnTo>
                        <a:pt x="92" y="0"/>
                      </a:lnTo>
                      <a:lnTo>
                        <a:pt x="53" y="39"/>
                      </a:lnTo>
                      <a:lnTo>
                        <a:pt x="130" y="299"/>
                      </a:lnTo>
                      <a:lnTo>
                        <a:pt x="92" y="337"/>
                      </a:lnTo>
                      <a:lnTo>
                        <a:pt x="0" y="272"/>
                      </a:lnTo>
                      <a:lnTo>
                        <a:pt x="101" y="493"/>
                      </a:lnTo>
                      <a:lnTo>
                        <a:pt x="101" y="617"/>
                      </a:lnTo>
                      <a:lnTo>
                        <a:pt x="53" y="888"/>
                      </a:lnTo>
                      <a:lnTo>
                        <a:pt x="181" y="646"/>
                      </a:lnTo>
                      <a:lnTo>
                        <a:pt x="253" y="646"/>
                      </a:lnTo>
                      <a:lnTo>
                        <a:pt x="603" y="888"/>
                      </a:lnTo>
                      <a:lnTo>
                        <a:pt x="693" y="888"/>
                      </a:lnTo>
                      <a:lnTo>
                        <a:pt x="801" y="8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9" name="Freeform 271"/>
                <p:cNvSpPr>
                  <a:spLocks/>
                </p:cNvSpPr>
                <p:nvPr/>
              </p:nvSpPr>
              <p:spPr bwMode="auto">
                <a:xfrm>
                  <a:off x="1187" y="2602"/>
                  <a:ext cx="2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1"/>
                    </a:cxn>
                    <a:cxn ang="0">
                      <a:pos x="21" y="107"/>
                    </a:cxn>
                    <a:cxn ang="0">
                      <a:pos x="21" y="3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21" y="107"/>
                      </a:lnTo>
                      <a:lnTo>
                        <a:pt x="21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0" name="Freeform 272"/>
                <p:cNvSpPr>
                  <a:spLocks/>
                </p:cNvSpPr>
                <p:nvPr/>
              </p:nvSpPr>
              <p:spPr bwMode="auto">
                <a:xfrm>
                  <a:off x="1171" y="2493"/>
                  <a:ext cx="24" cy="21"/>
                </a:xfrm>
                <a:custGeom>
                  <a:avLst/>
                  <a:gdLst/>
                  <a:ahLst/>
                  <a:cxnLst>
                    <a:cxn ang="0">
                      <a:pos x="423" y="195"/>
                    </a:cxn>
                    <a:cxn ang="0">
                      <a:pos x="284" y="168"/>
                    </a:cxn>
                    <a:cxn ang="0">
                      <a:pos x="194" y="64"/>
                    </a:cxn>
                    <a:cxn ang="0">
                      <a:pos x="63" y="0"/>
                    </a:cxn>
                    <a:cxn ang="0">
                      <a:pos x="153" y="141"/>
                    </a:cxn>
                    <a:cxn ang="0">
                      <a:pos x="0" y="64"/>
                    </a:cxn>
                    <a:cxn ang="0">
                      <a:pos x="106" y="244"/>
                    </a:cxn>
                    <a:cxn ang="0">
                      <a:pos x="315" y="385"/>
                    </a:cxn>
                    <a:cxn ang="0">
                      <a:pos x="194" y="258"/>
                    </a:cxn>
                    <a:cxn ang="0">
                      <a:pos x="323" y="244"/>
                    </a:cxn>
                    <a:cxn ang="0">
                      <a:pos x="423" y="195"/>
                    </a:cxn>
                  </a:cxnLst>
                  <a:rect l="0" t="0" r="r" b="b"/>
                  <a:pathLst>
                    <a:path w="423" h="385">
                      <a:moveTo>
                        <a:pt x="423" y="195"/>
                      </a:moveTo>
                      <a:lnTo>
                        <a:pt x="284" y="168"/>
                      </a:lnTo>
                      <a:lnTo>
                        <a:pt x="194" y="64"/>
                      </a:lnTo>
                      <a:lnTo>
                        <a:pt x="63" y="0"/>
                      </a:lnTo>
                      <a:lnTo>
                        <a:pt x="153" y="141"/>
                      </a:lnTo>
                      <a:lnTo>
                        <a:pt x="0" y="64"/>
                      </a:lnTo>
                      <a:lnTo>
                        <a:pt x="106" y="244"/>
                      </a:lnTo>
                      <a:lnTo>
                        <a:pt x="315" y="385"/>
                      </a:lnTo>
                      <a:lnTo>
                        <a:pt x="194" y="258"/>
                      </a:lnTo>
                      <a:lnTo>
                        <a:pt x="323" y="244"/>
                      </a:lnTo>
                      <a:lnTo>
                        <a:pt x="423" y="1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1" name="Freeform 273"/>
                <p:cNvSpPr>
                  <a:spLocks/>
                </p:cNvSpPr>
                <p:nvPr/>
              </p:nvSpPr>
              <p:spPr bwMode="auto">
                <a:xfrm>
                  <a:off x="1157" y="2494"/>
                  <a:ext cx="28" cy="22"/>
                </a:xfrm>
                <a:custGeom>
                  <a:avLst/>
                  <a:gdLst/>
                  <a:ahLst/>
                  <a:cxnLst>
                    <a:cxn ang="0">
                      <a:pos x="505" y="401"/>
                    </a:cxn>
                    <a:cxn ang="0">
                      <a:pos x="411" y="401"/>
                    </a:cxn>
                    <a:cxn ang="0">
                      <a:pos x="180" y="346"/>
                    </a:cxn>
                    <a:cxn ang="0">
                      <a:pos x="0" y="192"/>
                    </a:cxn>
                    <a:cxn ang="0">
                      <a:pos x="219" y="219"/>
                    </a:cxn>
                    <a:cxn ang="0">
                      <a:pos x="151" y="75"/>
                    </a:cxn>
                    <a:cxn ang="0">
                      <a:pos x="31" y="0"/>
                    </a:cxn>
                    <a:cxn ang="0">
                      <a:pos x="193" y="90"/>
                    </a:cxn>
                    <a:cxn ang="0">
                      <a:pos x="345" y="323"/>
                    </a:cxn>
                    <a:cxn ang="0">
                      <a:pos x="505" y="401"/>
                    </a:cxn>
                  </a:cxnLst>
                  <a:rect l="0" t="0" r="r" b="b"/>
                  <a:pathLst>
                    <a:path w="505" h="401">
                      <a:moveTo>
                        <a:pt x="505" y="401"/>
                      </a:moveTo>
                      <a:lnTo>
                        <a:pt x="411" y="401"/>
                      </a:lnTo>
                      <a:lnTo>
                        <a:pt x="180" y="346"/>
                      </a:lnTo>
                      <a:lnTo>
                        <a:pt x="0" y="192"/>
                      </a:lnTo>
                      <a:lnTo>
                        <a:pt x="219" y="219"/>
                      </a:lnTo>
                      <a:lnTo>
                        <a:pt x="151" y="75"/>
                      </a:lnTo>
                      <a:lnTo>
                        <a:pt x="31" y="0"/>
                      </a:lnTo>
                      <a:lnTo>
                        <a:pt x="193" y="90"/>
                      </a:lnTo>
                      <a:lnTo>
                        <a:pt x="345" y="323"/>
                      </a:lnTo>
                      <a:lnTo>
                        <a:pt x="505" y="4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2" name="Freeform 274"/>
                <p:cNvSpPr>
                  <a:spLocks/>
                </p:cNvSpPr>
                <p:nvPr/>
              </p:nvSpPr>
              <p:spPr bwMode="auto">
                <a:xfrm>
                  <a:off x="1130" y="2493"/>
                  <a:ext cx="57" cy="49"/>
                </a:xfrm>
                <a:custGeom>
                  <a:avLst/>
                  <a:gdLst/>
                  <a:ahLst/>
                  <a:cxnLst>
                    <a:cxn ang="0">
                      <a:pos x="969" y="473"/>
                    </a:cxn>
                    <a:cxn ang="0">
                      <a:pos x="853" y="473"/>
                    </a:cxn>
                    <a:cxn ang="0">
                      <a:pos x="651" y="426"/>
                    </a:cxn>
                    <a:cxn ang="0">
                      <a:pos x="470" y="308"/>
                    </a:cxn>
                    <a:cxn ang="0">
                      <a:pos x="319" y="269"/>
                    </a:cxn>
                    <a:cxn ang="0">
                      <a:pos x="438" y="388"/>
                    </a:cxn>
                    <a:cxn ang="0">
                      <a:pos x="419" y="473"/>
                    </a:cxn>
                    <a:cxn ang="0">
                      <a:pos x="267" y="371"/>
                    </a:cxn>
                    <a:cxn ang="0">
                      <a:pos x="176" y="0"/>
                    </a:cxn>
                    <a:cxn ang="0">
                      <a:pos x="129" y="11"/>
                    </a:cxn>
                    <a:cxn ang="0">
                      <a:pos x="97" y="101"/>
                    </a:cxn>
                    <a:cxn ang="0">
                      <a:pos x="0" y="230"/>
                    </a:cxn>
                    <a:cxn ang="0">
                      <a:pos x="0" y="396"/>
                    </a:cxn>
                    <a:cxn ang="0">
                      <a:pos x="156" y="735"/>
                    </a:cxn>
                    <a:cxn ang="0">
                      <a:pos x="260" y="643"/>
                    </a:cxn>
                    <a:cxn ang="0">
                      <a:pos x="407" y="786"/>
                    </a:cxn>
                    <a:cxn ang="0">
                      <a:pos x="479" y="786"/>
                    </a:cxn>
                    <a:cxn ang="0">
                      <a:pos x="407" y="643"/>
                    </a:cxn>
                    <a:cxn ang="0">
                      <a:pos x="579" y="786"/>
                    </a:cxn>
                    <a:cxn ang="0">
                      <a:pos x="682" y="799"/>
                    </a:cxn>
                    <a:cxn ang="0">
                      <a:pos x="571" y="874"/>
                    </a:cxn>
                    <a:cxn ang="0">
                      <a:pos x="861" y="874"/>
                    </a:cxn>
                    <a:cxn ang="0">
                      <a:pos x="747" y="735"/>
                    </a:cxn>
                    <a:cxn ang="0">
                      <a:pos x="900" y="786"/>
                    </a:cxn>
                    <a:cxn ang="0">
                      <a:pos x="1041" y="745"/>
                    </a:cxn>
                    <a:cxn ang="0">
                      <a:pos x="912" y="745"/>
                    </a:cxn>
                    <a:cxn ang="0">
                      <a:pos x="798" y="657"/>
                    </a:cxn>
                    <a:cxn ang="0">
                      <a:pos x="892" y="643"/>
                    </a:cxn>
                    <a:cxn ang="0">
                      <a:pos x="953" y="604"/>
                    </a:cxn>
                    <a:cxn ang="0">
                      <a:pos x="861" y="592"/>
                    </a:cxn>
                    <a:cxn ang="0">
                      <a:pos x="759" y="551"/>
                    </a:cxn>
                    <a:cxn ang="0">
                      <a:pos x="881" y="551"/>
                    </a:cxn>
                    <a:cxn ang="0">
                      <a:pos x="822" y="503"/>
                    </a:cxn>
                    <a:cxn ang="0">
                      <a:pos x="969" y="473"/>
                    </a:cxn>
                  </a:cxnLst>
                  <a:rect l="0" t="0" r="r" b="b"/>
                  <a:pathLst>
                    <a:path w="1041" h="874">
                      <a:moveTo>
                        <a:pt x="969" y="473"/>
                      </a:moveTo>
                      <a:lnTo>
                        <a:pt x="853" y="473"/>
                      </a:lnTo>
                      <a:lnTo>
                        <a:pt x="651" y="426"/>
                      </a:lnTo>
                      <a:lnTo>
                        <a:pt x="470" y="308"/>
                      </a:lnTo>
                      <a:lnTo>
                        <a:pt x="319" y="269"/>
                      </a:lnTo>
                      <a:lnTo>
                        <a:pt x="438" y="388"/>
                      </a:lnTo>
                      <a:lnTo>
                        <a:pt x="419" y="473"/>
                      </a:lnTo>
                      <a:lnTo>
                        <a:pt x="267" y="371"/>
                      </a:lnTo>
                      <a:lnTo>
                        <a:pt x="176" y="0"/>
                      </a:lnTo>
                      <a:lnTo>
                        <a:pt x="129" y="11"/>
                      </a:lnTo>
                      <a:lnTo>
                        <a:pt x="97" y="101"/>
                      </a:lnTo>
                      <a:lnTo>
                        <a:pt x="0" y="230"/>
                      </a:lnTo>
                      <a:lnTo>
                        <a:pt x="0" y="396"/>
                      </a:lnTo>
                      <a:lnTo>
                        <a:pt x="156" y="735"/>
                      </a:lnTo>
                      <a:lnTo>
                        <a:pt x="260" y="643"/>
                      </a:lnTo>
                      <a:lnTo>
                        <a:pt x="407" y="786"/>
                      </a:lnTo>
                      <a:lnTo>
                        <a:pt x="479" y="786"/>
                      </a:lnTo>
                      <a:lnTo>
                        <a:pt x="407" y="643"/>
                      </a:lnTo>
                      <a:lnTo>
                        <a:pt x="579" y="786"/>
                      </a:lnTo>
                      <a:lnTo>
                        <a:pt x="682" y="799"/>
                      </a:lnTo>
                      <a:lnTo>
                        <a:pt x="571" y="874"/>
                      </a:lnTo>
                      <a:lnTo>
                        <a:pt x="861" y="874"/>
                      </a:lnTo>
                      <a:lnTo>
                        <a:pt x="747" y="735"/>
                      </a:lnTo>
                      <a:lnTo>
                        <a:pt x="900" y="786"/>
                      </a:lnTo>
                      <a:lnTo>
                        <a:pt x="1041" y="745"/>
                      </a:lnTo>
                      <a:lnTo>
                        <a:pt x="912" y="745"/>
                      </a:lnTo>
                      <a:lnTo>
                        <a:pt x="798" y="657"/>
                      </a:lnTo>
                      <a:lnTo>
                        <a:pt x="892" y="643"/>
                      </a:lnTo>
                      <a:lnTo>
                        <a:pt x="953" y="604"/>
                      </a:lnTo>
                      <a:lnTo>
                        <a:pt x="861" y="592"/>
                      </a:lnTo>
                      <a:lnTo>
                        <a:pt x="759" y="551"/>
                      </a:lnTo>
                      <a:lnTo>
                        <a:pt x="881" y="551"/>
                      </a:lnTo>
                      <a:lnTo>
                        <a:pt x="822" y="503"/>
                      </a:lnTo>
                      <a:lnTo>
                        <a:pt x="969" y="4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3" name="Freeform 275"/>
                <p:cNvSpPr>
                  <a:spLocks/>
                </p:cNvSpPr>
                <p:nvPr/>
              </p:nvSpPr>
              <p:spPr bwMode="auto">
                <a:xfrm>
                  <a:off x="1143" y="2537"/>
                  <a:ext cx="10" cy="17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7" y="51"/>
                    </a:cxn>
                    <a:cxn ang="0">
                      <a:pos x="0" y="129"/>
                    </a:cxn>
                    <a:cxn ang="0">
                      <a:pos x="97" y="307"/>
                    </a:cxn>
                    <a:cxn ang="0">
                      <a:pos x="108" y="231"/>
                    </a:cxn>
                    <a:cxn ang="0">
                      <a:pos x="87" y="184"/>
                    </a:cxn>
                    <a:cxn ang="0">
                      <a:pos x="179" y="99"/>
                    </a:cxn>
                    <a:cxn ang="0">
                      <a:pos x="9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79" h="307">
                      <a:moveTo>
                        <a:pt x="27" y="0"/>
                      </a:moveTo>
                      <a:lnTo>
                        <a:pt x="27" y="51"/>
                      </a:lnTo>
                      <a:lnTo>
                        <a:pt x="0" y="129"/>
                      </a:lnTo>
                      <a:lnTo>
                        <a:pt x="97" y="307"/>
                      </a:lnTo>
                      <a:lnTo>
                        <a:pt x="108" y="231"/>
                      </a:lnTo>
                      <a:lnTo>
                        <a:pt x="87" y="184"/>
                      </a:lnTo>
                      <a:lnTo>
                        <a:pt x="179" y="99"/>
                      </a:lnTo>
                      <a:lnTo>
                        <a:pt x="9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4" name="Freeform 276"/>
                <p:cNvSpPr>
                  <a:spLocks/>
                </p:cNvSpPr>
                <p:nvPr/>
              </p:nvSpPr>
              <p:spPr bwMode="auto">
                <a:xfrm>
                  <a:off x="1097" y="2579"/>
                  <a:ext cx="15" cy="30"/>
                </a:xfrm>
                <a:custGeom>
                  <a:avLst/>
                  <a:gdLst/>
                  <a:ahLst/>
                  <a:cxnLst>
                    <a:cxn ang="0">
                      <a:pos x="95" y="64"/>
                    </a:cxn>
                    <a:cxn ang="0">
                      <a:pos x="39" y="105"/>
                    </a:cxn>
                    <a:cxn ang="0">
                      <a:pos x="29" y="180"/>
                    </a:cxn>
                    <a:cxn ang="0">
                      <a:pos x="86" y="166"/>
                    </a:cxn>
                    <a:cxn ang="0">
                      <a:pos x="47" y="258"/>
                    </a:cxn>
                    <a:cxn ang="0">
                      <a:pos x="95" y="283"/>
                    </a:cxn>
                    <a:cxn ang="0">
                      <a:pos x="8" y="413"/>
                    </a:cxn>
                    <a:cxn ang="0">
                      <a:pos x="66" y="377"/>
                    </a:cxn>
                    <a:cxn ang="0">
                      <a:pos x="0" y="540"/>
                    </a:cxn>
                    <a:cxn ang="0">
                      <a:pos x="189" y="359"/>
                    </a:cxn>
                    <a:cxn ang="0">
                      <a:pos x="267" y="111"/>
                    </a:cxn>
                    <a:cxn ang="0">
                      <a:pos x="205" y="111"/>
                    </a:cxn>
                    <a:cxn ang="0">
                      <a:pos x="117" y="129"/>
                    </a:cxn>
                    <a:cxn ang="0">
                      <a:pos x="136" y="0"/>
                    </a:cxn>
                    <a:cxn ang="0">
                      <a:pos x="95" y="64"/>
                    </a:cxn>
                  </a:cxnLst>
                  <a:rect l="0" t="0" r="r" b="b"/>
                  <a:pathLst>
                    <a:path w="267" h="540">
                      <a:moveTo>
                        <a:pt x="95" y="64"/>
                      </a:moveTo>
                      <a:lnTo>
                        <a:pt x="39" y="105"/>
                      </a:lnTo>
                      <a:lnTo>
                        <a:pt x="29" y="180"/>
                      </a:lnTo>
                      <a:lnTo>
                        <a:pt x="86" y="166"/>
                      </a:lnTo>
                      <a:lnTo>
                        <a:pt x="47" y="258"/>
                      </a:lnTo>
                      <a:lnTo>
                        <a:pt x="95" y="283"/>
                      </a:lnTo>
                      <a:lnTo>
                        <a:pt x="8" y="413"/>
                      </a:lnTo>
                      <a:lnTo>
                        <a:pt x="66" y="377"/>
                      </a:lnTo>
                      <a:lnTo>
                        <a:pt x="0" y="540"/>
                      </a:lnTo>
                      <a:lnTo>
                        <a:pt x="189" y="359"/>
                      </a:lnTo>
                      <a:lnTo>
                        <a:pt x="267" y="111"/>
                      </a:lnTo>
                      <a:lnTo>
                        <a:pt x="205" y="111"/>
                      </a:lnTo>
                      <a:lnTo>
                        <a:pt x="117" y="129"/>
                      </a:lnTo>
                      <a:lnTo>
                        <a:pt x="136" y="0"/>
                      </a:lnTo>
                      <a:lnTo>
                        <a:pt x="95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5" name="Freeform 277"/>
                <p:cNvSpPr>
                  <a:spLocks/>
                </p:cNvSpPr>
                <p:nvPr/>
              </p:nvSpPr>
              <p:spPr bwMode="auto">
                <a:xfrm>
                  <a:off x="1117" y="2458"/>
                  <a:ext cx="46" cy="45"/>
                </a:xfrm>
                <a:custGeom>
                  <a:avLst/>
                  <a:gdLst/>
                  <a:ahLst/>
                  <a:cxnLst>
                    <a:cxn ang="0">
                      <a:pos x="0" y="811"/>
                    </a:cxn>
                    <a:cxn ang="0">
                      <a:pos x="124" y="607"/>
                    </a:cxn>
                    <a:cxn ang="0">
                      <a:pos x="333" y="513"/>
                    </a:cxn>
                    <a:cxn ang="0">
                      <a:pos x="204" y="513"/>
                    </a:cxn>
                    <a:cxn ang="0">
                      <a:pos x="563" y="298"/>
                    </a:cxn>
                    <a:cxn ang="0">
                      <a:pos x="402" y="298"/>
                    </a:cxn>
                    <a:cxn ang="0">
                      <a:pos x="574" y="179"/>
                    </a:cxn>
                    <a:cxn ang="0">
                      <a:pos x="723" y="179"/>
                    </a:cxn>
                    <a:cxn ang="0">
                      <a:pos x="493" y="105"/>
                    </a:cxn>
                    <a:cxn ang="0">
                      <a:pos x="834" y="39"/>
                    </a:cxn>
                    <a:cxn ang="0">
                      <a:pos x="737" y="0"/>
                    </a:cxn>
                    <a:cxn ang="0">
                      <a:pos x="355" y="105"/>
                    </a:cxn>
                    <a:cxn ang="0">
                      <a:pos x="62" y="386"/>
                    </a:cxn>
                    <a:cxn ang="0">
                      <a:pos x="355" y="208"/>
                    </a:cxn>
                    <a:cxn ang="0">
                      <a:pos x="103" y="478"/>
                    </a:cxn>
                    <a:cxn ang="0">
                      <a:pos x="0" y="811"/>
                    </a:cxn>
                  </a:cxnLst>
                  <a:rect l="0" t="0" r="r" b="b"/>
                  <a:pathLst>
                    <a:path w="834" h="811">
                      <a:moveTo>
                        <a:pt x="0" y="811"/>
                      </a:moveTo>
                      <a:lnTo>
                        <a:pt x="124" y="607"/>
                      </a:lnTo>
                      <a:lnTo>
                        <a:pt x="333" y="513"/>
                      </a:lnTo>
                      <a:lnTo>
                        <a:pt x="204" y="513"/>
                      </a:lnTo>
                      <a:lnTo>
                        <a:pt x="563" y="298"/>
                      </a:lnTo>
                      <a:lnTo>
                        <a:pt x="402" y="298"/>
                      </a:lnTo>
                      <a:lnTo>
                        <a:pt x="574" y="179"/>
                      </a:lnTo>
                      <a:lnTo>
                        <a:pt x="723" y="179"/>
                      </a:lnTo>
                      <a:lnTo>
                        <a:pt x="493" y="105"/>
                      </a:lnTo>
                      <a:lnTo>
                        <a:pt x="834" y="39"/>
                      </a:lnTo>
                      <a:lnTo>
                        <a:pt x="737" y="0"/>
                      </a:lnTo>
                      <a:lnTo>
                        <a:pt x="355" y="105"/>
                      </a:lnTo>
                      <a:lnTo>
                        <a:pt x="62" y="386"/>
                      </a:lnTo>
                      <a:lnTo>
                        <a:pt x="355" y="208"/>
                      </a:lnTo>
                      <a:lnTo>
                        <a:pt x="103" y="478"/>
                      </a:lnTo>
                      <a:lnTo>
                        <a:pt x="0" y="8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6" name="Freeform 278"/>
                <p:cNvSpPr>
                  <a:spLocks/>
                </p:cNvSpPr>
                <p:nvPr/>
              </p:nvSpPr>
              <p:spPr bwMode="auto">
                <a:xfrm>
                  <a:off x="1055" y="2461"/>
                  <a:ext cx="76" cy="127"/>
                </a:xfrm>
                <a:custGeom>
                  <a:avLst/>
                  <a:gdLst/>
                  <a:ahLst/>
                  <a:cxnLst>
                    <a:cxn ang="0">
                      <a:pos x="1364" y="0"/>
                    </a:cxn>
                    <a:cxn ang="0">
                      <a:pos x="1165" y="115"/>
                    </a:cxn>
                    <a:cxn ang="0">
                      <a:pos x="793" y="543"/>
                    </a:cxn>
                    <a:cxn ang="0">
                      <a:pos x="562" y="1289"/>
                    </a:cxn>
                    <a:cxn ang="0">
                      <a:pos x="276" y="1803"/>
                    </a:cxn>
                    <a:cxn ang="0">
                      <a:pos x="27" y="1999"/>
                    </a:cxn>
                    <a:cxn ang="0">
                      <a:pos x="0" y="2113"/>
                    </a:cxn>
                    <a:cxn ang="0">
                      <a:pos x="57" y="2242"/>
                    </a:cxn>
                    <a:cxn ang="0">
                      <a:pos x="190" y="2279"/>
                    </a:cxn>
                    <a:cxn ang="0">
                      <a:pos x="107" y="2218"/>
                    </a:cxn>
                    <a:cxn ang="0">
                      <a:pos x="88" y="2113"/>
                    </a:cxn>
                    <a:cxn ang="0">
                      <a:pos x="231" y="2007"/>
                    </a:cxn>
                    <a:cxn ang="0">
                      <a:pos x="310" y="2007"/>
                    </a:cxn>
                    <a:cxn ang="0">
                      <a:pos x="360" y="2154"/>
                    </a:cxn>
                    <a:cxn ang="0">
                      <a:pos x="503" y="2049"/>
                    </a:cxn>
                    <a:cxn ang="0">
                      <a:pos x="599" y="1842"/>
                    </a:cxn>
                    <a:cxn ang="0">
                      <a:pos x="752" y="1674"/>
                    </a:cxn>
                    <a:cxn ang="0">
                      <a:pos x="509" y="1803"/>
                    </a:cxn>
                    <a:cxn ang="0">
                      <a:pos x="579" y="1557"/>
                    </a:cxn>
                    <a:cxn ang="0">
                      <a:pos x="772" y="1316"/>
                    </a:cxn>
                    <a:cxn ang="0">
                      <a:pos x="900" y="811"/>
                    </a:cxn>
                    <a:cxn ang="0">
                      <a:pos x="731" y="1261"/>
                    </a:cxn>
                    <a:cxn ang="0">
                      <a:pos x="721" y="1084"/>
                    </a:cxn>
                    <a:cxn ang="0">
                      <a:pos x="871" y="528"/>
                    </a:cxn>
                    <a:cxn ang="0">
                      <a:pos x="1181" y="128"/>
                    </a:cxn>
                    <a:cxn ang="0">
                      <a:pos x="1364" y="0"/>
                    </a:cxn>
                  </a:cxnLst>
                  <a:rect l="0" t="0" r="r" b="b"/>
                  <a:pathLst>
                    <a:path w="1364" h="2279">
                      <a:moveTo>
                        <a:pt x="1364" y="0"/>
                      </a:moveTo>
                      <a:lnTo>
                        <a:pt x="1165" y="115"/>
                      </a:lnTo>
                      <a:lnTo>
                        <a:pt x="793" y="543"/>
                      </a:lnTo>
                      <a:lnTo>
                        <a:pt x="562" y="1289"/>
                      </a:lnTo>
                      <a:lnTo>
                        <a:pt x="276" y="1803"/>
                      </a:lnTo>
                      <a:lnTo>
                        <a:pt x="27" y="1999"/>
                      </a:lnTo>
                      <a:lnTo>
                        <a:pt x="0" y="2113"/>
                      </a:lnTo>
                      <a:lnTo>
                        <a:pt x="57" y="2242"/>
                      </a:lnTo>
                      <a:lnTo>
                        <a:pt x="190" y="2279"/>
                      </a:lnTo>
                      <a:lnTo>
                        <a:pt x="107" y="2218"/>
                      </a:lnTo>
                      <a:lnTo>
                        <a:pt x="88" y="2113"/>
                      </a:lnTo>
                      <a:lnTo>
                        <a:pt x="231" y="2007"/>
                      </a:lnTo>
                      <a:lnTo>
                        <a:pt x="310" y="2007"/>
                      </a:lnTo>
                      <a:lnTo>
                        <a:pt x="360" y="2154"/>
                      </a:lnTo>
                      <a:lnTo>
                        <a:pt x="503" y="2049"/>
                      </a:lnTo>
                      <a:lnTo>
                        <a:pt x="599" y="1842"/>
                      </a:lnTo>
                      <a:lnTo>
                        <a:pt x="752" y="1674"/>
                      </a:lnTo>
                      <a:lnTo>
                        <a:pt x="509" y="1803"/>
                      </a:lnTo>
                      <a:lnTo>
                        <a:pt x="579" y="1557"/>
                      </a:lnTo>
                      <a:lnTo>
                        <a:pt x="772" y="1316"/>
                      </a:lnTo>
                      <a:lnTo>
                        <a:pt x="900" y="811"/>
                      </a:lnTo>
                      <a:lnTo>
                        <a:pt x="731" y="1261"/>
                      </a:lnTo>
                      <a:lnTo>
                        <a:pt x="721" y="1084"/>
                      </a:lnTo>
                      <a:lnTo>
                        <a:pt x="871" y="528"/>
                      </a:lnTo>
                      <a:lnTo>
                        <a:pt x="1181" y="12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7" name="Freeform 279"/>
                <p:cNvSpPr>
                  <a:spLocks/>
                </p:cNvSpPr>
                <p:nvPr/>
              </p:nvSpPr>
              <p:spPr bwMode="auto">
                <a:xfrm>
                  <a:off x="1043" y="2581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272" y="129"/>
                    </a:cxn>
                    <a:cxn ang="0">
                      <a:pos x="200" y="115"/>
                    </a:cxn>
                    <a:cxn ang="0">
                      <a:pos x="131" y="0"/>
                    </a:cxn>
                    <a:cxn ang="0">
                      <a:pos x="71" y="138"/>
                    </a:cxn>
                    <a:cxn ang="0">
                      <a:pos x="71" y="217"/>
                    </a:cxn>
                    <a:cxn ang="0">
                      <a:pos x="0" y="308"/>
                    </a:cxn>
                    <a:cxn ang="0">
                      <a:pos x="182" y="232"/>
                    </a:cxn>
                    <a:cxn ang="0">
                      <a:pos x="272" y="129"/>
                    </a:cxn>
                  </a:cxnLst>
                  <a:rect l="0" t="0" r="r" b="b"/>
                  <a:pathLst>
                    <a:path w="272" h="308">
                      <a:moveTo>
                        <a:pt x="272" y="129"/>
                      </a:moveTo>
                      <a:lnTo>
                        <a:pt x="200" y="115"/>
                      </a:lnTo>
                      <a:lnTo>
                        <a:pt x="131" y="0"/>
                      </a:lnTo>
                      <a:lnTo>
                        <a:pt x="71" y="138"/>
                      </a:lnTo>
                      <a:lnTo>
                        <a:pt x="71" y="217"/>
                      </a:lnTo>
                      <a:lnTo>
                        <a:pt x="0" y="308"/>
                      </a:lnTo>
                      <a:lnTo>
                        <a:pt x="182" y="232"/>
                      </a:lnTo>
                      <a:lnTo>
                        <a:pt x="272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8" name="Freeform 280"/>
                <p:cNvSpPr>
                  <a:spLocks/>
                </p:cNvSpPr>
                <p:nvPr/>
              </p:nvSpPr>
              <p:spPr bwMode="auto">
                <a:xfrm>
                  <a:off x="1091" y="2517"/>
                  <a:ext cx="24" cy="67"/>
                </a:xfrm>
                <a:custGeom>
                  <a:avLst/>
                  <a:gdLst/>
                  <a:ahLst/>
                  <a:cxnLst>
                    <a:cxn ang="0">
                      <a:pos x="432" y="0"/>
                    </a:cxn>
                    <a:cxn ang="0">
                      <a:pos x="241" y="667"/>
                    </a:cxn>
                    <a:cxn ang="0">
                      <a:pos x="19" y="992"/>
                    </a:cxn>
                    <a:cxn ang="0">
                      <a:pos x="112" y="939"/>
                    </a:cxn>
                    <a:cxn ang="0">
                      <a:pos x="81" y="1069"/>
                    </a:cxn>
                    <a:cxn ang="0">
                      <a:pos x="0" y="1198"/>
                    </a:cxn>
                    <a:cxn ang="0">
                      <a:pos x="251" y="912"/>
                    </a:cxn>
                    <a:cxn ang="0">
                      <a:pos x="354" y="679"/>
                    </a:cxn>
                    <a:cxn ang="0">
                      <a:pos x="143" y="925"/>
                    </a:cxn>
                    <a:cxn ang="0">
                      <a:pos x="268" y="667"/>
                    </a:cxn>
                    <a:cxn ang="0">
                      <a:pos x="432" y="0"/>
                    </a:cxn>
                  </a:cxnLst>
                  <a:rect l="0" t="0" r="r" b="b"/>
                  <a:pathLst>
                    <a:path w="432" h="1198">
                      <a:moveTo>
                        <a:pt x="432" y="0"/>
                      </a:moveTo>
                      <a:lnTo>
                        <a:pt x="241" y="667"/>
                      </a:lnTo>
                      <a:lnTo>
                        <a:pt x="19" y="992"/>
                      </a:lnTo>
                      <a:lnTo>
                        <a:pt x="112" y="939"/>
                      </a:lnTo>
                      <a:lnTo>
                        <a:pt x="81" y="1069"/>
                      </a:lnTo>
                      <a:lnTo>
                        <a:pt x="0" y="1198"/>
                      </a:lnTo>
                      <a:lnTo>
                        <a:pt x="251" y="912"/>
                      </a:lnTo>
                      <a:lnTo>
                        <a:pt x="354" y="679"/>
                      </a:lnTo>
                      <a:lnTo>
                        <a:pt x="143" y="925"/>
                      </a:lnTo>
                      <a:lnTo>
                        <a:pt x="268" y="667"/>
                      </a:lnTo>
                      <a:lnTo>
                        <a:pt x="4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9" name="Freeform 281"/>
                <p:cNvSpPr>
                  <a:spLocks/>
                </p:cNvSpPr>
                <p:nvPr/>
              </p:nvSpPr>
              <p:spPr bwMode="auto">
                <a:xfrm>
                  <a:off x="1136" y="2563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49" y="25"/>
                    </a:cxn>
                    <a:cxn ang="0">
                      <a:pos x="0" y="103"/>
                    </a:cxn>
                    <a:cxn ang="0">
                      <a:pos x="100" y="196"/>
                    </a:cxn>
                    <a:cxn ang="0">
                      <a:pos x="174" y="103"/>
                    </a:cxn>
                    <a:cxn ang="0">
                      <a:pos x="100" y="103"/>
                    </a:cxn>
                    <a:cxn ang="0">
                      <a:pos x="70" y="78"/>
                    </a:cxn>
                    <a:cxn ang="0">
                      <a:pos x="90" y="0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174" h="196">
                      <a:moveTo>
                        <a:pt x="49" y="25"/>
                      </a:moveTo>
                      <a:lnTo>
                        <a:pt x="0" y="103"/>
                      </a:lnTo>
                      <a:lnTo>
                        <a:pt x="100" y="196"/>
                      </a:lnTo>
                      <a:lnTo>
                        <a:pt x="174" y="103"/>
                      </a:lnTo>
                      <a:lnTo>
                        <a:pt x="100" y="103"/>
                      </a:lnTo>
                      <a:lnTo>
                        <a:pt x="70" y="78"/>
                      </a:lnTo>
                      <a:lnTo>
                        <a:pt x="90" y="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0" name="Freeform 282"/>
                <p:cNvSpPr>
                  <a:spLocks/>
                </p:cNvSpPr>
                <p:nvPr/>
              </p:nvSpPr>
              <p:spPr bwMode="auto">
                <a:xfrm>
                  <a:off x="1120" y="2531"/>
                  <a:ext cx="19" cy="36"/>
                </a:xfrm>
                <a:custGeom>
                  <a:avLst/>
                  <a:gdLst/>
                  <a:ahLst/>
                  <a:cxnLst>
                    <a:cxn ang="0">
                      <a:pos x="139" y="0"/>
                    </a:cxn>
                    <a:cxn ang="0">
                      <a:pos x="287" y="119"/>
                    </a:cxn>
                    <a:cxn ang="0">
                      <a:pos x="346" y="273"/>
                    </a:cxn>
                    <a:cxn ang="0">
                      <a:pos x="346" y="400"/>
                    </a:cxn>
                    <a:cxn ang="0">
                      <a:pos x="227" y="646"/>
                    </a:cxn>
                    <a:cxn ang="0">
                      <a:pos x="248" y="439"/>
                    </a:cxn>
                    <a:cxn ang="0">
                      <a:pos x="117" y="235"/>
                    </a:cxn>
                    <a:cxn ang="0">
                      <a:pos x="117" y="390"/>
                    </a:cxn>
                    <a:cxn ang="0">
                      <a:pos x="0" y="0"/>
                    </a:cxn>
                    <a:cxn ang="0">
                      <a:pos x="258" y="337"/>
                    </a:cxn>
                    <a:cxn ang="0">
                      <a:pos x="238" y="194"/>
                    </a:cxn>
                    <a:cxn ang="0">
                      <a:pos x="149" y="65"/>
                    </a:cxn>
                    <a:cxn ang="0">
                      <a:pos x="139" y="0"/>
                    </a:cxn>
                  </a:cxnLst>
                  <a:rect l="0" t="0" r="r" b="b"/>
                  <a:pathLst>
                    <a:path w="346" h="646">
                      <a:moveTo>
                        <a:pt x="139" y="0"/>
                      </a:moveTo>
                      <a:lnTo>
                        <a:pt x="287" y="119"/>
                      </a:lnTo>
                      <a:lnTo>
                        <a:pt x="346" y="273"/>
                      </a:lnTo>
                      <a:lnTo>
                        <a:pt x="346" y="400"/>
                      </a:lnTo>
                      <a:lnTo>
                        <a:pt x="227" y="646"/>
                      </a:lnTo>
                      <a:lnTo>
                        <a:pt x="248" y="439"/>
                      </a:lnTo>
                      <a:lnTo>
                        <a:pt x="117" y="235"/>
                      </a:lnTo>
                      <a:lnTo>
                        <a:pt x="117" y="390"/>
                      </a:lnTo>
                      <a:lnTo>
                        <a:pt x="0" y="0"/>
                      </a:lnTo>
                      <a:lnTo>
                        <a:pt x="258" y="337"/>
                      </a:lnTo>
                      <a:lnTo>
                        <a:pt x="238" y="194"/>
                      </a:lnTo>
                      <a:lnTo>
                        <a:pt x="149" y="65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1" name="Freeform 283"/>
                <p:cNvSpPr>
                  <a:spLocks/>
                </p:cNvSpPr>
                <p:nvPr/>
              </p:nvSpPr>
              <p:spPr bwMode="auto">
                <a:xfrm>
                  <a:off x="1109" y="2544"/>
                  <a:ext cx="18" cy="29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323" y="374"/>
                    </a:cxn>
                    <a:cxn ang="0">
                      <a:pos x="138" y="473"/>
                    </a:cxn>
                    <a:cxn ang="0">
                      <a:pos x="152" y="358"/>
                    </a:cxn>
                    <a:cxn ang="0">
                      <a:pos x="0" y="511"/>
                    </a:cxn>
                    <a:cxn ang="0">
                      <a:pos x="119" y="298"/>
                    </a:cxn>
                    <a:cxn ang="0">
                      <a:pos x="128" y="114"/>
                    </a:cxn>
                    <a:cxn ang="0">
                      <a:pos x="200" y="282"/>
                    </a:cxn>
                    <a:cxn ang="0">
                      <a:pos x="241" y="229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323" h="511">
                      <a:moveTo>
                        <a:pt x="200" y="0"/>
                      </a:moveTo>
                      <a:lnTo>
                        <a:pt x="323" y="374"/>
                      </a:lnTo>
                      <a:lnTo>
                        <a:pt x="138" y="473"/>
                      </a:lnTo>
                      <a:lnTo>
                        <a:pt x="152" y="358"/>
                      </a:lnTo>
                      <a:lnTo>
                        <a:pt x="0" y="511"/>
                      </a:lnTo>
                      <a:lnTo>
                        <a:pt x="119" y="298"/>
                      </a:lnTo>
                      <a:lnTo>
                        <a:pt x="128" y="114"/>
                      </a:lnTo>
                      <a:lnTo>
                        <a:pt x="200" y="282"/>
                      </a:lnTo>
                      <a:lnTo>
                        <a:pt x="241" y="229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2" name="Freeform 284"/>
                <p:cNvSpPr>
                  <a:spLocks/>
                </p:cNvSpPr>
                <p:nvPr/>
              </p:nvSpPr>
              <p:spPr bwMode="auto">
                <a:xfrm>
                  <a:off x="1107" y="2556"/>
                  <a:ext cx="7" cy="1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0" y="192"/>
                    </a:cxn>
                    <a:cxn ang="0">
                      <a:pos x="115" y="88"/>
                    </a:cxn>
                    <a:cxn ang="0">
                      <a:pos x="115" y="24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15" h="192">
                      <a:moveTo>
                        <a:pt x="72" y="0"/>
                      </a:moveTo>
                      <a:lnTo>
                        <a:pt x="0" y="192"/>
                      </a:lnTo>
                      <a:lnTo>
                        <a:pt x="115" y="88"/>
                      </a:lnTo>
                      <a:lnTo>
                        <a:pt x="115" y="2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3" name="Freeform 285"/>
                <p:cNvSpPr>
                  <a:spLocks/>
                </p:cNvSpPr>
                <p:nvPr/>
              </p:nvSpPr>
              <p:spPr bwMode="auto">
                <a:xfrm>
                  <a:off x="1098" y="2589"/>
                  <a:ext cx="44" cy="80"/>
                </a:xfrm>
                <a:custGeom>
                  <a:avLst/>
                  <a:gdLst/>
                  <a:ahLst/>
                  <a:cxnLst>
                    <a:cxn ang="0">
                      <a:pos x="651" y="39"/>
                    </a:cxn>
                    <a:cxn ang="0">
                      <a:pos x="614" y="94"/>
                    </a:cxn>
                    <a:cxn ang="0">
                      <a:pos x="499" y="378"/>
                    </a:cxn>
                    <a:cxn ang="0">
                      <a:pos x="460" y="94"/>
                    </a:cxn>
                    <a:cxn ang="0">
                      <a:pos x="409" y="378"/>
                    </a:cxn>
                    <a:cxn ang="0">
                      <a:pos x="289" y="607"/>
                    </a:cxn>
                    <a:cxn ang="0">
                      <a:pos x="306" y="351"/>
                    </a:cxn>
                    <a:cxn ang="0">
                      <a:pos x="209" y="521"/>
                    </a:cxn>
                    <a:cxn ang="0">
                      <a:pos x="222" y="713"/>
                    </a:cxn>
                    <a:cxn ang="0">
                      <a:pos x="87" y="494"/>
                    </a:cxn>
                    <a:cxn ang="0">
                      <a:pos x="72" y="698"/>
                    </a:cxn>
                    <a:cxn ang="0">
                      <a:pos x="150" y="971"/>
                    </a:cxn>
                    <a:cxn ang="0">
                      <a:pos x="0" y="879"/>
                    </a:cxn>
                    <a:cxn ang="0">
                      <a:pos x="119" y="1059"/>
                    </a:cxn>
                    <a:cxn ang="0">
                      <a:pos x="300" y="1110"/>
                    </a:cxn>
                    <a:cxn ang="0">
                      <a:pos x="499" y="1433"/>
                    </a:cxn>
                    <a:cxn ang="0">
                      <a:pos x="542" y="1316"/>
                    </a:cxn>
                    <a:cxn ang="0">
                      <a:pos x="542" y="1188"/>
                    </a:cxn>
                    <a:cxn ang="0">
                      <a:pos x="760" y="958"/>
                    </a:cxn>
                    <a:cxn ang="0">
                      <a:pos x="790" y="792"/>
                    </a:cxn>
                    <a:cxn ang="0">
                      <a:pos x="721" y="673"/>
                    </a:cxn>
                    <a:cxn ang="0">
                      <a:pos x="749" y="792"/>
                    </a:cxn>
                    <a:cxn ang="0">
                      <a:pos x="711" y="879"/>
                    </a:cxn>
                    <a:cxn ang="0">
                      <a:pos x="532" y="879"/>
                    </a:cxn>
                    <a:cxn ang="0">
                      <a:pos x="520" y="815"/>
                    </a:cxn>
                    <a:cxn ang="0">
                      <a:pos x="641" y="644"/>
                    </a:cxn>
                    <a:cxn ang="0">
                      <a:pos x="702" y="441"/>
                    </a:cxn>
                    <a:cxn ang="0">
                      <a:pos x="532" y="658"/>
                    </a:cxn>
                    <a:cxn ang="0">
                      <a:pos x="542" y="466"/>
                    </a:cxn>
                    <a:cxn ang="0">
                      <a:pos x="641" y="170"/>
                    </a:cxn>
                    <a:cxn ang="0">
                      <a:pos x="614" y="441"/>
                    </a:cxn>
                    <a:cxn ang="0">
                      <a:pos x="739" y="0"/>
                    </a:cxn>
                    <a:cxn ang="0">
                      <a:pos x="670" y="118"/>
                    </a:cxn>
                    <a:cxn ang="0">
                      <a:pos x="651" y="39"/>
                    </a:cxn>
                  </a:cxnLst>
                  <a:rect l="0" t="0" r="r" b="b"/>
                  <a:pathLst>
                    <a:path w="790" h="1433">
                      <a:moveTo>
                        <a:pt x="651" y="39"/>
                      </a:moveTo>
                      <a:lnTo>
                        <a:pt x="614" y="94"/>
                      </a:lnTo>
                      <a:lnTo>
                        <a:pt x="499" y="378"/>
                      </a:lnTo>
                      <a:lnTo>
                        <a:pt x="460" y="94"/>
                      </a:lnTo>
                      <a:lnTo>
                        <a:pt x="409" y="378"/>
                      </a:lnTo>
                      <a:lnTo>
                        <a:pt x="289" y="607"/>
                      </a:lnTo>
                      <a:lnTo>
                        <a:pt x="306" y="351"/>
                      </a:lnTo>
                      <a:lnTo>
                        <a:pt x="209" y="521"/>
                      </a:lnTo>
                      <a:lnTo>
                        <a:pt x="222" y="713"/>
                      </a:lnTo>
                      <a:lnTo>
                        <a:pt x="87" y="494"/>
                      </a:lnTo>
                      <a:lnTo>
                        <a:pt x="72" y="698"/>
                      </a:lnTo>
                      <a:lnTo>
                        <a:pt x="150" y="971"/>
                      </a:lnTo>
                      <a:lnTo>
                        <a:pt x="0" y="879"/>
                      </a:lnTo>
                      <a:lnTo>
                        <a:pt x="119" y="1059"/>
                      </a:lnTo>
                      <a:lnTo>
                        <a:pt x="300" y="1110"/>
                      </a:lnTo>
                      <a:lnTo>
                        <a:pt x="499" y="1433"/>
                      </a:lnTo>
                      <a:lnTo>
                        <a:pt x="542" y="1316"/>
                      </a:lnTo>
                      <a:lnTo>
                        <a:pt x="542" y="1188"/>
                      </a:lnTo>
                      <a:lnTo>
                        <a:pt x="760" y="958"/>
                      </a:lnTo>
                      <a:lnTo>
                        <a:pt x="790" y="792"/>
                      </a:lnTo>
                      <a:lnTo>
                        <a:pt x="721" y="673"/>
                      </a:lnTo>
                      <a:lnTo>
                        <a:pt x="749" y="792"/>
                      </a:lnTo>
                      <a:lnTo>
                        <a:pt x="711" y="879"/>
                      </a:lnTo>
                      <a:lnTo>
                        <a:pt x="532" y="879"/>
                      </a:lnTo>
                      <a:lnTo>
                        <a:pt x="520" y="815"/>
                      </a:lnTo>
                      <a:lnTo>
                        <a:pt x="641" y="644"/>
                      </a:lnTo>
                      <a:lnTo>
                        <a:pt x="702" y="441"/>
                      </a:lnTo>
                      <a:lnTo>
                        <a:pt x="532" y="658"/>
                      </a:lnTo>
                      <a:lnTo>
                        <a:pt x="542" y="466"/>
                      </a:lnTo>
                      <a:lnTo>
                        <a:pt x="641" y="170"/>
                      </a:lnTo>
                      <a:lnTo>
                        <a:pt x="614" y="441"/>
                      </a:lnTo>
                      <a:lnTo>
                        <a:pt x="739" y="0"/>
                      </a:lnTo>
                      <a:lnTo>
                        <a:pt x="670" y="118"/>
                      </a:lnTo>
                      <a:lnTo>
                        <a:pt x="651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4" name="Freeform 286"/>
                <p:cNvSpPr>
                  <a:spLocks/>
                </p:cNvSpPr>
                <p:nvPr/>
              </p:nvSpPr>
              <p:spPr bwMode="auto">
                <a:xfrm>
                  <a:off x="1148" y="2611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41" y="115"/>
                    </a:cxn>
                    <a:cxn ang="0">
                      <a:pos x="0" y="193"/>
                    </a:cxn>
                    <a:cxn ang="0">
                      <a:pos x="92" y="180"/>
                    </a:cxn>
                    <a:cxn ang="0">
                      <a:pos x="152" y="104"/>
                    </a:cxn>
                    <a:cxn ang="0">
                      <a:pos x="203" y="139"/>
                    </a:cxn>
                    <a:cxn ang="0">
                      <a:pos x="193" y="0"/>
                    </a:cxn>
                    <a:cxn ang="0">
                      <a:pos x="152" y="67"/>
                    </a:cxn>
                    <a:cxn ang="0">
                      <a:pos x="123" y="39"/>
                    </a:cxn>
                    <a:cxn ang="0">
                      <a:pos x="70" y="104"/>
                    </a:cxn>
                    <a:cxn ang="0">
                      <a:pos x="41" y="115"/>
                    </a:cxn>
                  </a:cxnLst>
                  <a:rect l="0" t="0" r="r" b="b"/>
                  <a:pathLst>
                    <a:path w="203" h="193">
                      <a:moveTo>
                        <a:pt x="41" y="115"/>
                      </a:moveTo>
                      <a:lnTo>
                        <a:pt x="0" y="193"/>
                      </a:lnTo>
                      <a:lnTo>
                        <a:pt x="92" y="180"/>
                      </a:lnTo>
                      <a:lnTo>
                        <a:pt x="152" y="104"/>
                      </a:lnTo>
                      <a:lnTo>
                        <a:pt x="203" y="139"/>
                      </a:lnTo>
                      <a:lnTo>
                        <a:pt x="193" y="0"/>
                      </a:lnTo>
                      <a:lnTo>
                        <a:pt x="152" y="67"/>
                      </a:lnTo>
                      <a:lnTo>
                        <a:pt x="123" y="39"/>
                      </a:lnTo>
                      <a:lnTo>
                        <a:pt x="70" y="104"/>
                      </a:lnTo>
                      <a:lnTo>
                        <a:pt x="41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5" name="Freeform 287"/>
                <p:cNvSpPr>
                  <a:spLocks/>
                </p:cNvSpPr>
                <p:nvPr/>
              </p:nvSpPr>
              <p:spPr bwMode="auto">
                <a:xfrm>
                  <a:off x="1064" y="2592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643" y="402"/>
                    </a:cxn>
                    <a:cxn ang="0">
                      <a:pos x="549" y="528"/>
                    </a:cxn>
                    <a:cxn ang="0">
                      <a:pos x="431" y="552"/>
                    </a:cxn>
                    <a:cxn ang="0">
                      <a:pos x="290" y="552"/>
                    </a:cxn>
                    <a:cxn ang="0">
                      <a:pos x="50" y="674"/>
                    </a:cxn>
                    <a:cxn ang="0">
                      <a:pos x="109" y="425"/>
                    </a:cxn>
                    <a:cxn ang="0">
                      <a:pos x="30" y="466"/>
                    </a:cxn>
                    <a:cxn ang="0">
                      <a:pos x="99" y="232"/>
                    </a:cxn>
                    <a:cxn ang="0">
                      <a:pos x="0" y="271"/>
                    </a:cxn>
                    <a:cxn ang="0">
                      <a:pos x="191" y="0"/>
                    </a:cxn>
                    <a:cxn ang="0">
                      <a:pos x="140" y="169"/>
                    </a:cxn>
                    <a:cxn ang="0">
                      <a:pos x="220" y="139"/>
                    </a:cxn>
                    <a:cxn ang="0">
                      <a:pos x="140" y="374"/>
                    </a:cxn>
                    <a:cxn ang="0">
                      <a:pos x="241" y="323"/>
                    </a:cxn>
                    <a:cxn ang="0">
                      <a:pos x="241" y="425"/>
                    </a:cxn>
                    <a:cxn ang="0">
                      <a:pos x="472" y="474"/>
                    </a:cxn>
                    <a:cxn ang="0">
                      <a:pos x="549" y="487"/>
                    </a:cxn>
                    <a:cxn ang="0">
                      <a:pos x="643" y="402"/>
                    </a:cxn>
                  </a:cxnLst>
                  <a:rect l="0" t="0" r="r" b="b"/>
                  <a:pathLst>
                    <a:path w="643" h="674">
                      <a:moveTo>
                        <a:pt x="643" y="402"/>
                      </a:moveTo>
                      <a:lnTo>
                        <a:pt x="549" y="528"/>
                      </a:lnTo>
                      <a:lnTo>
                        <a:pt x="431" y="552"/>
                      </a:lnTo>
                      <a:lnTo>
                        <a:pt x="290" y="552"/>
                      </a:lnTo>
                      <a:lnTo>
                        <a:pt x="50" y="674"/>
                      </a:lnTo>
                      <a:lnTo>
                        <a:pt x="109" y="425"/>
                      </a:lnTo>
                      <a:lnTo>
                        <a:pt x="30" y="466"/>
                      </a:lnTo>
                      <a:lnTo>
                        <a:pt x="99" y="232"/>
                      </a:lnTo>
                      <a:lnTo>
                        <a:pt x="0" y="271"/>
                      </a:lnTo>
                      <a:lnTo>
                        <a:pt x="191" y="0"/>
                      </a:lnTo>
                      <a:lnTo>
                        <a:pt x="140" y="169"/>
                      </a:lnTo>
                      <a:lnTo>
                        <a:pt x="220" y="139"/>
                      </a:lnTo>
                      <a:lnTo>
                        <a:pt x="140" y="374"/>
                      </a:lnTo>
                      <a:lnTo>
                        <a:pt x="241" y="323"/>
                      </a:lnTo>
                      <a:lnTo>
                        <a:pt x="241" y="425"/>
                      </a:lnTo>
                      <a:lnTo>
                        <a:pt x="472" y="474"/>
                      </a:lnTo>
                      <a:lnTo>
                        <a:pt x="549" y="487"/>
                      </a:lnTo>
                      <a:lnTo>
                        <a:pt x="643" y="4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6" name="Freeform 288"/>
                <p:cNvSpPr>
                  <a:spLocks/>
                </p:cNvSpPr>
                <p:nvPr/>
              </p:nvSpPr>
              <p:spPr bwMode="auto">
                <a:xfrm>
                  <a:off x="1015" y="2598"/>
                  <a:ext cx="45" cy="73"/>
                </a:xfrm>
                <a:custGeom>
                  <a:avLst/>
                  <a:gdLst/>
                  <a:ahLst/>
                  <a:cxnLst>
                    <a:cxn ang="0">
                      <a:pos x="824" y="0"/>
                    </a:cxn>
                    <a:cxn ang="0">
                      <a:pos x="574" y="155"/>
                    </a:cxn>
                    <a:cxn ang="0">
                      <a:pos x="484" y="143"/>
                    </a:cxn>
                    <a:cxn ang="0">
                      <a:pos x="373" y="77"/>
                    </a:cxn>
                    <a:cxn ang="0">
                      <a:pos x="325" y="309"/>
                    </a:cxn>
                    <a:cxn ang="0">
                      <a:pos x="433" y="541"/>
                    </a:cxn>
                    <a:cxn ang="0">
                      <a:pos x="235" y="487"/>
                    </a:cxn>
                    <a:cxn ang="0">
                      <a:pos x="266" y="635"/>
                    </a:cxn>
                    <a:cxn ang="0">
                      <a:pos x="221" y="748"/>
                    </a:cxn>
                    <a:cxn ang="0">
                      <a:pos x="157" y="773"/>
                    </a:cxn>
                    <a:cxn ang="0">
                      <a:pos x="51" y="980"/>
                    </a:cxn>
                    <a:cxn ang="0">
                      <a:pos x="0" y="1325"/>
                    </a:cxn>
                    <a:cxn ang="0">
                      <a:pos x="141" y="967"/>
                    </a:cxn>
                    <a:cxn ang="0">
                      <a:pos x="373" y="736"/>
                    </a:cxn>
                    <a:cxn ang="0">
                      <a:pos x="663" y="450"/>
                    </a:cxn>
                    <a:cxn ang="0">
                      <a:pos x="714" y="284"/>
                    </a:cxn>
                    <a:cxn ang="0">
                      <a:pos x="703" y="169"/>
                    </a:cxn>
                    <a:cxn ang="0">
                      <a:pos x="824" y="0"/>
                    </a:cxn>
                  </a:cxnLst>
                  <a:rect l="0" t="0" r="r" b="b"/>
                  <a:pathLst>
                    <a:path w="824" h="1325">
                      <a:moveTo>
                        <a:pt x="824" y="0"/>
                      </a:moveTo>
                      <a:lnTo>
                        <a:pt x="574" y="155"/>
                      </a:lnTo>
                      <a:lnTo>
                        <a:pt x="484" y="143"/>
                      </a:lnTo>
                      <a:lnTo>
                        <a:pt x="373" y="77"/>
                      </a:lnTo>
                      <a:lnTo>
                        <a:pt x="325" y="309"/>
                      </a:lnTo>
                      <a:lnTo>
                        <a:pt x="433" y="541"/>
                      </a:lnTo>
                      <a:lnTo>
                        <a:pt x="235" y="487"/>
                      </a:lnTo>
                      <a:lnTo>
                        <a:pt x="266" y="635"/>
                      </a:lnTo>
                      <a:lnTo>
                        <a:pt x="221" y="748"/>
                      </a:lnTo>
                      <a:lnTo>
                        <a:pt x="157" y="773"/>
                      </a:lnTo>
                      <a:lnTo>
                        <a:pt x="51" y="980"/>
                      </a:lnTo>
                      <a:lnTo>
                        <a:pt x="0" y="1325"/>
                      </a:lnTo>
                      <a:lnTo>
                        <a:pt x="141" y="967"/>
                      </a:lnTo>
                      <a:lnTo>
                        <a:pt x="373" y="736"/>
                      </a:lnTo>
                      <a:lnTo>
                        <a:pt x="663" y="450"/>
                      </a:lnTo>
                      <a:lnTo>
                        <a:pt x="714" y="284"/>
                      </a:lnTo>
                      <a:lnTo>
                        <a:pt x="703" y="169"/>
                      </a:lnTo>
                      <a:lnTo>
                        <a:pt x="8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7" name="Freeform 289"/>
                <p:cNvSpPr>
                  <a:spLocks/>
                </p:cNvSpPr>
                <p:nvPr/>
              </p:nvSpPr>
              <p:spPr bwMode="auto">
                <a:xfrm>
                  <a:off x="1103" y="2671"/>
                  <a:ext cx="41" cy="37"/>
                </a:xfrm>
                <a:custGeom>
                  <a:avLst/>
                  <a:gdLst/>
                  <a:ahLst/>
                  <a:cxnLst>
                    <a:cxn ang="0">
                      <a:pos x="738" y="665"/>
                    </a:cxn>
                    <a:cxn ang="0">
                      <a:pos x="738" y="552"/>
                    </a:cxn>
                    <a:cxn ang="0">
                      <a:pos x="333" y="114"/>
                    </a:cxn>
                    <a:cxn ang="0">
                      <a:pos x="0" y="0"/>
                    </a:cxn>
                    <a:cxn ang="0">
                      <a:pos x="290" y="178"/>
                    </a:cxn>
                    <a:cxn ang="0">
                      <a:pos x="349" y="345"/>
                    </a:cxn>
                    <a:cxn ang="0">
                      <a:pos x="659" y="552"/>
                    </a:cxn>
                    <a:cxn ang="0">
                      <a:pos x="738" y="665"/>
                    </a:cxn>
                  </a:cxnLst>
                  <a:rect l="0" t="0" r="r" b="b"/>
                  <a:pathLst>
                    <a:path w="738" h="665">
                      <a:moveTo>
                        <a:pt x="738" y="665"/>
                      </a:moveTo>
                      <a:lnTo>
                        <a:pt x="738" y="552"/>
                      </a:lnTo>
                      <a:lnTo>
                        <a:pt x="333" y="114"/>
                      </a:lnTo>
                      <a:lnTo>
                        <a:pt x="0" y="0"/>
                      </a:lnTo>
                      <a:lnTo>
                        <a:pt x="290" y="178"/>
                      </a:lnTo>
                      <a:lnTo>
                        <a:pt x="349" y="345"/>
                      </a:lnTo>
                      <a:lnTo>
                        <a:pt x="659" y="552"/>
                      </a:lnTo>
                      <a:lnTo>
                        <a:pt x="738" y="6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8" name="Freeform 290"/>
                <p:cNvSpPr>
                  <a:spLocks/>
                </p:cNvSpPr>
                <p:nvPr/>
              </p:nvSpPr>
              <p:spPr bwMode="auto">
                <a:xfrm>
                  <a:off x="1083" y="2680"/>
                  <a:ext cx="69" cy="65"/>
                </a:xfrm>
                <a:custGeom>
                  <a:avLst/>
                  <a:gdLst/>
                  <a:ahLst/>
                  <a:cxnLst>
                    <a:cxn ang="0">
                      <a:pos x="1247" y="1183"/>
                    </a:cxn>
                    <a:cxn ang="0">
                      <a:pos x="988" y="774"/>
                    </a:cxn>
                    <a:cxn ang="0">
                      <a:pos x="0" y="0"/>
                    </a:cxn>
                    <a:cxn ang="0">
                      <a:pos x="88" y="158"/>
                    </a:cxn>
                    <a:cxn ang="0">
                      <a:pos x="427" y="492"/>
                    </a:cxn>
                    <a:cxn ang="0">
                      <a:pos x="466" y="618"/>
                    </a:cxn>
                    <a:cxn ang="0">
                      <a:pos x="347" y="706"/>
                    </a:cxn>
                    <a:cxn ang="0">
                      <a:pos x="606" y="838"/>
                    </a:cxn>
                    <a:cxn ang="0">
                      <a:pos x="957" y="940"/>
                    </a:cxn>
                    <a:cxn ang="0">
                      <a:pos x="1247" y="1183"/>
                    </a:cxn>
                  </a:cxnLst>
                  <a:rect l="0" t="0" r="r" b="b"/>
                  <a:pathLst>
                    <a:path w="1247" h="1183">
                      <a:moveTo>
                        <a:pt x="1247" y="1183"/>
                      </a:moveTo>
                      <a:lnTo>
                        <a:pt x="988" y="774"/>
                      </a:lnTo>
                      <a:lnTo>
                        <a:pt x="0" y="0"/>
                      </a:lnTo>
                      <a:lnTo>
                        <a:pt x="88" y="158"/>
                      </a:lnTo>
                      <a:lnTo>
                        <a:pt x="427" y="492"/>
                      </a:lnTo>
                      <a:lnTo>
                        <a:pt x="466" y="618"/>
                      </a:lnTo>
                      <a:lnTo>
                        <a:pt x="347" y="706"/>
                      </a:lnTo>
                      <a:lnTo>
                        <a:pt x="606" y="838"/>
                      </a:lnTo>
                      <a:lnTo>
                        <a:pt x="957" y="940"/>
                      </a:lnTo>
                      <a:lnTo>
                        <a:pt x="1247" y="1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9" name="Freeform 291"/>
                <p:cNvSpPr>
                  <a:spLocks/>
                </p:cNvSpPr>
                <p:nvPr/>
              </p:nvSpPr>
              <p:spPr bwMode="auto">
                <a:xfrm>
                  <a:off x="1087" y="2728"/>
                  <a:ext cx="76" cy="70"/>
                </a:xfrm>
                <a:custGeom>
                  <a:avLst/>
                  <a:gdLst/>
                  <a:ahLst/>
                  <a:cxnLst>
                    <a:cxn ang="0">
                      <a:pos x="1378" y="1127"/>
                    </a:cxn>
                    <a:cxn ang="0">
                      <a:pos x="1208" y="963"/>
                    </a:cxn>
                    <a:cxn ang="0">
                      <a:pos x="1087" y="1013"/>
                    </a:cxn>
                    <a:cxn ang="0">
                      <a:pos x="752" y="643"/>
                    </a:cxn>
                    <a:cxn ang="0">
                      <a:pos x="240" y="333"/>
                    </a:cxn>
                    <a:cxn ang="0">
                      <a:pos x="0" y="0"/>
                    </a:cxn>
                    <a:cxn ang="0">
                      <a:pos x="257" y="461"/>
                    </a:cxn>
                    <a:cxn ang="0">
                      <a:pos x="633" y="857"/>
                    </a:cxn>
                    <a:cxn ang="0">
                      <a:pos x="1378" y="1260"/>
                    </a:cxn>
                    <a:cxn ang="0">
                      <a:pos x="1378" y="1127"/>
                    </a:cxn>
                  </a:cxnLst>
                  <a:rect l="0" t="0" r="r" b="b"/>
                  <a:pathLst>
                    <a:path w="1378" h="1260">
                      <a:moveTo>
                        <a:pt x="1378" y="1127"/>
                      </a:moveTo>
                      <a:lnTo>
                        <a:pt x="1208" y="963"/>
                      </a:lnTo>
                      <a:lnTo>
                        <a:pt x="1087" y="1013"/>
                      </a:lnTo>
                      <a:lnTo>
                        <a:pt x="752" y="643"/>
                      </a:lnTo>
                      <a:lnTo>
                        <a:pt x="240" y="333"/>
                      </a:lnTo>
                      <a:lnTo>
                        <a:pt x="0" y="0"/>
                      </a:lnTo>
                      <a:lnTo>
                        <a:pt x="257" y="461"/>
                      </a:lnTo>
                      <a:lnTo>
                        <a:pt x="633" y="857"/>
                      </a:lnTo>
                      <a:lnTo>
                        <a:pt x="1378" y="1260"/>
                      </a:lnTo>
                      <a:lnTo>
                        <a:pt x="1378" y="11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0" name="Freeform 292"/>
                <p:cNvSpPr>
                  <a:spLocks/>
                </p:cNvSpPr>
                <p:nvPr/>
              </p:nvSpPr>
              <p:spPr bwMode="auto">
                <a:xfrm>
                  <a:off x="1109" y="2738"/>
                  <a:ext cx="95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10" y="295"/>
                    </a:cxn>
                    <a:cxn ang="0">
                      <a:pos x="1058" y="330"/>
                    </a:cxn>
                    <a:cxn ang="0">
                      <a:pos x="1598" y="601"/>
                    </a:cxn>
                    <a:cxn ang="0">
                      <a:pos x="1481" y="652"/>
                    </a:cxn>
                    <a:cxn ang="0">
                      <a:pos x="1709" y="794"/>
                    </a:cxn>
                    <a:cxn ang="0">
                      <a:pos x="1577" y="794"/>
                    </a:cxn>
                    <a:cxn ang="0">
                      <a:pos x="1078" y="640"/>
                    </a:cxn>
                    <a:cxn ang="0">
                      <a:pos x="949" y="743"/>
                    </a:cxn>
                    <a:cxn ang="0">
                      <a:pos x="798" y="446"/>
                    </a:cxn>
                    <a:cxn ang="0">
                      <a:pos x="720" y="538"/>
                    </a:cxn>
                    <a:cxn ang="0">
                      <a:pos x="409" y="360"/>
                    </a:cxn>
                    <a:cxn ang="0">
                      <a:pos x="280" y="188"/>
                    </a:cxn>
                    <a:cxn ang="0">
                      <a:pos x="31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09" h="794">
                      <a:moveTo>
                        <a:pt x="0" y="0"/>
                      </a:moveTo>
                      <a:lnTo>
                        <a:pt x="810" y="295"/>
                      </a:lnTo>
                      <a:lnTo>
                        <a:pt x="1058" y="330"/>
                      </a:lnTo>
                      <a:lnTo>
                        <a:pt x="1598" y="601"/>
                      </a:lnTo>
                      <a:lnTo>
                        <a:pt x="1481" y="652"/>
                      </a:lnTo>
                      <a:lnTo>
                        <a:pt x="1709" y="794"/>
                      </a:lnTo>
                      <a:lnTo>
                        <a:pt x="1577" y="794"/>
                      </a:lnTo>
                      <a:lnTo>
                        <a:pt x="1078" y="640"/>
                      </a:lnTo>
                      <a:lnTo>
                        <a:pt x="949" y="743"/>
                      </a:lnTo>
                      <a:lnTo>
                        <a:pt x="798" y="446"/>
                      </a:lnTo>
                      <a:lnTo>
                        <a:pt x="720" y="538"/>
                      </a:lnTo>
                      <a:lnTo>
                        <a:pt x="409" y="360"/>
                      </a:lnTo>
                      <a:lnTo>
                        <a:pt x="280" y="188"/>
                      </a:lnTo>
                      <a:lnTo>
                        <a:pt x="31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1" name="Freeform 293"/>
                <p:cNvSpPr>
                  <a:spLocks/>
                </p:cNvSpPr>
                <p:nvPr/>
              </p:nvSpPr>
              <p:spPr bwMode="auto">
                <a:xfrm>
                  <a:off x="1144" y="2649"/>
                  <a:ext cx="18" cy="62"/>
                </a:xfrm>
                <a:custGeom>
                  <a:avLst/>
                  <a:gdLst/>
                  <a:ahLst/>
                  <a:cxnLst>
                    <a:cxn ang="0">
                      <a:pos x="249" y="0"/>
                    </a:cxn>
                    <a:cxn ang="0">
                      <a:pos x="303" y="89"/>
                    </a:cxn>
                    <a:cxn ang="0">
                      <a:pos x="303" y="266"/>
                    </a:cxn>
                    <a:cxn ang="0">
                      <a:pos x="239" y="549"/>
                    </a:cxn>
                    <a:cxn ang="0">
                      <a:pos x="321" y="744"/>
                    </a:cxn>
                    <a:cxn ang="0">
                      <a:pos x="170" y="1116"/>
                    </a:cxn>
                    <a:cxn ang="0">
                      <a:pos x="151" y="976"/>
                    </a:cxn>
                    <a:cxn ang="0">
                      <a:pos x="83" y="884"/>
                    </a:cxn>
                    <a:cxn ang="0">
                      <a:pos x="0" y="526"/>
                    </a:cxn>
                    <a:cxn ang="0">
                      <a:pos x="233" y="204"/>
                    </a:cxn>
                    <a:cxn ang="0">
                      <a:pos x="249" y="0"/>
                    </a:cxn>
                  </a:cxnLst>
                  <a:rect l="0" t="0" r="r" b="b"/>
                  <a:pathLst>
                    <a:path w="321" h="1116">
                      <a:moveTo>
                        <a:pt x="249" y="0"/>
                      </a:moveTo>
                      <a:lnTo>
                        <a:pt x="303" y="89"/>
                      </a:lnTo>
                      <a:lnTo>
                        <a:pt x="303" y="266"/>
                      </a:lnTo>
                      <a:lnTo>
                        <a:pt x="239" y="549"/>
                      </a:lnTo>
                      <a:lnTo>
                        <a:pt x="321" y="744"/>
                      </a:lnTo>
                      <a:lnTo>
                        <a:pt x="170" y="1116"/>
                      </a:lnTo>
                      <a:lnTo>
                        <a:pt x="151" y="976"/>
                      </a:lnTo>
                      <a:lnTo>
                        <a:pt x="83" y="884"/>
                      </a:lnTo>
                      <a:lnTo>
                        <a:pt x="0" y="526"/>
                      </a:lnTo>
                      <a:lnTo>
                        <a:pt x="233" y="204"/>
                      </a:lnTo>
                      <a:lnTo>
                        <a:pt x="2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2" name="Freeform 294"/>
                <p:cNvSpPr>
                  <a:spLocks/>
                </p:cNvSpPr>
                <p:nvPr/>
              </p:nvSpPr>
              <p:spPr bwMode="auto">
                <a:xfrm>
                  <a:off x="961" y="2681"/>
                  <a:ext cx="351" cy="284"/>
                </a:xfrm>
                <a:custGeom>
                  <a:avLst/>
                  <a:gdLst/>
                  <a:ahLst/>
                  <a:cxnLst>
                    <a:cxn ang="0">
                      <a:pos x="5506" y="3914"/>
                    </a:cxn>
                    <a:cxn ang="0">
                      <a:pos x="3642" y="4647"/>
                    </a:cxn>
                    <a:cxn ang="0">
                      <a:pos x="2989" y="5040"/>
                    </a:cxn>
                    <a:cxn ang="0">
                      <a:pos x="2954" y="4854"/>
                    </a:cxn>
                    <a:cxn ang="0">
                      <a:pos x="2367" y="4647"/>
                    </a:cxn>
                    <a:cxn ang="0">
                      <a:pos x="2377" y="4425"/>
                    </a:cxn>
                    <a:cxn ang="0">
                      <a:pos x="1605" y="4596"/>
                    </a:cxn>
                    <a:cxn ang="0">
                      <a:pos x="2427" y="4169"/>
                    </a:cxn>
                    <a:cxn ang="0">
                      <a:pos x="2087" y="4032"/>
                    </a:cxn>
                    <a:cxn ang="0">
                      <a:pos x="1763" y="3635"/>
                    </a:cxn>
                    <a:cxn ang="0">
                      <a:pos x="2020" y="3553"/>
                    </a:cxn>
                    <a:cxn ang="0">
                      <a:pos x="2272" y="3060"/>
                    </a:cxn>
                    <a:cxn ang="0">
                      <a:pos x="1791" y="3294"/>
                    </a:cxn>
                    <a:cxn ang="0">
                      <a:pos x="1377" y="3503"/>
                    </a:cxn>
                    <a:cxn ang="0">
                      <a:pos x="1286" y="3349"/>
                    </a:cxn>
                    <a:cxn ang="0">
                      <a:pos x="1114" y="3431"/>
                    </a:cxn>
                    <a:cxn ang="0">
                      <a:pos x="885" y="3397"/>
                    </a:cxn>
                    <a:cxn ang="0">
                      <a:pos x="303" y="4081"/>
                    </a:cxn>
                    <a:cxn ang="0">
                      <a:pos x="834" y="3280"/>
                    </a:cxn>
                    <a:cxn ang="0">
                      <a:pos x="141" y="3590"/>
                    </a:cxn>
                    <a:cxn ang="0">
                      <a:pos x="474" y="3091"/>
                    </a:cxn>
                    <a:cxn ang="0">
                      <a:pos x="1061" y="2836"/>
                    </a:cxn>
                    <a:cxn ang="0">
                      <a:pos x="1315" y="2750"/>
                    </a:cxn>
                    <a:cxn ang="0">
                      <a:pos x="1712" y="2644"/>
                    </a:cxn>
                    <a:cxn ang="0">
                      <a:pos x="2578" y="2887"/>
                    </a:cxn>
                    <a:cxn ang="0">
                      <a:pos x="2775" y="2732"/>
                    </a:cxn>
                    <a:cxn ang="0">
                      <a:pos x="2392" y="2580"/>
                    </a:cxn>
                    <a:cxn ang="0">
                      <a:pos x="1832" y="1879"/>
                    </a:cxn>
                    <a:cxn ang="0">
                      <a:pos x="1621" y="1405"/>
                    </a:cxn>
                    <a:cxn ang="0">
                      <a:pos x="1408" y="1570"/>
                    </a:cxn>
                    <a:cxn ang="0">
                      <a:pos x="1897" y="1432"/>
                    </a:cxn>
                    <a:cxn ang="0">
                      <a:pos x="1408" y="0"/>
                    </a:cxn>
                    <a:cxn ang="0">
                      <a:pos x="2897" y="2304"/>
                    </a:cxn>
                    <a:cxn ang="0">
                      <a:pos x="3016" y="2617"/>
                    </a:cxn>
                    <a:cxn ang="0">
                      <a:pos x="3467" y="2732"/>
                    </a:cxn>
                    <a:cxn ang="0">
                      <a:pos x="3562" y="2988"/>
                    </a:cxn>
                    <a:cxn ang="0">
                      <a:pos x="3775" y="3431"/>
                    </a:cxn>
                    <a:cxn ang="0">
                      <a:pos x="3204" y="3725"/>
                    </a:cxn>
                    <a:cxn ang="0">
                      <a:pos x="4161" y="3623"/>
                    </a:cxn>
                    <a:cxn ang="0">
                      <a:pos x="4907" y="3707"/>
                    </a:cxn>
                    <a:cxn ang="0">
                      <a:pos x="6089" y="3518"/>
                    </a:cxn>
                  </a:cxnLst>
                  <a:rect l="0" t="0" r="r" b="b"/>
                  <a:pathLst>
                    <a:path w="6327" h="5107">
                      <a:moveTo>
                        <a:pt x="6327" y="3485"/>
                      </a:moveTo>
                      <a:lnTo>
                        <a:pt x="5506" y="3914"/>
                      </a:lnTo>
                      <a:lnTo>
                        <a:pt x="4543" y="4048"/>
                      </a:lnTo>
                      <a:lnTo>
                        <a:pt x="3642" y="4647"/>
                      </a:lnTo>
                      <a:lnTo>
                        <a:pt x="3333" y="4647"/>
                      </a:lnTo>
                      <a:lnTo>
                        <a:pt x="2989" y="5040"/>
                      </a:lnTo>
                      <a:lnTo>
                        <a:pt x="2748" y="5107"/>
                      </a:lnTo>
                      <a:lnTo>
                        <a:pt x="2954" y="4854"/>
                      </a:lnTo>
                      <a:lnTo>
                        <a:pt x="2830" y="4444"/>
                      </a:lnTo>
                      <a:lnTo>
                        <a:pt x="2367" y="4647"/>
                      </a:lnTo>
                      <a:lnTo>
                        <a:pt x="2178" y="4867"/>
                      </a:lnTo>
                      <a:lnTo>
                        <a:pt x="2377" y="4425"/>
                      </a:lnTo>
                      <a:lnTo>
                        <a:pt x="2110" y="4425"/>
                      </a:lnTo>
                      <a:lnTo>
                        <a:pt x="1605" y="4596"/>
                      </a:lnTo>
                      <a:lnTo>
                        <a:pt x="2020" y="4271"/>
                      </a:lnTo>
                      <a:lnTo>
                        <a:pt x="2427" y="4169"/>
                      </a:lnTo>
                      <a:lnTo>
                        <a:pt x="2309" y="4081"/>
                      </a:lnTo>
                      <a:lnTo>
                        <a:pt x="2087" y="4032"/>
                      </a:lnTo>
                      <a:lnTo>
                        <a:pt x="2020" y="3809"/>
                      </a:lnTo>
                      <a:lnTo>
                        <a:pt x="1763" y="3635"/>
                      </a:lnTo>
                      <a:lnTo>
                        <a:pt x="1872" y="3570"/>
                      </a:lnTo>
                      <a:lnTo>
                        <a:pt x="2020" y="3553"/>
                      </a:lnTo>
                      <a:lnTo>
                        <a:pt x="2192" y="3366"/>
                      </a:lnTo>
                      <a:lnTo>
                        <a:pt x="2272" y="3060"/>
                      </a:lnTo>
                      <a:lnTo>
                        <a:pt x="2096" y="3060"/>
                      </a:lnTo>
                      <a:lnTo>
                        <a:pt x="1791" y="3294"/>
                      </a:lnTo>
                      <a:lnTo>
                        <a:pt x="1472" y="3294"/>
                      </a:lnTo>
                      <a:lnTo>
                        <a:pt x="1377" y="3503"/>
                      </a:lnTo>
                      <a:lnTo>
                        <a:pt x="1338" y="3503"/>
                      </a:lnTo>
                      <a:lnTo>
                        <a:pt x="1286" y="3349"/>
                      </a:lnTo>
                      <a:lnTo>
                        <a:pt x="913" y="3979"/>
                      </a:lnTo>
                      <a:lnTo>
                        <a:pt x="1114" y="3431"/>
                      </a:lnTo>
                      <a:lnTo>
                        <a:pt x="1032" y="3366"/>
                      </a:lnTo>
                      <a:lnTo>
                        <a:pt x="885" y="3397"/>
                      </a:lnTo>
                      <a:lnTo>
                        <a:pt x="531" y="3961"/>
                      </a:lnTo>
                      <a:lnTo>
                        <a:pt x="303" y="4081"/>
                      </a:lnTo>
                      <a:lnTo>
                        <a:pt x="806" y="3382"/>
                      </a:lnTo>
                      <a:lnTo>
                        <a:pt x="834" y="3280"/>
                      </a:lnTo>
                      <a:lnTo>
                        <a:pt x="0" y="4017"/>
                      </a:lnTo>
                      <a:lnTo>
                        <a:pt x="141" y="3590"/>
                      </a:lnTo>
                      <a:lnTo>
                        <a:pt x="791" y="3128"/>
                      </a:lnTo>
                      <a:lnTo>
                        <a:pt x="474" y="3091"/>
                      </a:lnTo>
                      <a:lnTo>
                        <a:pt x="806" y="3006"/>
                      </a:lnTo>
                      <a:lnTo>
                        <a:pt x="1061" y="2836"/>
                      </a:lnTo>
                      <a:lnTo>
                        <a:pt x="1073" y="2988"/>
                      </a:lnTo>
                      <a:lnTo>
                        <a:pt x="1315" y="2750"/>
                      </a:lnTo>
                      <a:lnTo>
                        <a:pt x="1621" y="2732"/>
                      </a:lnTo>
                      <a:lnTo>
                        <a:pt x="1712" y="2644"/>
                      </a:lnTo>
                      <a:lnTo>
                        <a:pt x="1712" y="2409"/>
                      </a:lnTo>
                      <a:lnTo>
                        <a:pt x="2578" y="2887"/>
                      </a:lnTo>
                      <a:lnTo>
                        <a:pt x="2761" y="2869"/>
                      </a:lnTo>
                      <a:lnTo>
                        <a:pt x="2775" y="2732"/>
                      </a:lnTo>
                      <a:lnTo>
                        <a:pt x="2578" y="2511"/>
                      </a:lnTo>
                      <a:lnTo>
                        <a:pt x="2392" y="2580"/>
                      </a:lnTo>
                      <a:lnTo>
                        <a:pt x="2215" y="2151"/>
                      </a:lnTo>
                      <a:lnTo>
                        <a:pt x="1832" y="1879"/>
                      </a:lnTo>
                      <a:lnTo>
                        <a:pt x="1979" y="1795"/>
                      </a:lnTo>
                      <a:lnTo>
                        <a:pt x="1621" y="1405"/>
                      </a:lnTo>
                      <a:lnTo>
                        <a:pt x="1486" y="1415"/>
                      </a:lnTo>
                      <a:lnTo>
                        <a:pt x="1408" y="1570"/>
                      </a:lnTo>
                      <a:lnTo>
                        <a:pt x="1180" y="648"/>
                      </a:lnTo>
                      <a:lnTo>
                        <a:pt x="1897" y="1432"/>
                      </a:lnTo>
                      <a:lnTo>
                        <a:pt x="1582" y="871"/>
                      </a:lnTo>
                      <a:lnTo>
                        <a:pt x="1408" y="0"/>
                      </a:lnTo>
                      <a:lnTo>
                        <a:pt x="1699" y="888"/>
                      </a:lnTo>
                      <a:lnTo>
                        <a:pt x="2897" y="2304"/>
                      </a:lnTo>
                      <a:lnTo>
                        <a:pt x="2724" y="2304"/>
                      </a:lnTo>
                      <a:lnTo>
                        <a:pt x="3016" y="2617"/>
                      </a:lnTo>
                      <a:lnTo>
                        <a:pt x="3363" y="2668"/>
                      </a:lnTo>
                      <a:lnTo>
                        <a:pt x="3467" y="2732"/>
                      </a:lnTo>
                      <a:lnTo>
                        <a:pt x="3416" y="2939"/>
                      </a:lnTo>
                      <a:lnTo>
                        <a:pt x="3562" y="2988"/>
                      </a:lnTo>
                      <a:lnTo>
                        <a:pt x="3627" y="3263"/>
                      </a:lnTo>
                      <a:lnTo>
                        <a:pt x="3775" y="3431"/>
                      </a:lnTo>
                      <a:lnTo>
                        <a:pt x="3268" y="3245"/>
                      </a:lnTo>
                      <a:lnTo>
                        <a:pt x="3204" y="3725"/>
                      </a:lnTo>
                      <a:lnTo>
                        <a:pt x="3627" y="3809"/>
                      </a:lnTo>
                      <a:lnTo>
                        <a:pt x="4161" y="3623"/>
                      </a:lnTo>
                      <a:lnTo>
                        <a:pt x="3895" y="3518"/>
                      </a:lnTo>
                      <a:lnTo>
                        <a:pt x="4907" y="3707"/>
                      </a:lnTo>
                      <a:lnTo>
                        <a:pt x="6114" y="3417"/>
                      </a:lnTo>
                      <a:lnTo>
                        <a:pt x="6089" y="3518"/>
                      </a:lnTo>
                      <a:lnTo>
                        <a:pt x="6327" y="34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3" name="Freeform 295"/>
                <p:cNvSpPr>
                  <a:spLocks/>
                </p:cNvSpPr>
                <p:nvPr/>
              </p:nvSpPr>
              <p:spPr bwMode="auto">
                <a:xfrm>
                  <a:off x="998" y="2732"/>
                  <a:ext cx="47" cy="81"/>
                </a:xfrm>
                <a:custGeom>
                  <a:avLst/>
                  <a:gdLst/>
                  <a:ahLst/>
                  <a:cxnLst>
                    <a:cxn ang="0">
                      <a:pos x="253" y="0"/>
                    </a:cxn>
                    <a:cxn ang="0">
                      <a:pos x="721" y="1025"/>
                    </a:cxn>
                    <a:cxn ang="0">
                      <a:pos x="589" y="920"/>
                    </a:cxn>
                    <a:cxn ang="0">
                      <a:pos x="589" y="1059"/>
                    </a:cxn>
                    <a:cxn ang="0">
                      <a:pos x="840" y="1382"/>
                    </a:cxn>
                    <a:cxn ang="0">
                      <a:pos x="324" y="1175"/>
                    </a:cxn>
                    <a:cxn ang="0">
                      <a:pos x="0" y="1468"/>
                    </a:cxn>
                    <a:cxn ang="0">
                      <a:pos x="214" y="936"/>
                    </a:cxn>
                    <a:cxn ang="0">
                      <a:pos x="374" y="766"/>
                    </a:cxn>
                    <a:cxn ang="0">
                      <a:pos x="390" y="562"/>
                    </a:cxn>
                    <a:cxn ang="0">
                      <a:pos x="269" y="304"/>
                    </a:cxn>
                    <a:cxn ang="0">
                      <a:pos x="253" y="0"/>
                    </a:cxn>
                  </a:cxnLst>
                  <a:rect l="0" t="0" r="r" b="b"/>
                  <a:pathLst>
                    <a:path w="840" h="1468">
                      <a:moveTo>
                        <a:pt x="253" y="0"/>
                      </a:moveTo>
                      <a:lnTo>
                        <a:pt x="721" y="1025"/>
                      </a:lnTo>
                      <a:lnTo>
                        <a:pt x="589" y="920"/>
                      </a:lnTo>
                      <a:lnTo>
                        <a:pt x="589" y="1059"/>
                      </a:lnTo>
                      <a:lnTo>
                        <a:pt x="840" y="1382"/>
                      </a:lnTo>
                      <a:lnTo>
                        <a:pt x="324" y="1175"/>
                      </a:lnTo>
                      <a:lnTo>
                        <a:pt x="0" y="1468"/>
                      </a:lnTo>
                      <a:lnTo>
                        <a:pt x="214" y="936"/>
                      </a:lnTo>
                      <a:lnTo>
                        <a:pt x="374" y="766"/>
                      </a:lnTo>
                      <a:lnTo>
                        <a:pt x="390" y="562"/>
                      </a:lnTo>
                      <a:lnTo>
                        <a:pt x="269" y="304"/>
                      </a:lnTo>
                      <a:lnTo>
                        <a:pt x="2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4" name="Freeform 296"/>
                <p:cNvSpPr>
                  <a:spLocks/>
                </p:cNvSpPr>
                <p:nvPr/>
              </p:nvSpPr>
              <p:spPr bwMode="auto">
                <a:xfrm>
                  <a:off x="975" y="2825"/>
                  <a:ext cx="47" cy="20"/>
                </a:xfrm>
                <a:custGeom>
                  <a:avLst/>
                  <a:gdLst/>
                  <a:ahLst/>
                  <a:cxnLst>
                    <a:cxn ang="0">
                      <a:pos x="853" y="102"/>
                    </a:cxn>
                    <a:cxn ang="0">
                      <a:pos x="493" y="0"/>
                    </a:cxn>
                    <a:cxn ang="0">
                      <a:pos x="346" y="0"/>
                    </a:cxn>
                    <a:cxn ang="0">
                      <a:pos x="54" y="170"/>
                    </a:cxn>
                    <a:cxn ang="0">
                      <a:pos x="0" y="359"/>
                    </a:cxn>
                    <a:cxn ang="0">
                      <a:pos x="438" y="102"/>
                    </a:cxn>
                    <a:cxn ang="0">
                      <a:pos x="853" y="102"/>
                    </a:cxn>
                  </a:cxnLst>
                  <a:rect l="0" t="0" r="r" b="b"/>
                  <a:pathLst>
                    <a:path w="853" h="359">
                      <a:moveTo>
                        <a:pt x="853" y="102"/>
                      </a:moveTo>
                      <a:lnTo>
                        <a:pt x="493" y="0"/>
                      </a:lnTo>
                      <a:lnTo>
                        <a:pt x="346" y="0"/>
                      </a:lnTo>
                      <a:lnTo>
                        <a:pt x="54" y="170"/>
                      </a:lnTo>
                      <a:lnTo>
                        <a:pt x="0" y="359"/>
                      </a:lnTo>
                      <a:lnTo>
                        <a:pt x="438" y="102"/>
                      </a:lnTo>
                      <a:lnTo>
                        <a:pt x="853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5" name="Freeform 297"/>
                <p:cNvSpPr>
                  <a:spLocks/>
                </p:cNvSpPr>
                <p:nvPr/>
              </p:nvSpPr>
              <p:spPr bwMode="auto">
                <a:xfrm>
                  <a:off x="1155" y="2717"/>
                  <a:ext cx="103" cy="41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289"/>
                    </a:cxn>
                    <a:cxn ang="0">
                      <a:pos x="162" y="391"/>
                    </a:cxn>
                    <a:cxn ang="0">
                      <a:pos x="162" y="579"/>
                    </a:cxn>
                    <a:cxn ang="0">
                      <a:pos x="573" y="751"/>
                    </a:cxn>
                    <a:cxn ang="0">
                      <a:pos x="986" y="751"/>
                    </a:cxn>
                    <a:cxn ang="0">
                      <a:pos x="1852" y="391"/>
                    </a:cxn>
                    <a:cxn ang="0">
                      <a:pos x="1837" y="189"/>
                    </a:cxn>
                    <a:cxn ang="0">
                      <a:pos x="1640" y="0"/>
                    </a:cxn>
                    <a:cxn ang="0">
                      <a:pos x="1556" y="189"/>
                    </a:cxn>
                    <a:cxn ang="0">
                      <a:pos x="1399" y="0"/>
                    </a:cxn>
                    <a:cxn ang="0">
                      <a:pos x="733" y="82"/>
                    </a:cxn>
                    <a:cxn ang="0">
                      <a:pos x="561" y="238"/>
                    </a:cxn>
                    <a:cxn ang="0">
                      <a:pos x="360" y="119"/>
                    </a:cxn>
                    <a:cxn ang="0">
                      <a:pos x="281" y="119"/>
                    </a:cxn>
                    <a:cxn ang="0">
                      <a:pos x="199" y="205"/>
                    </a:cxn>
                    <a:cxn ang="0">
                      <a:pos x="82" y="20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852" h="751">
                      <a:moveTo>
                        <a:pt x="0" y="35"/>
                      </a:moveTo>
                      <a:lnTo>
                        <a:pt x="0" y="289"/>
                      </a:lnTo>
                      <a:lnTo>
                        <a:pt x="162" y="391"/>
                      </a:lnTo>
                      <a:lnTo>
                        <a:pt x="162" y="579"/>
                      </a:lnTo>
                      <a:lnTo>
                        <a:pt x="573" y="751"/>
                      </a:lnTo>
                      <a:lnTo>
                        <a:pt x="986" y="751"/>
                      </a:lnTo>
                      <a:lnTo>
                        <a:pt x="1852" y="391"/>
                      </a:lnTo>
                      <a:lnTo>
                        <a:pt x="1837" y="189"/>
                      </a:lnTo>
                      <a:lnTo>
                        <a:pt x="1640" y="0"/>
                      </a:lnTo>
                      <a:lnTo>
                        <a:pt x="1556" y="189"/>
                      </a:lnTo>
                      <a:lnTo>
                        <a:pt x="1399" y="0"/>
                      </a:lnTo>
                      <a:lnTo>
                        <a:pt x="733" y="82"/>
                      </a:lnTo>
                      <a:lnTo>
                        <a:pt x="561" y="238"/>
                      </a:lnTo>
                      <a:lnTo>
                        <a:pt x="360" y="119"/>
                      </a:lnTo>
                      <a:lnTo>
                        <a:pt x="281" y="119"/>
                      </a:lnTo>
                      <a:lnTo>
                        <a:pt x="199" y="205"/>
                      </a:lnTo>
                      <a:lnTo>
                        <a:pt x="82" y="20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6" name="Freeform 298"/>
                <p:cNvSpPr>
                  <a:spLocks/>
                </p:cNvSpPr>
                <p:nvPr/>
              </p:nvSpPr>
              <p:spPr bwMode="auto">
                <a:xfrm>
                  <a:off x="1173" y="2781"/>
                  <a:ext cx="42" cy="73"/>
                </a:xfrm>
                <a:custGeom>
                  <a:avLst/>
                  <a:gdLst/>
                  <a:ahLst/>
                  <a:cxnLst>
                    <a:cxn ang="0">
                      <a:pos x="695" y="0"/>
                    </a:cxn>
                    <a:cxn ang="0">
                      <a:pos x="695" y="239"/>
                    </a:cxn>
                    <a:cxn ang="0">
                      <a:pos x="97" y="955"/>
                    </a:cxn>
                    <a:cxn ang="0">
                      <a:pos x="0" y="1313"/>
                    </a:cxn>
                    <a:cxn ang="0">
                      <a:pos x="188" y="1125"/>
                    </a:cxn>
                    <a:cxn ang="0">
                      <a:pos x="335" y="801"/>
                    </a:cxn>
                    <a:cxn ang="0">
                      <a:pos x="507" y="748"/>
                    </a:cxn>
                    <a:cxn ang="0">
                      <a:pos x="750" y="288"/>
                    </a:cxn>
                    <a:cxn ang="0">
                      <a:pos x="750" y="172"/>
                    </a:cxn>
                    <a:cxn ang="0">
                      <a:pos x="695" y="0"/>
                    </a:cxn>
                  </a:cxnLst>
                  <a:rect l="0" t="0" r="r" b="b"/>
                  <a:pathLst>
                    <a:path w="750" h="1313">
                      <a:moveTo>
                        <a:pt x="695" y="0"/>
                      </a:moveTo>
                      <a:lnTo>
                        <a:pt x="695" y="239"/>
                      </a:lnTo>
                      <a:lnTo>
                        <a:pt x="97" y="955"/>
                      </a:lnTo>
                      <a:lnTo>
                        <a:pt x="0" y="1313"/>
                      </a:lnTo>
                      <a:lnTo>
                        <a:pt x="188" y="1125"/>
                      </a:lnTo>
                      <a:lnTo>
                        <a:pt x="335" y="801"/>
                      </a:lnTo>
                      <a:lnTo>
                        <a:pt x="507" y="748"/>
                      </a:lnTo>
                      <a:lnTo>
                        <a:pt x="750" y="288"/>
                      </a:lnTo>
                      <a:lnTo>
                        <a:pt x="750" y="172"/>
                      </a:lnTo>
                      <a:lnTo>
                        <a:pt x="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7" name="Freeform 299"/>
                <p:cNvSpPr>
                  <a:spLocks/>
                </p:cNvSpPr>
                <p:nvPr/>
              </p:nvSpPr>
              <p:spPr bwMode="auto">
                <a:xfrm>
                  <a:off x="958" y="2755"/>
                  <a:ext cx="37" cy="135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2441"/>
                    </a:cxn>
                    <a:cxn ang="0">
                      <a:pos x="158" y="1875"/>
                    </a:cxn>
                    <a:cxn ang="0">
                      <a:pos x="293" y="1178"/>
                    </a:cxn>
                    <a:cxn ang="0">
                      <a:pos x="491" y="799"/>
                    </a:cxn>
                    <a:cxn ang="0">
                      <a:pos x="655" y="0"/>
                    </a:cxn>
                    <a:cxn ang="0">
                      <a:pos x="454" y="597"/>
                    </a:cxn>
                    <a:cxn ang="0">
                      <a:pos x="265" y="579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655" h="2441">
                      <a:moveTo>
                        <a:pt x="0" y="51"/>
                      </a:moveTo>
                      <a:lnTo>
                        <a:pt x="0" y="2441"/>
                      </a:lnTo>
                      <a:lnTo>
                        <a:pt x="158" y="1875"/>
                      </a:lnTo>
                      <a:lnTo>
                        <a:pt x="293" y="1178"/>
                      </a:lnTo>
                      <a:lnTo>
                        <a:pt x="491" y="799"/>
                      </a:lnTo>
                      <a:lnTo>
                        <a:pt x="655" y="0"/>
                      </a:lnTo>
                      <a:lnTo>
                        <a:pt x="454" y="597"/>
                      </a:lnTo>
                      <a:lnTo>
                        <a:pt x="265" y="57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8" name="Freeform 300"/>
                <p:cNvSpPr>
                  <a:spLocks/>
                </p:cNvSpPr>
                <p:nvPr/>
              </p:nvSpPr>
              <p:spPr bwMode="auto">
                <a:xfrm>
                  <a:off x="1214" y="2795"/>
                  <a:ext cx="10" cy="22"/>
                </a:xfrm>
                <a:custGeom>
                  <a:avLst/>
                  <a:gdLst/>
                  <a:ahLst/>
                  <a:cxnLst>
                    <a:cxn ang="0">
                      <a:pos x="18" y="17"/>
                    </a:cxn>
                    <a:cxn ang="0">
                      <a:pos x="18" y="392"/>
                    </a:cxn>
                    <a:cxn ang="0">
                      <a:pos x="184" y="207"/>
                    </a:cxn>
                    <a:cxn ang="0">
                      <a:pos x="135" y="33"/>
                    </a:cxn>
                    <a:cxn ang="0">
                      <a:pos x="0" y="0"/>
                    </a:cxn>
                    <a:cxn ang="0">
                      <a:pos x="18" y="17"/>
                    </a:cxn>
                  </a:cxnLst>
                  <a:rect l="0" t="0" r="r" b="b"/>
                  <a:pathLst>
                    <a:path w="184" h="392">
                      <a:moveTo>
                        <a:pt x="18" y="17"/>
                      </a:moveTo>
                      <a:lnTo>
                        <a:pt x="18" y="392"/>
                      </a:lnTo>
                      <a:lnTo>
                        <a:pt x="184" y="207"/>
                      </a:lnTo>
                      <a:lnTo>
                        <a:pt x="135" y="33"/>
                      </a:lnTo>
                      <a:lnTo>
                        <a:pt x="0" y="0"/>
                      </a:lnTo>
                      <a:lnTo>
                        <a:pt x="18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9" name="Freeform 301"/>
                <p:cNvSpPr>
                  <a:spLocks/>
                </p:cNvSpPr>
                <p:nvPr/>
              </p:nvSpPr>
              <p:spPr bwMode="auto">
                <a:xfrm>
                  <a:off x="999" y="2892"/>
                  <a:ext cx="68" cy="48"/>
                </a:xfrm>
                <a:custGeom>
                  <a:avLst/>
                  <a:gdLst/>
                  <a:ahLst/>
                  <a:cxnLst>
                    <a:cxn ang="0">
                      <a:pos x="1226" y="276"/>
                    </a:cxn>
                    <a:cxn ang="0">
                      <a:pos x="1226" y="123"/>
                    </a:cxn>
                    <a:cxn ang="0">
                      <a:pos x="1039" y="0"/>
                    </a:cxn>
                    <a:cxn ang="0">
                      <a:pos x="482" y="341"/>
                    </a:cxn>
                    <a:cxn ang="0">
                      <a:pos x="374" y="579"/>
                    </a:cxn>
                    <a:cxn ang="0">
                      <a:pos x="0" y="856"/>
                    </a:cxn>
                    <a:cxn ang="0">
                      <a:pos x="280" y="856"/>
                    </a:cxn>
                    <a:cxn ang="0">
                      <a:pos x="1226" y="276"/>
                    </a:cxn>
                  </a:cxnLst>
                  <a:rect l="0" t="0" r="r" b="b"/>
                  <a:pathLst>
                    <a:path w="1226" h="856">
                      <a:moveTo>
                        <a:pt x="1226" y="276"/>
                      </a:moveTo>
                      <a:lnTo>
                        <a:pt x="1226" y="123"/>
                      </a:lnTo>
                      <a:lnTo>
                        <a:pt x="1039" y="0"/>
                      </a:lnTo>
                      <a:lnTo>
                        <a:pt x="482" y="341"/>
                      </a:lnTo>
                      <a:lnTo>
                        <a:pt x="374" y="579"/>
                      </a:lnTo>
                      <a:lnTo>
                        <a:pt x="0" y="856"/>
                      </a:lnTo>
                      <a:lnTo>
                        <a:pt x="280" y="856"/>
                      </a:lnTo>
                      <a:lnTo>
                        <a:pt x="1226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0" name="Freeform 302"/>
                <p:cNvSpPr>
                  <a:spLocks/>
                </p:cNvSpPr>
                <p:nvPr/>
              </p:nvSpPr>
              <p:spPr bwMode="auto">
                <a:xfrm>
                  <a:off x="959" y="2915"/>
                  <a:ext cx="154" cy="111"/>
                </a:xfrm>
                <a:custGeom>
                  <a:avLst/>
                  <a:gdLst/>
                  <a:ahLst/>
                  <a:cxnLst>
                    <a:cxn ang="0">
                      <a:pos x="558" y="147"/>
                    </a:cxn>
                    <a:cxn ang="0">
                      <a:pos x="352" y="147"/>
                    </a:cxn>
                    <a:cxn ang="0">
                      <a:pos x="221" y="0"/>
                    </a:cxn>
                    <a:cxn ang="0">
                      <a:pos x="67" y="229"/>
                    </a:cxn>
                    <a:cxn ang="0">
                      <a:pos x="29" y="92"/>
                    </a:cxn>
                    <a:cxn ang="0">
                      <a:pos x="0" y="345"/>
                    </a:cxn>
                    <a:cxn ang="0">
                      <a:pos x="90" y="646"/>
                    </a:cxn>
                    <a:cxn ang="0">
                      <a:pos x="170" y="581"/>
                    </a:cxn>
                    <a:cxn ang="0">
                      <a:pos x="221" y="815"/>
                    </a:cxn>
                    <a:cxn ang="0">
                      <a:pos x="108" y="815"/>
                    </a:cxn>
                    <a:cxn ang="0">
                      <a:pos x="154" y="930"/>
                    </a:cxn>
                    <a:cxn ang="0">
                      <a:pos x="425" y="1124"/>
                    </a:cxn>
                    <a:cxn ang="0">
                      <a:pos x="595" y="1480"/>
                    </a:cxn>
                    <a:cxn ang="0">
                      <a:pos x="857" y="1679"/>
                    </a:cxn>
                    <a:cxn ang="0">
                      <a:pos x="992" y="1648"/>
                    </a:cxn>
                    <a:cxn ang="0">
                      <a:pos x="1515" y="1930"/>
                    </a:cxn>
                    <a:cxn ang="0">
                      <a:pos x="1806" y="1930"/>
                    </a:cxn>
                    <a:cxn ang="0">
                      <a:pos x="1983" y="2006"/>
                    </a:cxn>
                    <a:cxn ang="0">
                      <a:pos x="2229" y="1920"/>
                    </a:cxn>
                    <a:cxn ang="0">
                      <a:pos x="2325" y="1961"/>
                    </a:cxn>
                    <a:cxn ang="0">
                      <a:pos x="2718" y="1858"/>
                    </a:cxn>
                    <a:cxn ang="0">
                      <a:pos x="2443" y="1815"/>
                    </a:cxn>
                    <a:cxn ang="0">
                      <a:pos x="2529" y="1722"/>
                    </a:cxn>
                    <a:cxn ang="0">
                      <a:pos x="2317" y="1785"/>
                    </a:cxn>
                    <a:cxn ang="0">
                      <a:pos x="1714" y="1785"/>
                    </a:cxn>
                    <a:cxn ang="0">
                      <a:pos x="1244" y="1562"/>
                    </a:cxn>
                    <a:cxn ang="0">
                      <a:pos x="1618" y="1607"/>
                    </a:cxn>
                    <a:cxn ang="0">
                      <a:pos x="1861" y="1607"/>
                    </a:cxn>
                    <a:cxn ang="0">
                      <a:pos x="2344" y="1396"/>
                    </a:cxn>
                    <a:cxn ang="0">
                      <a:pos x="2548" y="1386"/>
                    </a:cxn>
                    <a:cxn ang="0">
                      <a:pos x="2767" y="1304"/>
                    </a:cxn>
                    <a:cxn ang="0">
                      <a:pos x="2535" y="1359"/>
                    </a:cxn>
                    <a:cxn ang="0">
                      <a:pos x="2285" y="1345"/>
                    </a:cxn>
                    <a:cxn ang="0">
                      <a:pos x="1857" y="1472"/>
                    </a:cxn>
                    <a:cxn ang="0">
                      <a:pos x="1100" y="1460"/>
                    </a:cxn>
                    <a:cxn ang="0">
                      <a:pos x="949" y="1376"/>
                    </a:cxn>
                    <a:cxn ang="0">
                      <a:pos x="905" y="1231"/>
                    </a:cxn>
                    <a:cxn ang="0">
                      <a:pos x="747" y="1249"/>
                    </a:cxn>
                    <a:cxn ang="0">
                      <a:pos x="683" y="1012"/>
                    </a:cxn>
                    <a:cxn ang="0">
                      <a:pos x="820" y="999"/>
                    </a:cxn>
                    <a:cxn ang="0">
                      <a:pos x="1020" y="887"/>
                    </a:cxn>
                    <a:cxn ang="0">
                      <a:pos x="1402" y="875"/>
                    </a:cxn>
                    <a:cxn ang="0">
                      <a:pos x="2000" y="660"/>
                    </a:cxn>
                    <a:cxn ang="0">
                      <a:pos x="2131" y="456"/>
                    </a:cxn>
                    <a:cxn ang="0">
                      <a:pos x="1868" y="622"/>
                    </a:cxn>
                    <a:cxn ang="0">
                      <a:pos x="1462" y="622"/>
                    </a:cxn>
                    <a:cxn ang="0">
                      <a:pos x="1276" y="509"/>
                    </a:cxn>
                    <a:cxn ang="0">
                      <a:pos x="777" y="677"/>
                    </a:cxn>
                    <a:cxn ang="0">
                      <a:pos x="546" y="468"/>
                    </a:cxn>
                    <a:cxn ang="0">
                      <a:pos x="505" y="519"/>
                    </a:cxn>
                    <a:cxn ang="0">
                      <a:pos x="562" y="660"/>
                    </a:cxn>
                    <a:cxn ang="0">
                      <a:pos x="482" y="854"/>
                    </a:cxn>
                    <a:cxn ang="0">
                      <a:pos x="344" y="897"/>
                    </a:cxn>
                    <a:cxn ang="0">
                      <a:pos x="299" y="844"/>
                    </a:cxn>
                    <a:cxn ang="0">
                      <a:pos x="425" y="699"/>
                    </a:cxn>
                    <a:cxn ang="0">
                      <a:pos x="262" y="414"/>
                    </a:cxn>
                    <a:cxn ang="0">
                      <a:pos x="139" y="519"/>
                    </a:cxn>
                    <a:cxn ang="0">
                      <a:pos x="108" y="386"/>
                    </a:cxn>
                    <a:cxn ang="0">
                      <a:pos x="170" y="237"/>
                    </a:cxn>
                    <a:cxn ang="0">
                      <a:pos x="391" y="248"/>
                    </a:cxn>
                    <a:cxn ang="0">
                      <a:pos x="558" y="147"/>
                    </a:cxn>
                  </a:cxnLst>
                  <a:rect l="0" t="0" r="r" b="b"/>
                  <a:pathLst>
                    <a:path w="2767" h="2006">
                      <a:moveTo>
                        <a:pt x="558" y="147"/>
                      </a:moveTo>
                      <a:lnTo>
                        <a:pt x="352" y="147"/>
                      </a:lnTo>
                      <a:lnTo>
                        <a:pt x="221" y="0"/>
                      </a:lnTo>
                      <a:lnTo>
                        <a:pt x="67" y="229"/>
                      </a:lnTo>
                      <a:lnTo>
                        <a:pt x="29" y="92"/>
                      </a:lnTo>
                      <a:lnTo>
                        <a:pt x="0" y="345"/>
                      </a:lnTo>
                      <a:lnTo>
                        <a:pt x="90" y="646"/>
                      </a:lnTo>
                      <a:lnTo>
                        <a:pt x="170" y="581"/>
                      </a:lnTo>
                      <a:lnTo>
                        <a:pt x="221" y="815"/>
                      </a:lnTo>
                      <a:lnTo>
                        <a:pt x="108" y="815"/>
                      </a:lnTo>
                      <a:lnTo>
                        <a:pt x="154" y="930"/>
                      </a:lnTo>
                      <a:lnTo>
                        <a:pt x="425" y="1124"/>
                      </a:lnTo>
                      <a:lnTo>
                        <a:pt x="595" y="1480"/>
                      </a:lnTo>
                      <a:lnTo>
                        <a:pt x="857" y="1679"/>
                      </a:lnTo>
                      <a:lnTo>
                        <a:pt x="992" y="1648"/>
                      </a:lnTo>
                      <a:lnTo>
                        <a:pt x="1515" y="1930"/>
                      </a:lnTo>
                      <a:lnTo>
                        <a:pt x="1806" y="1930"/>
                      </a:lnTo>
                      <a:lnTo>
                        <a:pt x="1983" y="2006"/>
                      </a:lnTo>
                      <a:lnTo>
                        <a:pt x="2229" y="1920"/>
                      </a:lnTo>
                      <a:lnTo>
                        <a:pt x="2325" y="1961"/>
                      </a:lnTo>
                      <a:lnTo>
                        <a:pt x="2718" y="1858"/>
                      </a:lnTo>
                      <a:lnTo>
                        <a:pt x="2443" y="1815"/>
                      </a:lnTo>
                      <a:lnTo>
                        <a:pt x="2529" y="1722"/>
                      </a:lnTo>
                      <a:lnTo>
                        <a:pt x="2317" y="1785"/>
                      </a:lnTo>
                      <a:lnTo>
                        <a:pt x="1714" y="1785"/>
                      </a:lnTo>
                      <a:lnTo>
                        <a:pt x="1244" y="1562"/>
                      </a:lnTo>
                      <a:lnTo>
                        <a:pt x="1618" y="1607"/>
                      </a:lnTo>
                      <a:lnTo>
                        <a:pt x="1861" y="1607"/>
                      </a:lnTo>
                      <a:lnTo>
                        <a:pt x="2344" y="1396"/>
                      </a:lnTo>
                      <a:lnTo>
                        <a:pt x="2548" y="1386"/>
                      </a:lnTo>
                      <a:lnTo>
                        <a:pt x="2767" y="1304"/>
                      </a:lnTo>
                      <a:lnTo>
                        <a:pt x="2535" y="1359"/>
                      </a:lnTo>
                      <a:lnTo>
                        <a:pt x="2285" y="1345"/>
                      </a:lnTo>
                      <a:lnTo>
                        <a:pt x="1857" y="1472"/>
                      </a:lnTo>
                      <a:lnTo>
                        <a:pt x="1100" y="1460"/>
                      </a:lnTo>
                      <a:lnTo>
                        <a:pt x="949" y="1376"/>
                      </a:lnTo>
                      <a:lnTo>
                        <a:pt x="905" y="1231"/>
                      </a:lnTo>
                      <a:lnTo>
                        <a:pt x="747" y="1249"/>
                      </a:lnTo>
                      <a:lnTo>
                        <a:pt x="683" y="1012"/>
                      </a:lnTo>
                      <a:lnTo>
                        <a:pt x="820" y="999"/>
                      </a:lnTo>
                      <a:lnTo>
                        <a:pt x="1020" y="887"/>
                      </a:lnTo>
                      <a:lnTo>
                        <a:pt x="1402" y="875"/>
                      </a:lnTo>
                      <a:lnTo>
                        <a:pt x="2000" y="660"/>
                      </a:lnTo>
                      <a:lnTo>
                        <a:pt x="2131" y="456"/>
                      </a:lnTo>
                      <a:lnTo>
                        <a:pt x="1868" y="622"/>
                      </a:lnTo>
                      <a:lnTo>
                        <a:pt x="1462" y="622"/>
                      </a:lnTo>
                      <a:lnTo>
                        <a:pt x="1276" y="509"/>
                      </a:lnTo>
                      <a:lnTo>
                        <a:pt x="777" y="677"/>
                      </a:lnTo>
                      <a:lnTo>
                        <a:pt x="546" y="468"/>
                      </a:lnTo>
                      <a:lnTo>
                        <a:pt x="505" y="519"/>
                      </a:lnTo>
                      <a:lnTo>
                        <a:pt x="562" y="660"/>
                      </a:lnTo>
                      <a:lnTo>
                        <a:pt x="482" y="854"/>
                      </a:lnTo>
                      <a:lnTo>
                        <a:pt x="344" y="897"/>
                      </a:lnTo>
                      <a:lnTo>
                        <a:pt x="299" y="844"/>
                      </a:lnTo>
                      <a:lnTo>
                        <a:pt x="425" y="699"/>
                      </a:lnTo>
                      <a:lnTo>
                        <a:pt x="262" y="414"/>
                      </a:lnTo>
                      <a:lnTo>
                        <a:pt x="139" y="519"/>
                      </a:lnTo>
                      <a:lnTo>
                        <a:pt x="108" y="386"/>
                      </a:lnTo>
                      <a:lnTo>
                        <a:pt x="170" y="237"/>
                      </a:lnTo>
                      <a:lnTo>
                        <a:pt x="391" y="248"/>
                      </a:lnTo>
                      <a:lnTo>
                        <a:pt x="558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1" name="Freeform 303"/>
                <p:cNvSpPr>
                  <a:spLocks/>
                </p:cNvSpPr>
                <p:nvPr/>
              </p:nvSpPr>
              <p:spPr bwMode="auto">
                <a:xfrm>
                  <a:off x="1027" y="2968"/>
                  <a:ext cx="75" cy="24"/>
                </a:xfrm>
                <a:custGeom>
                  <a:avLst/>
                  <a:gdLst/>
                  <a:ahLst/>
                  <a:cxnLst>
                    <a:cxn ang="0">
                      <a:pos x="1351" y="0"/>
                    </a:cxn>
                    <a:cxn ang="0">
                      <a:pos x="772" y="82"/>
                    </a:cxn>
                    <a:cxn ang="0">
                      <a:pos x="0" y="425"/>
                    </a:cxn>
                    <a:cxn ang="0">
                      <a:pos x="1125" y="153"/>
                    </a:cxn>
                    <a:cxn ang="0">
                      <a:pos x="1351" y="0"/>
                    </a:cxn>
                  </a:cxnLst>
                  <a:rect l="0" t="0" r="r" b="b"/>
                  <a:pathLst>
                    <a:path w="1351" h="425">
                      <a:moveTo>
                        <a:pt x="1351" y="0"/>
                      </a:moveTo>
                      <a:lnTo>
                        <a:pt x="772" y="82"/>
                      </a:lnTo>
                      <a:lnTo>
                        <a:pt x="0" y="425"/>
                      </a:lnTo>
                      <a:lnTo>
                        <a:pt x="1125" y="153"/>
                      </a:lnTo>
                      <a:lnTo>
                        <a:pt x="13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2" name="Freeform 304"/>
                <p:cNvSpPr>
                  <a:spLocks/>
                </p:cNvSpPr>
                <p:nvPr/>
              </p:nvSpPr>
              <p:spPr bwMode="auto">
                <a:xfrm>
                  <a:off x="1052" y="3031"/>
                  <a:ext cx="52" cy="14"/>
                </a:xfrm>
                <a:custGeom>
                  <a:avLst/>
                  <a:gdLst/>
                  <a:ahLst/>
                  <a:cxnLst>
                    <a:cxn ang="0">
                      <a:pos x="930" y="251"/>
                    </a:cxn>
                    <a:cxn ang="0">
                      <a:pos x="392" y="251"/>
                    </a:cxn>
                    <a:cxn ang="0">
                      <a:pos x="0" y="0"/>
                    </a:cxn>
                    <a:cxn ang="0">
                      <a:pos x="731" y="168"/>
                    </a:cxn>
                    <a:cxn ang="0">
                      <a:pos x="930" y="251"/>
                    </a:cxn>
                  </a:cxnLst>
                  <a:rect l="0" t="0" r="r" b="b"/>
                  <a:pathLst>
                    <a:path w="930" h="251">
                      <a:moveTo>
                        <a:pt x="930" y="251"/>
                      </a:moveTo>
                      <a:lnTo>
                        <a:pt x="392" y="251"/>
                      </a:lnTo>
                      <a:lnTo>
                        <a:pt x="0" y="0"/>
                      </a:lnTo>
                      <a:lnTo>
                        <a:pt x="731" y="168"/>
                      </a:lnTo>
                      <a:lnTo>
                        <a:pt x="930" y="2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3" name="Freeform 305"/>
                <p:cNvSpPr>
                  <a:spLocks/>
                </p:cNvSpPr>
                <p:nvPr/>
              </p:nvSpPr>
              <p:spPr bwMode="auto">
                <a:xfrm>
                  <a:off x="1082" y="3022"/>
                  <a:ext cx="35" cy="13"/>
                </a:xfrm>
                <a:custGeom>
                  <a:avLst/>
                  <a:gdLst/>
                  <a:ahLst/>
                  <a:cxnLst>
                    <a:cxn ang="0">
                      <a:pos x="636" y="0"/>
                    </a:cxn>
                    <a:cxn ang="0">
                      <a:pos x="0" y="198"/>
                    </a:cxn>
                    <a:cxn ang="0">
                      <a:pos x="595" y="231"/>
                    </a:cxn>
                    <a:cxn ang="0">
                      <a:pos x="636" y="0"/>
                    </a:cxn>
                  </a:cxnLst>
                  <a:rect l="0" t="0" r="r" b="b"/>
                  <a:pathLst>
                    <a:path w="636" h="231">
                      <a:moveTo>
                        <a:pt x="636" y="0"/>
                      </a:moveTo>
                      <a:lnTo>
                        <a:pt x="0" y="198"/>
                      </a:lnTo>
                      <a:lnTo>
                        <a:pt x="595" y="231"/>
                      </a:lnTo>
                      <a:lnTo>
                        <a:pt x="6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4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1119" y="2954"/>
                  <a:ext cx="10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5" name="Line 307"/>
                <p:cNvSpPr>
                  <a:spLocks noChangeShapeType="1"/>
                </p:cNvSpPr>
                <p:nvPr/>
              </p:nvSpPr>
              <p:spPr bwMode="auto">
                <a:xfrm flipH="1">
                  <a:off x="996" y="2682"/>
                  <a:ext cx="12" cy="5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6" name="Freeform 308"/>
                <p:cNvSpPr>
                  <a:spLocks/>
                </p:cNvSpPr>
                <p:nvPr/>
              </p:nvSpPr>
              <p:spPr bwMode="auto">
                <a:xfrm>
                  <a:off x="1206" y="2558"/>
                  <a:ext cx="35" cy="26"/>
                </a:xfrm>
                <a:custGeom>
                  <a:avLst/>
                  <a:gdLst/>
                  <a:ahLst/>
                  <a:cxnLst>
                    <a:cxn ang="0">
                      <a:pos x="178" y="0"/>
                    </a:cxn>
                    <a:cxn ang="0">
                      <a:pos x="0" y="199"/>
                    </a:cxn>
                    <a:cxn ang="0">
                      <a:pos x="450" y="460"/>
                    </a:cxn>
                    <a:cxn ang="0">
                      <a:pos x="620" y="250"/>
                    </a:cxn>
                    <a:cxn ang="0">
                      <a:pos x="466" y="127"/>
                    </a:cxn>
                    <a:cxn ang="0">
                      <a:pos x="318" y="270"/>
                    </a:cxn>
                    <a:cxn ang="0">
                      <a:pos x="344" y="82"/>
                    </a:cxn>
                    <a:cxn ang="0">
                      <a:pos x="178" y="0"/>
                    </a:cxn>
                  </a:cxnLst>
                  <a:rect l="0" t="0" r="r" b="b"/>
                  <a:pathLst>
                    <a:path w="620" h="460">
                      <a:moveTo>
                        <a:pt x="178" y="0"/>
                      </a:moveTo>
                      <a:lnTo>
                        <a:pt x="0" y="199"/>
                      </a:lnTo>
                      <a:lnTo>
                        <a:pt x="450" y="460"/>
                      </a:lnTo>
                      <a:lnTo>
                        <a:pt x="620" y="250"/>
                      </a:lnTo>
                      <a:lnTo>
                        <a:pt x="466" y="127"/>
                      </a:lnTo>
                      <a:lnTo>
                        <a:pt x="318" y="270"/>
                      </a:lnTo>
                      <a:lnTo>
                        <a:pt x="344" y="82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7" name="Freeform 309"/>
                <p:cNvSpPr>
                  <a:spLocks/>
                </p:cNvSpPr>
                <p:nvPr/>
              </p:nvSpPr>
              <p:spPr bwMode="auto">
                <a:xfrm>
                  <a:off x="1226" y="2557"/>
                  <a:ext cx="17" cy="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215"/>
                    </a:cxn>
                    <a:cxn ang="0">
                      <a:pos x="298" y="157"/>
                    </a:cxn>
                    <a:cxn ang="0">
                      <a:pos x="4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8" h="215">
                      <a:moveTo>
                        <a:pt x="0" y="0"/>
                      </a:moveTo>
                      <a:lnTo>
                        <a:pt x="298" y="215"/>
                      </a:lnTo>
                      <a:lnTo>
                        <a:pt x="298" y="157"/>
                      </a:lnTo>
                      <a:lnTo>
                        <a:pt x="4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8" name="Freeform 310"/>
                <p:cNvSpPr>
                  <a:spLocks/>
                </p:cNvSpPr>
                <p:nvPr/>
              </p:nvSpPr>
              <p:spPr bwMode="auto">
                <a:xfrm>
                  <a:off x="1234" y="2575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268" y="264"/>
                    </a:cxn>
                    <a:cxn ang="0">
                      <a:pos x="332" y="182"/>
                    </a:cxn>
                    <a:cxn ang="0">
                      <a:pos x="84" y="0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332" h="264">
                      <a:moveTo>
                        <a:pt x="0" y="73"/>
                      </a:moveTo>
                      <a:lnTo>
                        <a:pt x="268" y="264"/>
                      </a:lnTo>
                      <a:lnTo>
                        <a:pt x="332" y="182"/>
                      </a:lnTo>
                      <a:lnTo>
                        <a:pt x="84" y="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9" name="Freeform 311"/>
                <p:cNvSpPr>
                  <a:spLocks/>
                </p:cNvSpPr>
                <p:nvPr/>
              </p:nvSpPr>
              <p:spPr bwMode="auto">
                <a:xfrm>
                  <a:off x="1238" y="2565"/>
                  <a:ext cx="207" cy="71"/>
                </a:xfrm>
                <a:custGeom>
                  <a:avLst/>
                  <a:gdLst/>
                  <a:ahLst/>
                  <a:cxnLst>
                    <a:cxn ang="0">
                      <a:pos x="0" y="687"/>
                    </a:cxn>
                    <a:cxn ang="0">
                      <a:pos x="394" y="0"/>
                    </a:cxn>
                    <a:cxn ang="0">
                      <a:pos x="914" y="370"/>
                    </a:cxn>
                    <a:cxn ang="0">
                      <a:pos x="1738" y="370"/>
                    </a:cxn>
                    <a:cxn ang="0">
                      <a:pos x="1738" y="986"/>
                    </a:cxn>
                    <a:cxn ang="0">
                      <a:pos x="3699" y="986"/>
                    </a:cxn>
                    <a:cxn ang="0">
                      <a:pos x="3699" y="939"/>
                    </a:cxn>
                    <a:cxn ang="0">
                      <a:pos x="3535" y="834"/>
                    </a:cxn>
                    <a:cxn ang="0">
                      <a:pos x="3722" y="926"/>
                    </a:cxn>
                    <a:cxn ang="0">
                      <a:pos x="3722" y="1284"/>
                    </a:cxn>
                    <a:cxn ang="0">
                      <a:pos x="536" y="1284"/>
                    </a:cxn>
                    <a:cxn ang="0">
                      <a:pos x="536" y="926"/>
                    </a:cxn>
                    <a:cxn ang="0">
                      <a:pos x="192" y="678"/>
                    </a:cxn>
                    <a:cxn ang="0">
                      <a:pos x="145" y="770"/>
                    </a:cxn>
                    <a:cxn ang="0">
                      <a:pos x="0" y="687"/>
                    </a:cxn>
                  </a:cxnLst>
                  <a:rect l="0" t="0" r="r" b="b"/>
                  <a:pathLst>
                    <a:path w="3722" h="1284">
                      <a:moveTo>
                        <a:pt x="0" y="687"/>
                      </a:moveTo>
                      <a:lnTo>
                        <a:pt x="394" y="0"/>
                      </a:lnTo>
                      <a:lnTo>
                        <a:pt x="914" y="370"/>
                      </a:lnTo>
                      <a:lnTo>
                        <a:pt x="1738" y="370"/>
                      </a:lnTo>
                      <a:lnTo>
                        <a:pt x="1738" y="986"/>
                      </a:lnTo>
                      <a:lnTo>
                        <a:pt x="3699" y="986"/>
                      </a:lnTo>
                      <a:lnTo>
                        <a:pt x="3699" y="939"/>
                      </a:lnTo>
                      <a:lnTo>
                        <a:pt x="3535" y="834"/>
                      </a:lnTo>
                      <a:lnTo>
                        <a:pt x="3722" y="926"/>
                      </a:lnTo>
                      <a:lnTo>
                        <a:pt x="3722" y="1284"/>
                      </a:lnTo>
                      <a:lnTo>
                        <a:pt x="536" y="1284"/>
                      </a:lnTo>
                      <a:lnTo>
                        <a:pt x="536" y="926"/>
                      </a:lnTo>
                      <a:lnTo>
                        <a:pt x="192" y="678"/>
                      </a:lnTo>
                      <a:lnTo>
                        <a:pt x="145" y="770"/>
                      </a:lnTo>
                      <a:lnTo>
                        <a:pt x="0" y="6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0" name="Rectangle 312"/>
                <p:cNvSpPr>
                  <a:spLocks noChangeArrowheads="1"/>
                </p:cNvSpPr>
                <p:nvPr/>
              </p:nvSpPr>
              <p:spPr bwMode="auto">
                <a:xfrm>
                  <a:off x="1284" y="2547"/>
                  <a:ext cx="26" cy="30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1" name="Freeform 313"/>
                <p:cNvSpPr>
                  <a:spLocks/>
                </p:cNvSpPr>
                <p:nvPr/>
              </p:nvSpPr>
              <p:spPr bwMode="auto">
                <a:xfrm>
                  <a:off x="1241" y="2551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29" y="197"/>
                    </a:cxn>
                    <a:cxn ang="0">
                      <a:pos x="140" y="19"/>
                    </a:cxn>
                    <a:cxn ang="0">
                      <a:pos x="111" y="0"/>
                    </a:cxn>
                    <a:cxn ang="0">
                      <a:pos x="0" y="162"/>
                    </a:cxn>
                    <a:cxn ang="0">
                      <a:pos x="29" y="197"/>
                    </a:cxn>
                  </a:cxnLst>
                  <a:rect l="0" t="0" r="r" b="b"/>
                  <a:pathLst>
                    <a:path w="140" h="197">
                      <a:moveTo>
                        <a:pt x="29" y="197"/>
                      </a:moveTo>
                      <a:lnTo>
                        <a:pt x="140" y="19"/>
                      </a:lnTo>
                      <a:lnTo>
                        <a:pt x="111" y="0"/>
                      </a:lnTo>
                      <a:lnTo>
                        <a:pt x="0" y="162"/>
                      </a:lnTo>
                      <a:lnTo>
                        <a:pt x="29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2" name="Line 314"/>
                <p:cNvSpPr>
                  <a:spLocks noChangeShapeType="1"/>
                </p:cNvSpPr>
                <p:nvPr/>
              </p:nvSpPr>
              <p:spPr bwMode="auto">
                <a:xfrm>
                  <a:off x="1252" y="2552"/>
                  <a:ext cx="29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3" name="Line 315"/>
                <p:cNvSpPr>
                  <a:spLocks noChangeShapeType="1"/>
                </p:cNvSpPr>
                <p:nvPr/>
              </p:nvSpPr>
              <p:spPr bwMode="auto">
                <a:xfrm>
                  <a:off x="1252" y="2555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4" name="Line 316"/>
                <p:cNvSpPr>
                  <a:spLocks noChangeShapeType="1"/>
                </p:cNvSpPr>
                <p:nvPr/>
              </p:nvSpPr>
              <p:spPr bwMode="auto">
                <a:xfrm>
                  <a:off x="1230" y="2590"/>
                  <a:ext cx="6" cy="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5" name="Freeform 317"/>
                <p:cNvSpPr>
                  <a:spLocks/>
                </p:cNvSpPr>
                <p:nvPr/>
              </p:nvSpPr>
              <p:spPr bwMode="auto">
                <a:xfrm>
                  <a:off x="1311" y="2649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380" y="172"/>
                    </a:cxn>
                    <a:cxn ang="0">
                      <a:pos x="370" y="137"/>
                    </a:cxn>
                    <a:cxn ang="0">
                      <a:pos x="358" y="101"/>
                    </a:cxn>
                    <a:cxn ang="0">
                      <a:pos x="339" y="70"/>
                    </a:cxn>
                    <a:cxn ang="0">
                      <a:pos x="307" y="43"/>
                    </a:cxn>
                    <a:cxn ang="0">
                      <a:pos x="280" y="23"/>
                    </a:cxn>
                    <a:cxn ang="0">
                      <a:pos x="247" y="9"/>
                    </a:cxn>
                    <a:cxn ang="0">
                      <a:pos x="212" y="2"/>
                    </a:cxn>
                    <a:cxn ang="0">
                      <a:pos x="171" y="2"/>
                    </a:cxn>
                    <a:cxn ang="0">
                      <a:pos x="137" y="7"/>
                    </a:cxn>
                    <a:cxn ang="0">
                      <a:pos x="104" y="23"/>
                    </a:cxn>
                    <a:cxn ang="0">
                      <a:pos x="73" y="43"/>
                    </a:cxn>
                    <a:cxn ang="0">
                      <a:pos x="46" y="66"/>
                    </a:cxn>
                    <a:cxn ang="0">
                      <a:pos x="21" y="97"/>
                    </a:cxn>
                    <a:cxn ang="0">
                      <a:pos x="8" y="135"/>
                    </a:cxn>
                    <a:cxn ang="0">
                      <a:pos x="0" y="171"/>
                    </a:cxn>
                    <a:cxn ang="0">
                      <a:pos x="0" y="204"/>
                    </a:cxn>
                    <a:cxn ang="0">
                      <a:pos x="8" y="245"/>
                    </a:cxn>
                    <a:cxn ang="0">
                      <a:pos x="21" y="278"/>
                    </a:cxn>
                    <a:cxn ang="0">
                      <a:pos x="42" y="311"/>
                    </a:cxn>
                    <a:cxn ang="0">
                      <a:pos x="65" y="337"/>
                    </a:cxn>
                    <a:cxn ang="0">
                      <a:pos x="100" y="356"/>
                    </a:cxn>
                    <a:cxn ang="0">
                      <a:pos x="132" y="374"/>
                    </a:cxn>
                    <a:cxn ang="0">
                      <a:pos x="169" y="380"/>
                    </a:cxn>
                    <a:cxn ang="0">
                      <a:pos x="206" y="380"/>
                    </a:cxn>
                    <a:cxn ang="0">
                      <a:pos x="243" y="374"/>
                    </a:cxn>
                    <a:cxn ang="0">
                      <a:pos x="274" y="360"/>
                    </a:cxn>
                    <a:cxn ang="0">
                      <a:pos x="307" y="342"/>
                    </a:cxn>
                    <a:cxn ang="0">
                      <a:pos x="337" y="315"/>
                    </a:cxn>
                    <a:cxn ang="0">
                      <a:pos x="354" y="282"/>
                    </a:cxn>
                    <a:cxn ang="0">
                      <a:pos x="370" y="251"/>
                    </a:cxn>
                    <a:cxn ang="0">
                      <a:pos x="380" y="217"/>
                    </a:cxn>
                    <a:cxn ang="0">
                      <a:pos x="384" y="192"/>
                    </a:cxn>
                  </a:cxnLst>
                  <a:rect l="0" t="0" r="r" b="b"/>
                  <a:pathLst>
                    <a:path w="384" h="380">
                      <a:moveTo>
                        <a:pt x="384" y="192"/>
                      </a:moveTo>
                      <a:lnTo>
                        <a:pt x="380" y="172"/>
                      </a:lnTo>
                      <a:lnTo>
                        <a:pt x="378" y="155"/>
                      </a:lnTo>
                      <a:lnTo>
                        <a:pt x="370" y="137"/>
                      </a:lnTo>
                      <a:lnTo>
                        <a:pt x="366" y="120"/>
                      </a:lnTo>
                      <a:lnTo>
                        <a:pt x="358" y="101"/>
                      </a:lnTo>
                      <a:lnTo>
                        <a:pt x="348" y="84"/>
                      </a:lnTo>
                      <a:lnTo>
                        <a:pt x="339" y="70"/>
                      </a:lnTo>
                      <a:lnTo>
                        <a:pt x="325" y="56"/>
                      </a:lnTo>
                      <a:lnTo>
                        <a:pt x="307" y="43"/>
                      </a:lnTo>
                      <a:lnTo>
                        <a:pt x="298" y="29"/>
                      </a:lnTo>
                      <a:lnTo>
                        <a:pt x="280" y="23"/>
                      </a:lnTo>
                      <a:lnTo>
                        <a:pt x="264" y="15"/>
                      </a:lnTo>
                      <a:lnTo>
                        <a:pt x="247" y="9"/>
                      </a:lnTo>
                      <a:lnTo>
                        <a:pt x="229" y="5"/>
                      </a:lnTo>
                      <a:lnTo>
                        <a:pt x="212" y="2"/>
                      </a:lnTo>
                      <a:lnTo>
                        <a:pt x="192" y="0"/>
                      </a:lnTo>
                      <a:lnTo>
                        <a:pt x="171" y="2"/>
                      </a:lnTo>
                      <a:lnTo>
                        <a:pt x="153" y="5"/>
                      </a:lnTo>
                      <a:lnTo>
                        <a:pt x="137" y="7"/>
                      </a:lnTo>
                      <a:lnTo>
                        <a:pt x="118" y="15"/>
                      </a:lnTo>
                      <a:lnTo>
                        <a:pt x="104" y="23"/>
                      </a:lnTo>
                      <a:lnTo>
                        <a:pt x="89" y="29"/>
                      </a:lnTo>
                      <a:lnTo>
                        <a:pt x="73" y="43"/>
                      </a:lnTo>
                      <a:lnTo>
                        <a:pt x="57" y="56"/>
                      </a:lnTo>
                      <a:lnTo>
                        <a:pt x="46" y="66"/>
                      </a:lnTo>
                      <a:lnTo>
                        <a:pt x="34" y="84"/>
                      </a:lnTo>
                      <a:lnTo>
                        <a:pt x="21" y="97"/>
                      </a:lnTo>
                      <a:lnTo>
                        <a:pt x="15" y="116"/>
                      </a:lnTo>
                      <a:lnTo>
                        <a:pt x="8" y="135"/>
                      </a:lnTo>
                      <a:lnTo>
                        <a:pt x="2" y="153"/>
                      </a:lnTo>
                      <a:lnTo>
                        <a:pt x="0" y="171"/>
                      </a:lnTo>
                      <a:lnTo>
                        <a:pt x="0" y="190"/>
                      </a:lnTo>
                      <a:lnTo>
                        <a:pt x="0" y="204"/>
                      </a:lnTo>
                      <a:lnTo>
                        <a:pt x="2" y="223"/>
                      </a:lnTo>
                      <a:lnTo>
                        <a:pt x="8" y="245"/>
                      </a:lnTo>
                      <a:lnTo>
                        <a:pt x="11" y="260"/>
                      </a:lnTo>
                      <a:lnTo>
                        <a:pt x="21" y="278"/>
                      </a:lnTo>
                      <a:lnTo>
                        <a:pt x="32" y="296"/>
                      </a:lnTo>
                      <a:lnTo>
                        <a:pt x="42" y="311"/>
                      </a:lnTo>
                      <a:lnTo>
                        <a:pt x="57" y="321"/>
                      </a:lnTo>
                      <a:lnTo>
                        <a:pt x="65" y="337"/>
                      </a:lnTo>
                      <a:lnTo>
                        <a:pt x="81" y="346"/>
                      </a:lnTo>
                      <a:lnTo>
                        <a:pt x="100" y="356"/>
                      </a:lnTo>
                      <a:lnTo>
                        <a:pt x="114" y="362"/>
                      </a:lnTo>
                      <a:lnTo>
                        <a:pt x="132" y="374"/>
                      </a:lnTo>
                      <a:lnTo>
                        <a:pt x="151" y="378"/>
                      </a:lnTo>
                      <a:lnTo>
                        <a:pt x="169" y="380"/>
                      </a:lnTo>
                      <a:lnTo>
                        <a:pt x="186" y="380"/>
                      </a:lnTo>
                      <a:lnTo>
                        <a:pt x="206" y="380"/>
                      </a:lnTo>
                      <a:lnTo>
                        <a:pt x="225" y="378"/>
                      </a:lnTo>
                      <a:lnTo>
                        <a:pt x="243" y="374"/>
                      </a:lnTo>
                      <a:lnTo>
                        <a:pt x="260" y="366"/>
                      </a:lnTo>
                      <a:lnTo>
                        <a:pt x="274" y="360"/>
                      </a:lnTo>
                      <a:lnTo>
                        <a:pt x="294" y="350"/>
                      </a:lnTo>
                      <a:lnTo>
                        <a:pt x="307" y="342"/>
                      </a:lnTo>
                      <a:lnTo>
                        <a:pt x="325" y="333"/>
                      </a:lnTo>
                      <a:lnTo>
                        <a:pt x="337" y="315"/>
                      </a:lnTo>
                      <a:lnTo>
                        <a:pt x="348" y="297"/>
                      </a:lnTo>
                      <a:lnTo>
                        <a:pt x="354" y="282"/>
                      </a:lnTo>
                      <a:lnTo>
                        <a:pt x="362" y="266"/>
                      </a:lnTo>
                      <a:lnTo>
                        <a:pt x="370" y="251"/>
                      </a:lnTo>
                      <a:lnTo>
                        <a:pt x="376" y="233"/>
                      </a:lnTo>
                      <a:lnTo>
                        <a:pt x="380" y="217"/>
                      </a:lnTo>
                      <a:lnTo>
                        <a:pt x="384" y="194"/>
                      </a:lnTo>
                      <a:lnTo>
                        <a:pt x="384" y="1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6" name="Rectangle 318"/>
                <p:cNvSpPr>
                  <a:spLocks noChangeArrowheads="1"/>
                </p:cNvSpPr>
                <p:nvPr/>
              </p:nvSpPr>
              <p:spPr bwMode="auto">
                <a:xfrm>
                  <a:off x="1318" y="2569"/>
                  <a:ext cx="11" cy="12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7" name="Freeform 319"/>
                <p:cNvSpPr>
                  <a:spLocks/>
                </p:cNvSpPr>
                <p:nvPr/>
              </p:nvSpPr>
              <p:spPr bwMode="auto">
                <a:xfrm>
                  <a:off x="1262" y="2622"/>
                  <a:ext cx="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3" y="177"/>
                    </a:cxn>
                    <a:cxn ang="0">
                      <a:pos x="43" y="568"/>
                    </a:cxn>
                    <a:cxn ang="0">
                      <a:pos x="0" y="34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" h="568">
                      <a:moveTo>
                        <a:pt x="0" y="0"/>
                      </a:moveTo>
                      <a:lnTo>
                        <a:pt x="43" y="177"/>
                      </a:lnTo>
                      <a:lnTo>
                        <a:pt x="43" y="568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8" name="Freeform 320"/>
                <p:cNvSpPr>
                  <a:spLocks/>
                </p:cNvSpPr>
                <p:nvPr/>
              </p:nvSpPr>
              <p:spPr bwMode="auto">
                <a:xfrm>
                  <a:off x="1264" y="2664"/>
                  <a:ext cx="68" cy="46"/>
                </a:xfrm>
                <a:custGeom>
                  <a:avLst/>
                  <a:gdLst/>
                  <a:ahLst/>
                  <a:cxnLst>
                    <a:cxn ang="0">
                      <a:pos x="105" y="415"/>
                    </a:cxn>
                    <a:cxn ang="0">
                      <a:pos x="105" y="287"/>
                    </a:cxn>
                    <a:cxn ang="0">
                      <a:pos x="60" y="287"/>
                    </a:cxn>
                    <a:cxn ang="0">
                      <a:pos x="0" y="0"/>
                    </a:cxn>
                    <a:cxn ang="0">
                      <a:pos x="1215" y="287"/>
                    </a:cxn>
                    <a:cxn ang="0">
                      <a:pos x="743" y="287"/>
                    </a:cxn>
                    <a:cxn ang="0">
                      <a:pos x="743" y="511"/>
                    </a:cxn>
                    <a:cxn ang="0">
                      <a:pos x="743" y="716"/>
                    </a:cxn>
                    <a:cxn ang="0">
                      <a:pos x="737" y="720"/>
                    </a:cxn>
                    <a:cxn ang="0">
                      <a:pos x="731" y="736"/>
                    </a:cxn>
                    <a:cxn ang="0">
                      <a:pos x="725" y="744"/>
                    </a:cxn>
                    <a:cxn ang="0">
                      <a:pos x="712" y="757"/>
                    </a:cxn>
                    <a:cxn ang="0">
                      <a:pos x="700" y="767"/>
                    </a:cxn>
                    <a:cxn ang="0">
                      <a:pos x="686" y="777"/>
                    </a:cxn>
                    <a:cxn ang="0">
                      <a:pos x="671" y="783"/>
                    </a:cxn>
                    <a:cxn ang="0">
                      <a:pos x="653" y="796"/>
                    </a:cxn>
                    <a:cxn ang="0">
                      <a:pos x="639" y="800"/>
                    </a:cxn>
                    <a:cxn ang="0">
                      <a:pos x="618" y="814"/>
                    </a:cxn>
                    <a:cxn ang="0">
                      <a:pos x="598" y="818"/>
                    </a:cxn>
                    <a:cxn ang="0">
                      <a:pos x="575" y="822"/>
                    </a:cxn>
                    <a:cxn ang="0">
                      <a:pos x="557" y="831"/>
                    </a:cxn>
                    <a:cxn ang="0">
                      <a:pos x="534" y="831"/>
                    </a:cxn>
                    <a:cxn ang="0">
                      <a:pos x="511" y="837"/>
                    </a:cxn>
                    <a:cxn ang="0">
                      <a:pos x="487" y="841"/>
                    </a:cxn>
                    <a:cxn ang="0">
                      <a:pos x="464" y="841"/>
                    </a:cxn>
                    <a:cxn ang="0">
                      <a:pos x="440" y="841"/>
                    </a:cxn>
                    <a:cxn ang="0">
                      <a:pos x="419" y="841"/>
                    </a:cxn>
                    <a:cxn ang="0">
                      <a:pos x="391" y="841"/>
                    </a:cxn>
                    <a:cxn ang="0">
                      <a:pos x="365" y="841"/>
                    </a:cxn>
                    <a:cxn ang="0">
                      <a:pos x="342" y="839"/>
                    </a:cxn>
                    <a:cxn ang="0">
                      <a:pos x="318" y="833"/>
                    </a:cxn>
                    <a:cxn ang="0">
                      <a:pos x="295" y="831"/>
                    </a:cxn>
                    <a:cxn ang="0">
                      <a:pos x="275" y="828"/>
                    </a:cxn>
                    <a:cxn ang="0">
                      <a:pos x="252" y="822"/>
                    </a:cxn>
                    <a:cxn ang="0">
                      <a:pos x="234" y="814"/>
                    </a:cxn>
                    <a:cxn ang="0">
                      <a:pos x="215" y="808"/>
                    </a:cxn>
                    <a:cxn ang="0">
                      <a:pos x="193" y="798"/>
                    </a:cxn>
                    <a:cxn ang="0">
                      <a:pos x="179" y="790"/>
                    </a:cxn>
                    <a:cxn ang="0">
                      <a:pos x="166" y="781"/>
                    </a:cxn>
                    <a:cxn ang="0">
                      <a:pos x="152" y="769"/>
                    </a:cxn>
                    <a:cxn ang="0">
                      <a:pos x="138" y="759"/>
                    </a:cxn>
                    <a:cxn ang="0">
                      <a:pos x="127" y="751"/>
                    </a:cxn>
                    <a:cxn ang="0">
                      <a:pos x="117" y="740"/>
                    </a:cxn>
                    <a:cxn ang="0">
                      <a:pos x="109" y="726"/>
                    </a:cxn>
                    <a:cxn ang="0">
                      <a:pos x="105" y="716"/>
                    </a:cxn>
                    <a:cxn ang="0">
                      <a:pos x="105" y="415"/>
                    </a:cxn>
                  </a:cxnLst>
                  <a:rect l="0" t="0" r="r" b="b"/>
                  <a:pathLst>
                    <a:path w="1215" h="841">
                      <a:moveTo>
                        <a:pt x="105" y="415"/>
                      </a:moveTo>
                      <a:lnTo>
                        <a:pt x="105" y="287"/>
                      </a:lnTo>
                      <a:lnTo>
                        <a:pt x="60" y="287"/>
                      </a:lnTo>
                      <a:lnTo>
                        <a:pt x="0" y="0"/>
                      </a:lnTo>
                      <a:lnTo>
                        <a:pt x="1215" y="287"/>
                      </a:lnTo>
                      <a:lnTo>
                        <a:pt x="743" y="287"/>
                      </a:lnTo>
                      <a:lnTo>
                        <a:pt x="743" y="511"/>
                      </a:lnTo>
                      <a:lnTo>
                        <a:pt x="743" y="716"/>
                      </a:lnTo>
                      <a:lnTo>
                        <a:pt x="737" y="720"/>
                      </a:lnTo>
                      <a:lnTo>
                        <a:pt x="731" y="736"/>
                      </a:lnTo>
                      <a:lnTo>
                        <a:pt x="725" y="744"/>
                      </a:lnTo>
                      <a:lnTo>
                        <a:pt x="712" y="757"/>
                      </a:lnTo>
                      <a:lnTo>
                        <a:pt x="700" y="767"/>
                      </a:lnTo>
                      <a:lnTo>
                        <a:pt x="686" y="777"/>
                      </a:lnTo>
                      <a:lnTo>
                        <a:pt x="671" y="783"/>
                      </a:lnTo>
                      <a:lnTo>
                        <a:pt x="653" y="796"/>
                      </a:lnTo>
                      <a:lnTo>
                        <a:pt x="639" y="800"/>
                      </a:lnTo>
                      <a:lnTo>
                        <a:pt x="618" y="814"/>
                      </a:lnTo>
                      <a:lnTo>
                        <a:pt x="598" y="818"/>
                      </a:lnTo>
                      <a:lnTo>
                        <a:pt x="575" y="822"/>
                      </a:lnTo>
                      <a:lnTo>
                        <a:pt x="557" y="831"/>
                      </a:lnTo>
                      <a:lnTo>
                        <a:pt x="534" y="831"/>
                      </a:lnTo>
                      <a:lnTo>
                        <a:pt x="511" y="837"/>
                      </a:lnTo>
                      <a:lnTo>
                        <a:pt x="487" y="841"/>
                      </a:lnTo>
                      <a:lnTo>
                        <a:pt x="464" y="841"/>
                      </a:lnTo>
                      <a:lnTo>
                        <a:pt x="440" y="841"/>
                      </a:lnTo>
                      <a:lnTo>
                        <a:pt x="419" y="841"/>
                      </a:lnTo>
                      <a:lnTo>
                        <a:pt x="391" y="841"/>
                      </a:lnTo>
                      <a:lnTo>
                        <a:pt x="365" y="841"/>
                      </a:lnTo>
                      <a:lnTo>
                        <a:pt x="342" y="839"/>
                      </a:lnTo>
                      <a:lnTo>
                        <a:pt x="318" y="833"/>
                      </a:lnTo>
                      <a:lnTo>
                        <a:pt x="295" y="831"/>
                      </a:lnTo>
                      <a:lnTo>
                        <a:pt x="275" y="828"/>
                      </a:lnTo>
                      <a:lnTo>
                        <a:pt x="252" y="822"/>
                      </a:lnTo>
                      <a:lnTo>
                        <a:pt x="234" y="814"/>
                      </a:lnTo>
                      <a:lnTo>
                        <a:pt x="215" y="808"/>
                      </a:lnTo>
                      <a:lnTo>
                        <a:pt x="193" y="798"/>
                      </a:lnTo>
                      <a:lnTo>
                        <a:pt x="179" y="790"/>
                      </a:lnTo>
                      <a:lnTo>
                        <a:pt x="166" y="781"/>
                      </a:lnTo>
                      <a:lnTo>
                        <a:pt x="152" y="769"/>
                      </a:lnTo>
                      <a:lnTo>
                        <a:pt x="138" y="759"/>
                      </a:lnTo>
                      <a:lnTo>
                        <a:pt x="127" y="751"/>
                      </a:lnTo>
                      <a:lnTo>
                        <a:pt x="117" y="740"/>
                      </a:lnTo>
                      <a:lnTo>
                        <a:pt x="109" y="726"/>
                      </a:lnTo>
                      <a:lnTo>
                        <a:pt x="105" y="716"/>
                      </a:lnTo>
                      <a:lnTo>
                        <a:pt x="105" y="4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9" name="Line 321"/>
                <p:cNvSpPr>
                  <a:spLocks noChangeShapeType="1"/>
                </p:cNvSpPr>
                <p:nvPr/>
              </p:nvSpPr>
              <p:spPr bwMode="auto">
                <a:xfrm flipH="1">
                  <a:off x="1333" y="2610"/>
                  <a:ext cx="9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0" name="Freeform 322"/>
                <p:cNvSpPr>
                  <a:spLocks/>
                </p:cNvSpPr>
                <p:nvPr/>
              </p:nvSpPr>
              <p:spPr bwMode="auto">
                <a:xfrm>
                  <a:off x="1270" y="2684"/>
                  <a:ext cx="99" cy="116"/>
                </a:xfrm>
                <a:custGeom>
                  <a:avLst/>
                  <a:gdLst/>
                  <a:ahLst/>
                  <a:cxnLst>
                    <a:cxn ang="0">
                      <a:pos x="1520" y="0"/>
                    </a:cxn>
                    <a:cxn ang="0">
                      <a:pos x="1727" y="51"/>
                    </a:cxn>
                    <a:cxn ang="0">
                      <a:pos x="1727" y="1354"/>
                    </a:cxn>
                    <a:cxn ang="0">
                      <a:pos x="1795" y="1428"/>
                    </a:cxn>
                    <a:cxn ang="0">
                      <a:pos x="1795" y="1634"/>
                    </a:cxn>
                    <a:cxn ang="0">
                      <a:pos x="1622" y="1838"/>
                    </a:cxn>
                    <a:cxn ang="0">
                      <a:pos x="1497" y="1869"/>
                    </a:cxn>
                    <a:cxn ang="0">
                      <a:pos x="1181" y="1744"/>
                    </a:cxn>
                    <a:cxn ang="0">
                      <a:pos x="643" y="1806"/>
                    </a:cxn>
                    <a:cxn ang="0">
                      <a:pos x="0" y="2087"/>
                    </a:cxn>
                    <a:cxn ang="0">
                      <a:pos x="596" y="1773"/>
                    </a:cxn>
                    <a:cxn ang="0">
                      <a:pos x="804" y="1572"/>
                    </a:cxn>
                    <a:cxn ang="0">
                      <a:pos x="1105" y="1460"/>
                    </a:cxn>
                    <a:cxn ang="0">
                      <a:pos x="1105" y="1036"/>
                    </a:cxn>
                    <a:cxn ang="0">
                      <a:pos x="1021" y="773"/>
                    </a:cxn>
                    <a:cxn ang="0">
                      <a:pos x="1021" y="630"/>
                    </a:cxn>
                    <a:cxn ang="0">
                      <a:pos x="1303" y="1428"/>
                    </a:cxn>
                    <a:cxn ang="0">
                      <a:pos x="1622" y="1428"/>
                    </a:cxn>
                    <a:cxn ang="0">
                      <a:pos x="1520" y="1161"/>
                    </a:cxn>
                    <a:cxn ang="0">
                      <a:pos x="1520" y="0"/>
                    </a:cxn>
                  </a:cxnLst>
                  <a:rect l="0" t="0" r="r" b="b"/>
                  <a:pathLst>
                    <a:path w="1795" h="2087">
                      <a:moveTo>
                        <a:pt x="1520" y="0"/>
                      </a:moveTo>
                      <a:lnTo>
                        <a:pt x="1727" y="51"/>
                      </a:lnTo>
                      <a:lnTo>
                        <a:pt x="1727" y="1354"/>
                      </a:lnTo>
                      <a:lnTo>
                        <a:pt x="1795" y="1428"/>
                      </a:lnTo>
                      <a:lnTo>
                        <a:pt x="1795" y="1634"/>
                      </a:lnTo>
                      <a:lnTo>
                        <a:pt x="1622" y="1838"/>
                      </a:lnTo>
                      <a:lnTo>
                        <a:pt x="1497" y="1869"/>
                      </a:lnTo>
                      <a:lnTo>
                        <a:pt x="1181" y="1744"/>
                      </a:lnTo>
                      <a:lnTo>
                        <a:pt x="643" y="1806"/>
                      </a:lnTo>
                      <a:lnTo>
                        <a:pt x="0" y="2087"/>
                      </a:lnTo>
                      <a:lnTo>
                        <a:pt x="596" y="1773"/>
                      </a:lnTo>
                      <a:lnTo>
                        <a:pt x="804" y="1572"/>
                      </a:lnTo>
                      <a:lnTo>
                        <a:pt x="1105" y="1460"/>
                      </a:lnTo>
                      <a:lnTo>
                        <a:pt x="1105" y="1036"/>
                      </a:lnTo>
                      <a:lnTo>
                        <a:pt x="1021" y="773"/>
                      </a:lnTo>
                      <a:lnTo>
                        <a:pt x="1021" y="630"/>
                      </a:lnTo>
                      <a:lnTo>
                        <a:pt x="1303" y="1428"/>
                      </a:lnTo>
                      <a:lnTo>
                        <a:pt x="1622" y="1428"/>
                      </a:lnTo>
                      <a:lnTo>
                        <a:pt x="1520" y="1161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1" name="Freeform 323"/>
                <p:cNvSpPr>
                  <a:spLocks/>
                </p:cNvSpPr>
                <p:nvPr/>
              </p:nvSpPr>
              <p:spPr bwMode="auto">
                <a:xfrm>
                  <a:off x="1176" y="2826"/>
                  <a:ext cx="89" cy="50"/>
                </a:xfrm>
                <a:custGeom>
                  <a:avLst/>
                  <a:gdLst/>
                  <a:ahLst/>
                  <a:cxnLst>
                    <a:cxn ang="0">
                      <a:pos x="12" y="905"/>
                    </a:cxn>
                    <a:cxn ang="0">
                      <a:pos x="0" y="639"/>
                    </a:cxn>
                    <a:cxn ang="0">
                      <a:pos x="82" y="532"/>
                    </a:cxn>
                    <a:cxn ang="0">
                      <a:pos x="281" y="594"/>
                    </a:cxn>
                    <a:cxn ang="0">
                      <a:pos x="400" y="594"/>
                    </a:cxn>
                    <a:cxn ang="0">
                      <a:pos x="632" y="234"/>
                    </a:cxn>
                    <a:cxn ang="0">
                      <a:pos x="843" y="234"/>
                    </a:cxn>
                    <a:cxn ang="0">
                      <a:pos x="718" y="0"/>
                    </a:cxn>
                    <a:cxn ang="0">
                      <a:pos x="962" y="0"/>
                    </a:cxn>
                    <a:cxn ang="0">
                      <a:pos x="1389" y="312"/>
                    </a:cxn>
                    <a:cxn ang="0">
                      <a:pos x="1511" y="312"/>
                    </a:cxn>
                    <a:cxn ang="0">
                      <a:pos x="1599" y="357"/>
                    </a:cxn>
                    <a:cxn ang="0">
                      <a:pos x="1548" y="456"/>
                    </a:cxn>
                    <a:cxn ang="0">
                      <a:pos x="1076" y="782"/>
                    </a:cxn>
                    <a:cxn ang="0">
                      <a:pos x="1168" y="626"/>
                    </a:cxn>
                    <a:cxn ang="0">
                      <a:pos x="1266" y="575"/>
                    </a:cxn>
                    <a:cxn ang="0">
                      <a:pos x="1340" y="456"/>
                    </a:cxn>
                    <a:cxn ang="0">
                      <a:pos x="1037" y="123"/>
                    </a:cxn>
                    <a:cxn ang="0">
                      <a:pos x="1037" y="373"/>
                    </a:cxn>
                    <a:cxn ang="0">
                      <a:pos x="747" y="860"/>
                    </a:cxn>
                    <a:cxn ang="0">
                      <a:pos x="620" y="860"/>
                    </a:cxn>
                    <a:cxn ang="0">
                      <a:pos x="575" y="782"/>
                    </a:cxn>
                    <a:cxn ang="0">
                      <a:pos x="671" y="813"/>
                    </a:cxn>
                    <a:cxn ang="0">
                      <a:pos x="852" y="456"/>
                    </a:cxn>
                    <a:cxn ang="0">
                      <a:pos x="755" y="357"/>
                    </a:cxn>
                    <a:cxn ang="0">
                      <a:pos x="412" y="796"/>
                    </a:cxn>
                    <a:cxn ang="0">
                      <a:pos x="195" y="686"/>
                    </a:cxn>
                    <a:cxn ang="0">
                      <a:pos x="12" y="905"/>
                    </a:cxn>
                  </a:cxnLst>
                  <a:rect l="0" t="0" r="r" b="b"/>
                  <a:pathLst>
                    <a:path w="1599" h="905">
                      <a:moveTo>
                        <a:pt x="12" y="905"/>
                      </a:moveTo>
                      <a:lnTo>
                        <a:pt x="0" y="639"/>
                      </a:lnTo>
                      <a:lnTo>
                        <a:pt x="82" y="532"/>
                      </a:lnTo>
                      <a:lnTo>
                        <a:pt x="281" y="594"/>
                      </a:lnTo>
                      <a:lnTo>
                        <a:pt x="400" y="594"/>
                      </a:lnTo>
                      <a:lnTo>
                        <a:pt x="632" y="234"/>
                      </a:lnTo>
                      <a:lnTo>
                        <a:pt x="843" y="234"/>
                      </a:lnTo>
                      <a:lnTo>
                        <a:pt x="718" y="0"/>
                      </a:lnTo>
                      <a:lnTo>
                        <a:pt x="962" y="0"/>
                      </a:lnTo>
                      <a:lnTo>
                        <a:pt x="1389" y="312"/>
                      </a:lnTo>
                      <a:lnTo>
                        <a:pt x="1511" y="312"/>
                      </a:lnTo>
                      <a:lnTo>
                        <a:pt x="1599" y="357"/>
                      </a:lnTo>
                      <a:lnTo>
                        <a:pt x="1548" y="456"/>
                      </a:lnTo>
                      <a:lnTo>
                        <a:pt x="1076" y="782"/>
                      </a:lnTo>
                      <a:lnTo>
                        <a:pt x="1168" y="626"/>
                      </a:lnTo>
                      <a:lnTo>
                        <a:pt x="1266" y="575"/>
                      </a:lnTo>
                      <a:lnTo>
                        <a:pt x="1340" y="456"/>
                      </a:lnTo>
                      <a:lnTo>
                        <a:pt x="1037" y="123"/>
                      </a:lnTo>
                      <a:lnTo>
                        <a:pt x="1037" y="373"/>
                      </a:lnTo>
                      <a:lnTo>
                        <a:pt x="747" y="860"/>
                      </a:lnTo>
                      <a:lnTo>
                        <a:pt x="620" y="860"/>
                      </a:lnTo>
                      <a:lnTo>
                        <a:pt x="575" y="782"/>
                      </a:lnTo>
                      <a:lnTo>
                        <a:pt x="671" y="813"/>
                      </a:lnTo>
                      <a:lnTo>
                        <a:pt x="852" y="456"/>
                      </a:lnTo>
                      <a:lnTo>
                        <a:pt x="755" y="357"/>
                      </a:lnTo>
                      <a:lnTo>
                        <a:pt x="412" y="796"/>
                      </a:lnTo>
                      <a:lnTo>
                        <a:pt x="195" y="686"/>
                      </a:lnTo>
                      <a:lnTo>
                        <a:pt x="12" y="9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2" name="Freeform 324"/>
                <p:cNvSpPr>
                  <a:spLocks/>
                </p:cNvSpPr>
                <p:nvPr/>
              </p:nvSpPr>
              <p:spPr bwMode="auto">
                <a:xfrm>
                  <a:off x="1230" y="2806"/>
                  <a:ext cx="16" cy="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46" y="0"/>
                    </a:cxn>
                    <a:cxn ang="0">
                      <a:pos x="146" y="0"/>
                    </a:cxn>
                    <a:cxn ang="0">
                      <a:pos x="216" y="107"/>
                    </a:cxn>
                    <a:cxn ang="0">
                      <a:pos x="289" y="501"/>
                    </a:cxn>
                    <a:cxn ang="0">
                      <a:pos x="119" y="96"/>
                    </a:cxn>
                    <a:cxn ang="0">
                      <a:pos x="74" y="96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289" h="501">
                      <a:moveTo>
                        <a:pt x="0" y="139"/>
                      </a:moveTo>
                      <a:lnTo>
                        <a:pt x="46" y="0"/>
                      </a:lnTo>
                      <a:lnTo>
                        <a:pt x="146" y="0"/>
                      </a:lnTo>
                      <a:lnTo>
                        <a:pt x="216" y="107"/>
                      </a:lnTo>
                      <a:lnTo>
                        <a:pt x="289" y="501"/>
                      </a:lnTo>
                      <a:lnTo>
                        <a:pt x="119" y="96"/>
                      </a:lnTo>
                      <a:lnTo>
                        <a:pt x="74" y="96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3" name="Freeform 325"/>
                <p:cNvSpPr>
                  <a:spLocks/>
                </p:cNvSpPr>
                <p:nvPr/>
              </p:nvSpPr>
              <p:spPr bwMode="auto">
                <a:xfrm>
                  <a:off x="1249" y="2809"/>
                  <a:ext cx="9" cy="2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282"/>
                    </a:cxn>
                    <a:cxn ang="0">
                      <a:pos x="59" y="503"/>
                    </a:cxn>
                    <a:cxn ang="0">
                      <a:pos x="160" y="440"/>
                    </a:cxn>
                    <a:cxn ang="0">
                      <a:pos x="108" y="239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60" h="503">
                      <a:moveTo>
                        <a:pt x="59" y="0"/>
                      </a:moveTo>
                      <a:lnTo>
                        <a:pt x="0" y="282"/>
                      </a:lnTo>
                      <a:lnTo>
                        <a:pt x="59" y="503"/>
                      </a:lnTo>
                      <a:lnTo>
                        <a:pt x="160" y="440"/>
                      </a:lnTo>
                      <a:lnTo>
                        <a:pt x="108" y="23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4" name="Freeform 326"/>
                <p:cNvSpPr>
                  <a:spLocks/>
                </p:cNvSpPr>
                <p:nvPr/>
              </p:nvSpPr>
              <p:spPr bwMode="auto">
                <a:xfrm>
                  <a:off x="1231" y="2797"/>
                  <a:ext cx="37" cy="14"/>
                </a:xfrm>
                <a:custGeom>
                  <a:avLst/>
                  <a:gdLst/>
                  <a:ahLst/>
                  <a:cxnLst>
                    <a:cxn ang="0">
                      <a:pos x="0" y="63"/>
                    </a:cxn>
                    <a:cxn ang="0">
                      <a:pos x="182" y="0"/>
                    </a:cxn>
                    <a:cxn ang="0">
                      <a:pos x="321" y="94"/>
                    </a:cxn>
                    <a:cxn ang="0">
                      <a:pos x="505" y="31"/>
                    </a:cxn>
                    <a:cxn ang="0">
                      <a:pos x="675" y="127"/>
                    </a:cxn>
                    <a:cxn ang="0">
                      <a:pos x="613" y="248"/>
                    </a:cxn>
                    <a:cxn ang="0">
                      <a:pos x="492" y="94"/>
                    </a:cxn>
                    <a:cxn ang="0">
                      <a:pos x="260" y="188"/>
                    </a:cxn>
                    <a:cxn ang="0">
                      <a:pos x="207" y="145"/>
                    </a:cxn>
                    <a:cxn ang="0">
                      <a:pos x="172" y="63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675" h="248">
                      <a:moveTo>
                        <a:pt x="0" y="63"/>
                      </a:moveTo>
                      <a:lnTo>
                        <a:pt x="182" y="0"/>
                      </a:lnTo>
                      <a:lnTo>
                        <a:pt x="321" y="94"/>
                      </a:lnTo>
                      <a:lnTo>
                        <a:pt x="505" y="31"/>
                      </a:lnTo>
                      <a:lnTo>
                        <a:pt x="675" y="127"/>
                      </a:lnTo>
                      <a:lnTo>
                        <a:pt x="613" y="248"/>
                      </a:lnTo>
                      <a:lnTo>
                        <a:pt x="492" y="94"/>
                      </a:lnTo>
                      <a:lnTo>
                        <a:pt x="260" y="188"/>
                      </a:lnTo>
                      <a:lnTo>
                        <a:pt x="207" y="145"/>
                      </a:lnTo>
                      <a:lnTo>
                        <a:pt x="172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5" name="Freeform 327"/>
                <p:cNvSpPr>
                  <a:spLocks/>
                </p:cNvSpPr>
                <p:nvPr/>
              </p:nvSpPr>
              <p:spPr bwMode="auto">
                <a:xfrm>
                  <a:off x="1280" y="2790"/>
                  <a:ext cx="24" cy="34"/>
                </a:xfrm>
                <a:custGeom>
                  <a:avLst/>
                  <a:gdLst/>
                  <a:ahLst/>
                  <a:cxnLst>
                    <a:cxn ang="0">
                      <a:pos x="427" y="0"/>
                    </a:cxn>
                    <a:cxn ang="0">
                      <a:pos x="171" y="300"/>
                    </a:cxn>
                    <a:cxn ang="0">
                      <a:pos x="37" y="611"/>
                    </a:cxn>
                    <a:cxn ang="0">
                      <a:pos x="0" y="532"/>
                    </a:cxn>
                    <a:cxn ang="0">
                      <a:pos x="23" y="300"/>
                    </a:cxn>
                    <a:cxn ang="0">
                      <a:pos x="87" y="144"/>
                    </a:cxn>
                    <a:cxn ang="0">
                      <a:pos x="87" y="374"/>
                    </a:cxn>
                    <a:cxn ang="0">
                      <a:pos x="134" y="271"/>
                    </a:cxn>
                    <a:cxn ang="0">
                      <a:pos x="427" y="0"/>
                    </a:cxn>
                  </a:cxnLst>
                  <a:rect l="0" t="0" r="r" b="b"/>
                  <a:pathLst>
                    <a:path w="427" h="611">
                      <a:moveTo>
                        <a:pt x="427" y="0"/>
                      </a:moveTo>
                      <a:lnTo>
                        <a:pt x="171" y="300"/>
                      </a:lnTo>
                      <a:lnTo>
                        <a:pt x="37" y="611"/>
                      </a:lnTo>
                      <a:lnTo>
                        <a:pt x="0" y="532"/>
                      </a:lnTo>
                      <a:lnTo>
                        <a:pt x="23" y="300"/>
                      </a:lnTo>
                      <a:lnTo>
                        <a:pt x="87" y="144"/>
                      </a:lnTo>
                      <a:lnTo>
                        <a:pt x="87" y="374"/>
                      </a:lnTo>
                      <a:lnTo>
                        <a:pt x="134" y="271"/>
                      </a:lnTo>
                      <a:lnTo>
                        <a:pt x="4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6" name="Freeform 328"/>
                <p:cNvSpPr>
                  <a:spLocks/>
                </p:cNvSpPr>
                <p:nvPr/>
              </p:nvSpPr>
              <p:spPr bwMode="auto">
                <a:xfrm>
                  <a:off x="1284" y="2812"/>
                  <a:ext cx="68" cy="51"/>
                </a:xfrm>
                <a:custGeom>
                  <a:avLst/>
                  <a:gdLst/>
                  <a:ahLst/>
                  <a:cxnLst>
                    <a:cxn ang="0">
                      <a:pos x="545" y="101"/>
                    </a:cxn>
                    <a:cxn ang="0">
                      <a:pos x="0" y="354"/>
                    </a:cxn>
                    <a:cxn ang="0">
                      <a:pos x="134" y="510"/>
                    </a:cxn>
                    <a:cxn ang="0">
                      <a:pos x="488" y="622"/>
                    </a:cxn>
                    <a:cxn ang="0">
                      <a:pos x="329" y="405"/>
                    </a:cxn>
                    <a:cxn ang="0">
                      <a:pos x="574" y="249"/>
                    </a:cxn>
                    <a:cxn ang="0">
                      <a:pos x="914" y="249"/>
                    </a:cxn>
                    <a:cxn ang="0">
                      <a:pos x="709" y="405"/>
                    </a:cxn>
                    <a:cxn ang="0">
                      <a:pos x="754" y="575"/>
                    </a:cxn>
                    <a:cxn ang="0">
                      <a:pos x="501" y="918"/>
                    </a:cxn>
                    <a:cxn ang="0">
                      <a:pos x="1183" y="387"/>
                    </a:cxn>
                    <a:cxn ang="0">
                      <a:pos x="1220" y="198"/>
                    </a:cxn>
                    <a:cxn ang="0">
                      <a:pos x="1097" y="249"/>
                    </a:cxn>
                    <a:cxn ang="0">
                      <a:pos x="1050" y="186"/>
                    </a:cxn>
                    <a:cxn ang="0">
                      <a:pos x="1113" y="0"/>
                    </a:cxn>
                    <a:cxn ang="0">
                      <a:pos x="682" y="166"/>
                    </a:cxn>
                    <a:cxn ang="0">
                      <a:pos x="545" y="101"/>
                    </a:cxn>
                  </a:cxnLst>
                  <a:rect l="0" t="0" r="r" b="b"/>
                  <a:pathLst>
                    <a:path w="1220" h="918">
                      <a:moveTo>
                        <a:pt x="545" y="101"/>
                      </a:moveTo>
                      <a:lnTo>
                        <a:pt x="0" y="354"/>
                      </a:lnTo>
                      <a:lnTo>
                        <a:pt x="134" y="510"/>
                      </a:lnTo>
                      <a:lnTo>
                        <a:pt x="488" y="622"/>
                      </a:lnTo>
                      <a:lnTo>
                        <a:pt x="329" y="405"/>
                      </a:lnTo>
                      <a:lnTo>
                        <a:pt x="574" y="249"/>
                      </a:lnTo>
                      <a:lnTo>
                        <a:pt x="914" y="249"/>
                      </a:lnTo>
                      <a:lnTo>
                        <a:pt x="709" y="405"/>
                      </a:lnTo>
                      <a:lnTo>
                        <a:pt x="754" y="575"/>
                      </a:lnTo>
                      <a:lnTo>
                        <a:pt x="501" y="918"/>
                      </a:lnTo>
                      <a:lnTo>
                        <a:pt x="1183" y="387"/>
                      </a:lnTo>
                      <a:lnTo>
                        <a:pt x="1220" y="198"/>
                      </a:lnTo>
                      <a:lnTo>
                        <a:pt x="1097" y="249"/>
                      </a:lnTo>
                      <a:lnTo>
                        <a:pt x="1050" y="186"/>
                      </a:lnTo>
                      <a:lnTo>
                        <a:pt x="1113" y="0"/>
                      </a:lnTo>
                      <a:lnTo>
                        <a:pt x="682" y="166"/>
                      </a:lnTo>
                      <a:lnTo>
                        <a:pt x="545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7" name="Freeform 329"/>
                <p:cNvSpPr>
                  <a:spLocks/>
                </p:cNvSpPr>
                <p:nvPr/>
              </p:nvSpPr>
              <p:spPr bwMode="auto">
                <a:xfrm>
                  <a:off x="1372" y="2746"/>
                  <a:ext cx="42" cy="24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146" y="66"/>
                    </a:cxn>
                    <a:cxn ang="0">
                      <a:pos x="228" y="281"/>
                    </a:cxn>
                    <a:cxn ang="0">
                      <a:pos x="549" y="425"/>
                    </a:cxn>
                    <a:cxn ang="0">
                      <a:pos x="755" y="425"/>
                    </a:cxn>
                    <a:cxn ang="0">
                      <a:pos x="534" y="346"/>
                    </a:cxn>
                    <a:cxn ang="0">
                      <a:pos x="339" y="33"/>
                    </a:cxn>
                    <a:cxn ang="0">
                      <a:pos x="207" y="0"/>
                    </a:cxn>
                    <a:cxn ang="0">
                      <a:pos x="97" y="0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755" h="425">
                      <a:moveTo>
                        <a:pt x="0" y="66"/>
                      </a:moveTo>
                      <a:lnTo>
                        <a:pt x="146" y="66"/>
                      </a:lnTo>
                      <a:lnTo>
                        <a:pt x="228" y="281"/>
                      </a:lnTo>
                      <a:lnTo>
                        <a:pt x="549" y="425"/>
                      </a:lnTo>
                      <a:lnTo>
                        <a:pt x="755" y="425"/>
                      </a:lnTo>
                      <a:lnTo>
                        <a:pt x="534" y="346"/>
                      </a:lnTo>
                      <a:lnTo>
                        <a:pt x="339" y="33"/>
                      </a:lnTo>
                      <a:lnTo>
                        <a:pt x="207" y="0"/>
                      </a:lnTo>
                      <a:lnTo>
                        <a:pt x="97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8" name="Freeform 330"/>
                <p:cNvSpPr>
                  <a:spLocks/>
                </p:cNvSpPr>
                <p:nvPr/>
              </p:nvSpPr>
              <p:spPr bwMode="auto">
                <a:xfrm>
                  <a:off x="1319" y="2805"/>
                  <a:ext cx="64" cy="62"/>
                </a:xfrm>
                <a:custGeom>
                  <a:avLst/>
                  <a:gdLst/>
                  <a:ahLst/>
                  <a:cxnLst>
                    <a:cxn ang="0">
                      <a:pos x="0" y="1111"/>
                    </a:cxn>
                    <a:cxn ang="0">
                      <a:pos x="708" y="591"/>
                    </a:cxn>
                    <a:cxn ang="0">
                      <a:pos x="746" y="466"/>
                    </a:cxn>
                    <a:cxn ang="0">
                      <a:pos x="632" y="29"/>
                    </a:cxn>
                    <a:cxn ang="0">
                      <a:pos x="792" y="0"/>
                    </a:cxn>
                    <a:cxn ang="0">
                      <a:pos x="893" y="88"/>
                    </a:cxn>
                    <a:cxn ang="0">
                      <a:pos x="1100" y="0"/>
                    </a:cxn>
                    <a:cxn ang="0">
                      <a:pos x="1161" y="88"/>
                    </a:cxn>
                    <a:cxn ang="0">
                      <a:pos x="1012" y="466"/>
                    </a:cxn>
                    <a:cxn ang="0">
                      <a:pos x="893" y="479"/>
                    </a:cxn>
                    <a:cxn ang="0">
                      <a:pos x="833" y="530"/>
                    </a:cxn>
                    <a:cxn ang="0">
                      <a:pos x="876" y="624"/>
                    </a:cxn>
                    <a:cxn ang="0">
                      <a:pos x="734" y="671"/>
                    </a:cxn>
                    <a:cxn ang="0">
                      <a:pos x="599" y="949"/>
                    </a:cxn>
                    <a:cxn ang="0">
                      <a:pos x="462" y="888"/>
                    </a:cxn>
                    <a:cxn ang="0">
                      <a:pos x="0" y="1111"/>
                    </a:cxn>
                  </a:cxnLst>
                  <a:rect l="0" t="0" r="r" b="b"/>
                  <a:pathLst>
                    <a:path w="1161" h="1111">
                      <a:moveTo>
                        <a:pt x="0" y="1111"/>
                      </a:moveTo>
                      <a:lnTo>
                        <a:pt x="708" y="591"/>
                      </a:lnTo>
                      <a:lnTo>
                        <a:pt x="746" y="466"/>
                      </a:lnTo>
                      <a:lnTo>
                        <a:pt x="632" y="29"/>
                      </a:lnTo>
                      <a:lnTo>
                        <a:pt x="792" y="0"/>
                      </a:lnTo>
                      <a:lnTo>
                        <a:pt x="893" y="88"/>
                      </a:lnTo>
                      <a:lnTo>
                        <a:pt x="1100" y="0"/>
                      </a:lnTo>
                      <a:lnTo>
                        <a:pt x="1161" y="88"/>
                      </a:lnTo>
                      <a:lnTo>
                        <a:pt x="1012" y="466"/>
                      </a:lnTo>
                      <a:lnTo>
                        <a:pt x="893" y="479"/>
                      </a:lnTo>
                      <a:lnTo>
                        <a:pt x="833" y="530"/>
                      </a:lnTo>
                      <a:lnTo>
                        <a:pt x="876" y="624"/>
                      </a:lnTo>
                      <a:lnTo>
                        <a:pt x="734" y="671"/>
                      </a:lnTo>
                      <a:lnTo>
                        <a:pt x="599" y="949"/>
                      </a:lnTo>
                      <a:lnTo>
                        <a:pt x="462" y="888"/>
                      </a:lnTo>
                      <a:lnTo>
                        <a:pt x="0" y="1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9" name="Freeform 331"/>
                <p:cNvSpPr>
                  <a:spLocks/>
                </p:cNvSpPr>
                <p:nvPr/>
              </p:nvSpPr>
              <p:spPr bwMode="auto">
                <a:xfrm>
                  <a:off x="1393" y="2793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251"/>
                    </a:cxn>
                    <a:cxn ang="0">
                      <a:pos x="126" y="126"/>
                    </a:cxn>
                    <a:cxn ang="0">
                      <a:pos x="126" y="237"/>
                    </a:cxn>
                    <a:cxn ang="0">
                      <a:pos x="268" y="112"/>
                    </a:cxn>
                    <a:cxn ang="0">
                      <a:pos x="268" y="0"/>
                    </a:cxn>
                    <a:cxn ang="0">
                      <a:pos x="356" y="63"/>
                    </a:cxn>
                    <a:cxn ang="0">
                      <a:pos x="356" y="280"/>
                    </a:cxn>
                    <a:cxn ang="0">
                      <a:pos x="268" y="376"/>
                    </a:cxn>
                    <a:cxn ang="0">
                      <a:pos x="147" y="344"/>
                    </a:cxn>
                    <a:cxn ang="0">
                      <a:pos x="0" y="344"/>
                    </a:cxn>
                  </a:cxnLst>
                  <a:rect l="0" t="0" r="r" b="b"/>
                  <a:pathLst>
                    <a:path w="356" h="376">
                      <a:moveTo>
                        <a:pt x="0" y="344"/>
                      </a:moveTo>
                      <a:lnTo>
                        <a:pt x="0" y="251"/>
                      </a:lnTo>
                      <a:lnTo>
                        <a:pt x="126" y="126"/>
                      </a:lnTo>
                      <a:lnTo>
                        <a:pt x="126" y="237"/>
                      </a:lnTo>
                      <a:lnTo>
                        <a:pt x="268" y="112"/>
                      </a:lnTo>
                      <a:lnTo>
                        <a:pt x="268" y="0"/>
                      </a:lnTo>
                      <a:lnTo>
                        <a:pt x="356" y="63"/>
                      </a:lnTo>
                      <a:lnTo>
                        <a:pt x="356" y="280"/>
                      </a:lnTo>
                      <a:lnTo>
                        <a:pt x="268" y="376"/>
                      </a:lnTo>
                      <a:lnTo>
                        <a:pt x="147" y="344"/>
                      </a:lnTo>
                      <a:lnTo>
                        <a:pt x="0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0" name="Freeform 332"/>
                <p:cNvSpPr>
                  <a:spLocks/>
                </p:cNvSpPr>
                <p:nvPr/>
              </p:nvSpPr>
              <p:spPr bwMode="auto">
                <a:xfrm>
                  <a:off x="1375" y="2817"/>
                  <a:ext cx="39" cy="18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178" y="318"/>
                    </a:cxn>
                    <a:cxn ang="0">
                      <a:pos x="364" y="148"/>
                    </a:cxn>
                    <a:cxn ang="0">
                      <a:pos x="630" y="148"/>
                    </a:cxn>
                    <a:cxn ang="0">
                      <a:pos x="705" y="85"/>
                    </a:cxn>
                    <a:cxn ang="0">
                      <a:pos x="630" y="0"/>
                    </a:cxn>
                    <a:cxn ang="0">
                      <a:pos x="289" y="65"/>
                    </a:cxn>
                    <a:cxn ang="0">
                      <a:pos x="207" y="240"/>
                    </a:cxn>
                    <a:cxn ang="0">
                      <a:pos x="0" y="240"/>
                    </a:cxn>
                  </a:cxnLst>
                  <a:rect l="0" t="0" r="r" b="b"/>
                  <a:pathLst>
                    <a:path w="705" h="318">
                      <a:moveTo>
                        <a:pt x="0" y="240"/>
                      </a:moveTo>
                      <a:lnTo>
                        <a:pt x="178" y="318"/>
                      </a:lnTo>
                      <a:lnTo>
                        <a:pt x="364" y="148"/>
                      </a:lnTo>
                      <a:lnTo>
                        <a:pt x="630" y="148"/>
                      </a:lnTo>
                      <a:lnTo>
                        <a:pt x="705" y="85"/>
                      </a:lnTo>
                      <a:lnTo>
                        <a:pt x="630" y="0"/>
                      </a:lnTo>
                      <a:lnTo>
                        <a:pt x="289" y="65"/>
                      </a:lnTo>
                      <a:lnTo>
                        <a:pt x="207" y="240"/>
                      </a:lnTo>
                      <a:lnTo>
                        <a:pt x="0" y="2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1" name="Freeform 333"/>
                <p:cNvSpPr>
                  <a:spLocks/>
                </p:cNvSpPr>
                <p:nvPr/>
              </p:nvSpPr>
              <p:spPr bwMode="auto">
                <a:xfrm>
                  <a:off x="1416" y="2782"/>
                  <a:ext cx="9" cy="3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99" y="127"/>
                    </a:cxn>
                    <a:cxn ang="0">
                      <a:pos x="99" y="202"/>
                    </a:cxn>
                    <a:cxn ang="0">
                      <a:pos x="0" y="453"/>
                    </a:cxn>
                    <a:cxn ang="0">
                      <a:pos x="11" y="656"/>
                    </a:cxn>
                    <a:cxn ang="0">
                      <a:pos x="159" y="314"/>
                    </a:cxn>
                    <a:cxn ang="0">
                      <a:pos x="159" y="127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59" h="656">
                      <a:moveTo>
                        <a:pt x="23" y="0"/>
                      </a:moveTo>
                      <a:lnTo>
                        <a:pt x="99" y="127"/>
                      </a:lnTo>
                      <a:lnTo>
                        <a:pt x="99" y="202"/>
                      </a:lnTo>
                      <a:lnTo>
                        <a:pt x="0" y="453"/>
                      </a:lnTo>
                      <a:lnTo>
                        <a:pt x="11" y="656"/>
                      </a:lnTo>
                      <a:lnTo>
                        <a:pt x="159" y="314"/>
                      </a:lnTo>
                      <a:lnTo>
                        <a:pt x="159" y="12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2" name="Freeform 334"/>
                <p:cNvSpPr>
                  <a:spLocks/>
                </p:cNvSpPr>
                <p:nvPr/>
              </p:nvSpPr>
              <p:spPr bwMode="auto">
                <a:xfrm>
                  <a:off x="1417" y="2793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82" y="519"/>
                    </a:cxn>
                    <a:cxn ang="0">
                      <a:pos x="243" y="217"/>
                    </a:cxn>
                    <a:cxn ang="0">
                      <a:pos x="280" y="0"/>
                    </a:cxn>
                    <a:cxn ang="0">
                      <a:pos x="189" y="237"/>
                    </a:cxn>
                    <a:cxn ang="0">
                      <a:pos x="0" y="454"/>
                    </a:cxn>
                    <a:cxn ang="0">
                      <a:pos x="82" y="519"/>
                    </a:cxn>
                  </a:cxnLst>
                  <a:rect l="0" t="0" r="r" b="b"/>
                  <a:pathLst>
                    <a:path w="280" h="519">
                      <a:moveTo>
                        <a:pt x="82" y="519"/>
                      </a:moveTo>
                      <a:lnTo>
                        <a:pt x="243" y="217"/>
                      </a:lnTo>
                      <a:lnTo>
                        <a:pt x="280" y="0"/>
                      </a:lnTo>
                      <a:lnTo>
                        <a:pt x="189" y="237"/>
                      </a:lnTo>
                      <a:lnTo>
                        <a:pt x="0" y="454"/>
                      </a:lnTo>
                      <a:lnTo>
                        <a:pt x="82" y="5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3" name="Freeform 335"/>
                <p:cNvSpPr>
                  <a:spLocks/>
                </p:cNvSpPr>
                <p:nvPr/>
              </p:nvSpPr>
              <p:spPr bwMode="auto">
                <a:xfrm>
                  <a:off x="1343" y="2845"/>
                  <a:ext cx="102" cy="22"/>
                </a:xfrm>
                <a:custGeom>
                  <a:avLst/>
                  <a:gdLst/>
                  <a:ahLst/>
                  <a:cxnLst>
                    <a:cxn ang="0">
                      <a:pos x="0" y="394"/>
                    </a:cxn>
                    <a:cxn ang="0">
                      <a:pos x="503" y="201"/>
                    </a:cxn>
                    <a:cxn ang="0">
                      <a:pos x="1554" y="201"/>
                    </a:cxn>
                    <a:cxn ang="0">
                      <a:pos x="1554" y="0"/>
                    </a:cxn>
                    <a:cxn ang="0">
                      <a:pos x="1831" y="0"/>
                    </a:cxn>
                    <a:cxn ang="0">
                      <a:pos x="1831" y="201"/>
                    </a:cxn>
                    <a:cxn ang="0">
                      <a:pos x="1640" y="201"/>
                    </a:cxn>
                    <a:cxn ang="0">
                      <a:pos x="1640" y="394"/>
                    </a:cxn>
                    <a:cxn ang="0">
                      <a:pos x="0" y="394"/>
                    </a:cxn>
                  </a:cxnLst>
                  <a:rect l="0" t="0" r="r" b="b"/>
                  <a:pathLst>
                    <a:path w="1831" h="394">
                      <a:moveTo>
                        <a:pt x="0" y="394"/>
                      </a:moveTo>
                      <a:lnTo>
                        <a:pt x="503" y="201"/>
                      </a:lnTo>
                      <a:lnTo>
                        <a:pt x="1554" y="201"/>
                      </a:lnTo>
                      <a:lnTo>
                        <a:pt x="1554" y="0"/>
                      </a:lnTo>
                      <a:lnTo>
                        <a:pt x="1831" y="0"/>
                      </a:lnTo>
                      <a:lnTo>
                        <a:pt x="1831" y="201"/>
                      </a:lnTo>
                      <a:lnTo>
                        <a:pt x="1640" y="201"/>
                      </a:lnTo>
                      <a:lnTo>
                        <a:pt x="1640" y="394"/>
                      </a:lnTo>
                      <a:lnTo>
                        <a:pt x="0" y="3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4" name="Line 336"/>
                <p:cNvSpPr>
                  <a:spLocks noChangeShapeType="1"/>
                </p:cNvSpPr>
                <p:nvPr/>
              </p:nvSpPr>
              <p:spPr bwMode="auto">
                <a:xfrm>
                  <a:off x="1445" y="2641"/>
                  <a:ext cx="1" cy="19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5" name="Freeform 337"/>
                <p:cNvSpPr>
                  <a:spLocks/>
                </p:cNvSpPr>
                <p:nvPr/>
              </p:nvSpPr>
              <p:spPr bwMode="auto">
                <a:xfrm>
                  <a:off x="1155" y="2715"/>
                  <a:ext cx="32" cy="4"/>
                </a:xfrm>
                <a:custGeom>
                  <a:avLst/>
                  <a:gdLst/>
                  <a:ahLst/>
                  <a:cxnLst>
                    <a:cxn ang="0">
                      <a:pos x="0" y="65"/>
                    </a:cxn>
                    <a:cxn ang="0">
                      <a:pos x="101" y="0"/>
                    </a:cxn>
                    <a:cxn ang="0">
                      <a:pos x="166" y="0"/>
                    </a:cxn>
                    <a:cxn ang="0">
                      <a:pos x="258" y="65"/>
                    </a:cxn>
                    <a:cxn ang="0">
                      <a:pos x="573" y="65"/>
                    </a:cxn>
                  </a:cxnLst>
                  <a:rect l="0" t="0" r="r" b="b"/>
                  <a:pathLst>
                    <a:path w="573" h="65">
                      <a:moveTo>
                        <a:pt x="0" y="65"/>
                      </a:moveTo>
                      <a:lnTo>
                        <a:pt x="101" y="0"/>
                      </a:lnTo>
                      <a:lnTo>
                        <a:pt x="166" y="0"/>
                      </a:lnTo>
                      <a:lnTo>
                        <a:pt x="258" y="65"/>
                      </a:lnTo>
                      <a:lnTo>
                        <a:pt x="573" y="6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6" name="Freeform 338"/>
                <p:cNvSpPr>
                  <a:spLocks/>
                </p:cNvSpPr>
                <p:nvPr/>
              </p:nvSpPr>
              <p:spPr bwMode="auto">
                <a:xfrm>
                  <a:off x="1167" y="2639"/>
                  <a:ext cx="42" cy="70"/>
                </a:xfrm>
                <a:custGeom>
                  <a:avLst/>
                  <a:gdLst/>
                  <a:ahLst/>
                  <a:cxnLst>
                    <a:cxn ang="0">
                      <a:pos x="173" y="1256"/>
                    </a:cxn>
                    <a:cxn ang="0">
                      <a:pos x="227" y="639"/>
                    </a:cxn>
                    <a:cxn ang="0">
                      <a:pos x="78" y="639"/>
                    </a:cxn>
                    <a:cxn ang="0">
                      <a:pos x="0" y="567"/>
                    </a:cxn>
                    <a:cxn ang="0">
                      <a:pos x="0" y="281"/>
                    </a:cxn>
                    <a:cxn ang="0">
                      <a:pos x="356" y="0"/>
                    </a:cxn>
                    <a:cxn ang="0">
                      <a:pos x="460" y="86"/>
                    </a:cxn>
                    <a:cxn ang="0">
                      <a:pos x="758" y="86"/>
                    </a:cxn>
                    <a:cxn ang="0">
                      <a:pos x="758" y="317"/>
                    </a:cxn>
                    <a:cxn ang="0">
                      <a:pos x="487" y="317"/>
                    </a:cxn>
                    <a:cxn ang="0">
                      <a:pos x="341" y="452"/>
                    </a:cxn>
                    <a:cxn ang="0">
                      <a:pos x="173" y="1256"/>
                    </a:cxn>
                  </a:cxnLst>
                  <a:rect l="0" t="0" r="r" b="b"/>
                  <a:pathLst>
                    <a:path w="758" h="1256">
                      <a:moveTo>
                        <a:pt x="173" y="1256"/>
                      </a:moveTo>
                      <a:lnTo>
                        <a:pt x="227" y="639"/>
                      </a:lnTo>
                      <a:lnTo>
                        <a:pt x="78" y="639"/>
                      </a:lnTo>
                      <a:lnTo>
                        <a:pt x="0" y="567"/>
                      </a:lnTo>
                      <a:lnTo>
                        <a:pt x="0" y="281"/>
                      </a:lnTo>
                      <a:lnTo>
                        <a:pt x="356" y="0"/>
                      </a:lnTo>
                      <a:lnTo>
                        <a:pt x="460" y="86"/>
                      </a:lnTo>
                      <a:lnTo>
                        <a:pt x="758" y="86"/>
                      </a:lnTo>
                      <a:lnTo>
                        <a:pt x="758" y="317"/>
                      </a:lnTo>
                      <a:lnTo>
                        <a:pt x="487" y="317"/>
                      </a:lnTo>
                      <a:lnTo>
                        <a:pt x="341" y="452"/>
                      </a:lnTo>
                      <a:lnTo>
                        <a:pt x="173" y="12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7" name="Freeform 339"/>
                <p:cNvSpPr>
                  <a:spLocks/>
                </p:cNvSpPr>
                <p:nvPr/>
              </p:nvSpPr>
              <p:spPr bwMode="auto">
                <a:xfrm>
                  <a:off x="1244" y="2695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325" y="0"/>
                    </a:cxn>
                    <a:cxn ang="0">
                      <a:pos x="0" y="217"/>
                    </a:cxn>
                    <a:cxn ang="0">
                      <a:pos x="378" y="105"/>
                    </a:cxn>
                    <a:cxn ang="0">
                      <a:pos x="325" y="0"/>
                    </a:cxn>
                  </a:cxnLst>
                  <a:rect l="0" t="0" r="r" b="b"/>
                  <a:pathLst>
                    <a:path w="378" h="217">
                      <a:moveTo>
                        <a:pt x="325" y="0"/>
                      </a:moveTo>
                      <a:lnTo>
                        <a:pt x="0" y="217"/>
                      </a:lnTo>
                      <a:lnTo>
                        <a:pt x="378" y="105"/>
                      </a:lnTo>
                      <a:lnTo>
                        <a:pt x="3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8708" name="Picture 340" descr="EDUCAT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696" y="2544"/>
                <a:ext cx="579" cy="386"/>
              </a:xfrm>
              <a:prstGeom prst="rect">
                <a:avLst/>
              </a:prstGeom>
              <a:noFill/>
            </p:spPr>
          </p:pic>
          <p:pic>
            <p:nvPicPr>
              <p:cNvPr id="58709" name="Picture 341" descr="EDUCAT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56" y="2976"/>
                <a:ext cx="520" cy="355"/>
              </a:xfrm>
              <a:prstGeom prst="rect">
                <a:avLst/>
              </a:prstGeom>
              <a:noFill/>
            </p:spPr>
          </p:pic>
          <p:grpSp>
            <p:nvGrpSpPr>
              <p:cNvPr id="58466" name="Group 342"/>
              <p:cNvGrpSpPr>
                <a:grpSpLocks/>
              </p:cNvGrpSpPr>
              <p:nvPr/>
            </p:nvGrpSpPr>
            <p:grpSpPr bwMode="auto">
              <a:xfrm>
                <a:off x="3264" y="3504"/>
                <a:ext cx="934" cy="462"/>
                <a:chOff x="2112" y="1488"/>
                <a:chExt cx="934" cy="402"/>
              </a:xfrm>
            </p:grpSpPr>
            <p:sp>
              <p:nvSpPr>
                <p:cNvPr id="58711" name="Freeform 343"/>
                <p:cNvSpPr>
                  <a:spLocks/>
                </p:cNvSpPr>
                <p:nvPr/>
              </p:nvSpPr>
              <p:spPr bwMode="auto">
                <a:xfrm>
                  <a:off x="2112" y="1488"/>
                  <a:ext cx="934" cy="402"/>
                </a:xfrm>
                <a:custGeom>
                  <a:avLst/>
                  <a:gdLst/>
                  <a:ahLst/>
                  <a:cxnLst>
                    <a:cxn ang="0">
                      <a:pos x="1359" y="555"/>
                    </a:cxn>
                    <a:cxn ang="0">
                      <a:pos x="1332" y="596"/>
                    </a:cxn>
                    <a:cxn ang="0">
                      <a:pos x="1380" y="626"/>
                    </a:cxn>
                    <a:cxn ang="0">
                      <a:pos x="1338" y="672"/>
                    </a:cxn>
                    <a:cxn ang="0">
                      <a:pos x="1206" y="645"/>
                    </a:cxn>
                    <a:cxn ang="0">
                      <a:pos x="1102" y="565"/>
                    </a:cxn>
                    <a:cxn ang="0">
                      <a:pos x="1034" y="481"/>
                    </a:cxn>
                    <a:cxn ang="0">
                      <a:pos x="997" y="365"/>
                    </a:cxn>
                    <a:cxn ang="0">
                      <a:pos x="1019" y="303"/>
                    </a:cxn>
                    <a:cxn ang="0">
                      <a:pos x="1002" y="240"/>
                    </a:cxn>
                    <a:cxn ang="0">
                      <a:pos x="1012" y="187"/>
                    </a:cxn>
                    <a:cxn ang="0">
                      <a:pos x="1042" y="134"/>
                    </a:cxn>
                    <a:cxn ang="0">
                      <a:pos x="875" y="72"/>
                    </a:cxn>
                    <a:cxn ang="0">
                      <a:pos x="726" y="227"/>
                    </a:cxn>
                    <a:cxn ang="0">
                      <a:pos x="695" y="280"/>
                    </a:cxn>
                    <a:cxn ang="0">
                      <a:pos x="678" y="370"/>
                    </a:cxn>
                    <a:cxn ang="0">
                      <a:pos x="595" y="462"/>
                    </a:cxn>
                    <a:cxn ang="0">
                      <a:pos x="569" y="394"/>
                    </a:cxn>
                    <a:cxn ang="0">
                      <a:pos x="559" y="337"/>
                    </a:cxn>
                    <a:cxn ang="0">
                      <a:pos x="595" y="304"/>
                    </a:cxn>
                    <a:cxn ang="0">
                      <a:pos x="611" y="261"/>
                    </a:cxn>
                    <a:cxn ang="0">
                      <a:pos x="601" y="187"/>
                    </a:cxn>
                    <a:cxn ang="0">
                      <a:pos x="629" y="101"/>
                    </a:cxn>
                    <a:cxn ang="0">
                      <a:pos x="607" y="51"/>
                    </a:cxn>
                    <a:cxn ang="0">
                      <a:pos x="564" y="23"/>
                    </a:cxn>
                    <a:cxn ang="0">
                      <a:pos x="301" y="28"/>
                    </a:cxn>
                    <a:cxn ang="0">
                      <a:pos x="207" y="245"/>
                    </a:cxn>
                    <a:cxn ang="0">
                      <a:pos x="205" y="313"/>
                    </a:cxn>
                    <a:cxn ang="0">
                      <a:pos x="194" y="332"/>
                    </a:cxn>
                    <a:cxn ang="0">
                      <a:pos x="44" y="409"/>
                    </a:cxn>
                    <a:cxn ang="0">
                      <a:pos x="2767" y="716"/>
                    </a:cxn>
                    <a:cxn ang="0">
                      <a:pos x="2651" y="451"/>
                    </a:cxn>
                    <a:cxn ang="0">
                      <a:pos x="2669" y="387"/>
                    </a:cxn>
                    <a:cxn ang="0">
                      <a:pos x="2650" y="260"/>
                    </a:cxn>
                    <a:cxn ang="0">
                      <a:pos x="2620" y="167"/>
                    </a:cxn>
                    <a:cxn ang="0">
                      <a:pos x="2471" y="120"/>
                    </a:cxn>
                    <a:cxn ang="0">
                      <a:pos x="2327" y="209"/>
                    </a:cxn>
                    <a:cxn ang="0">
                      <a:pos x="2317" y="281"/>
                    </a:cxn>
                    <a:cxn ang="0">
                      <a:pos x="2330" y="321"/>
                    </a:cxn>
                    <a:cxn ang="0">
                      <a:pos x="2331" y="365"/>
                    </a:cxn>
                    <a:cxn ang="0">
                      <a:pos x="2354" y="436"/>
                    </a:cxn>
                    <a:cxn ang="0">
                      <a:pos x="2437" y="452"/>
                    </a:cxn>
                    <a:cxn ang="0">
                      <a:pos x="2446" y="532"/>
                    </a:cxn>
                    <a:cxn ang="0">
                      <a:pos x="2402" y="622"/>
                    </a:cxn>
                    <a:cxn ang="0">
                      <a:pos x="2361" y="703"/>
                    </a:cxn>
                    <a:cxn ang="0">
                      <a:pos x="2340" y="767"/>
                    </a:cxn>
                    <a:cxn ang="0">
                      <a:pos x="2256" y="729"/>
                    </a:cxn>
                    <a:cxn ang="0">
                      <a:pos x="2207" y="713"/>
                    </a:cxn>
                    <a:cxn ang="0">
                      <a:pos x="2162" y="734"/>
                    </a:cxn>
                    <a:cxn ang="0">
                      <a:pos x="2104" y="686"/>
                    </a:cxn>
                    <a:cxn ang="0">
                      <a:pos x="2093" y="543"/>
                    </a:cxn>
                    <a:cxn ang="0">
                      <a:pos x="2059" y="443"/>
                    </a:cxn>
                    <a:cxn ang="0">
                      <a:pos x="2044" y="379"/>
                    </a:cxn>
                    <a:cxn ang="0">
                      <a:pos x="1998" y="312"/>
                    </a:cxn>
                    <a:cxn ang="0">
                      <a:pos x="1866" y="249"/>
                    </a:cxn>
                    <a:cxn ang="0">
                      <a:pos x="1847" y="139"/>
                    </a:cxn>
                    <a:cxn ang="0">
                      <a:pos x="1771" y="103"/>
                    </a:cxn>
                    <a:cxn ang="0">
                      <a:pos x="1652" y="142"/>
                    </a:cxn>
                    <a:cxn ang="0">
                      <a:pos x="1621" y="246"/>
                    </a:cxn>
                    <a:cxn ang="0">
                      <a:pos x="1615" y="320"/>
                    </a:cxn>
                    <a:cxn ang="0">
                      <a:pos x="1505" y="385"/>
                    </a:cxn>
                    <a:cxn ang="0">
                      <a:pos x="1479" y="460"/>
                    </a:cxn>
                  </a:cxnLst>
                  <a:rect l="0" t="0" r="r" b="b"/>
                  <a:pathLst>
                    <a:path w="2800" h="1204">
                      <a:moveTo>
                        <a:pt x="1428" y="543"/>
                      </a:moveTo>
                      <a:lnTo>
                        <a:pt x="1427" y="542"/>
                      </a:lnTo>
                      <a:lnTo>
                        <a:pt x="1426" y="542"/>
                      </a:lnTo>
                      <a:lnTo>
                        <a:pt x="1425" y="541"/>
                      </a:lnTo>
                      <a:lnTo>
                        <a:pt x="1424" y="541"/>
                      </a:lnTo>
                      <a:lnTo>
                        <a:pt x="1421" y="541"/>
                      </a:lnTo>
                      <a:lnTo>
                        <a:pt x="1420" y="541"/>
                      </a:lnTo>
                      <a:lnTo>
                        <a:pt x="1419" y="541"/>
                      </a:lnTo>
                      <a:lnTo>
                        <a:pt x="1418" y="541"/>
                      </a:lnTo>
                      <a:lnTo>
                        <a:pt x="1417" y="542"/>
                      </a:lnTo>
                      <a:lnTo>
                        <a:pt x="1416" y="542"/>
                      </a:lnTo>
                      <a:lnTo>
                        <a:pt x="1414" y="542"/>
                      </a:lnTo>
                      <a:lnTo>
                        <a:pt x="1413" y="542"/>
                      </a:lnTo>
                      <a:lnTo>
                        <a:pt x="1412" y="543"/>
                      </a:lnTo>
                      <a:lnTo>
                        <a:pt x="1411" y="543"/>
                      </a:lnTo>
                      <a:lnTo>
                        <a:pt x="1410" y="544"/>
                      </a:lnTo>
                      <a:lnTo>
                        <a:pt x="1408" y="545"/>
                      </a:lnTo>
                      <a:lnTo>
                        <a:pt x="1406" y="545"/>
                      </a:lnTo>
                      <a:lnTo>
                        <a:pt x="1405" y="547"/>
                      </a:lnTo>
                      <a:lnTo>
                        <a:pt x="1404" y="548"/>
                      </a:lnTo>
                      <a:lnTo>
                        <a:pt x="1402" y="548"/>
                      </a:lnTo>
                      <a:lnTo>
                        <a:pt x="1401" y="549"/>
                      </a:lnTo>
                      <a:lnTo>
                        <a:pt x="1398" y="550"/>
                      </a:lnTo>
                      <a:lnTo>
                        <a:pt x="1397" y="551"/>
                      </a:lnTo>
                      <a:lnTo>
                        <a:pt x="1395" y="552"/>
                      </a:lnTo>
                      <a:lnTo>
                        <a:pt x="1394" y="553"/>
                      </a:lnTo>
                      <a:lnTo>
                        <a:pt x="1391" y="553"/>
                      </a:lnTo>
                      <a:lnTo>
                        <a:pt x="1390" y="555"/>
                      </a:lnTo>
                      <a:lnTo>
                        <a:pt x="1388" y="556"/>
                      </a:lnTo>
                      <a:lnTo>
                        <a:pt x="1386" y="557"/>
                      </a:lnTo>
                      <a:lnTo>
                        <a:pt x="1384" y="558"/>
                      </a:lnTo>
                      <a:lnTo>
                        <a:pt x="1382" y="559"/>
                      </a:lnTo>
                      <a:lnTo>
                        <a:pt x="1380" y="560"/>
                      </a:lnTo>
                      <a:lnTo>
                        <a:pt x="1379" y="559"/>
                      </a:lnTo>
                      <a:lnTo>
                        <a:pt x="1377" y="558"/>
                      </a:lnTo>
                      <a:lnTo>
                        <a:pt x="1376" y="557"/>
                      </a:lnTo>
                      <a:lnTo>
                        <a:pt x="1375" y="556"/>
                      </a:lnTo>
                      <a:lnTo>
                        <a:pt x="1375" y="555"/>
                      </a:lnTo>
                      <a:lnTo>
                        <a:pt x="1374" y="555"/>
                      </a:lnTo>
                      <a:lnTo>
                        <a:pt x="1373" y="553"/>
                      </a:lnTo>
                      <a:lnTo>
                        <a:pt x="1372" y="553"/>
                      </a:lnTo>
                      <a:lnTo>
                        <a:pt x="1371" y="552"/>
                      </a:lnTo>
                      <a:lnTo>
                        <a:pt x="1369" y="552"/>
                      </a:lnTo>
                      <a:lnTo>
                        <a:pt x="1368" y="552"/>
                      </a:lnTo>
                      <a:lnTo>
                        <a:pt x="1367" y="552"/>
                      </a:lnTo>
                      <a:lnTo>
                        <a:pt x="1366" y="552"/>
                      </a:lnTo>
                      <a:lnTo>
                        <a:pt x="1365" y="552"/>
                      </a:lnTo>
                      <a:lnTo>
                        <a:pt x="1364" y="552"/>
                      </a:lnTo>
                      <a:lnTo>
                        <a:pt x="1362" y="553"/>
                      </a:lnTo>
                      <a:lnTo>
                        <a:pt x="1361" y="553"/>
                      </a:lnTo>
                      <a:lnTo>
                        <a:pt x="1360" y="555"/>
                      </a:lnTo>
                      <a:lnTo>
                        <a:pt x="1359" y="555"/>
                      </a:lnTo>
                      <a:lnTo>
                        <a:pt x="1358" y="556"/>
                      </a:lnTo>
                      <a:lnTo>
                        <a:pt x="1357" y="556"/>
                      </a:lnTo>
                      <a:lnTo>
                        <a:pt x="1356" y="557"/>
                      </a:lnTo>
                      <a:lnTo>
                        <a:pt x="1354" y="557"/>
                      </a:lnTo>
                      <a:lnTo>
                        <a:pt x="1353" y="558"/>
                      </a:lnTo>
                      <a:lnTo>
                        <a:pt x="1352" y="559"/>
                      </a:lnTo>
                      <a:lnTo>
                        <a:pt x="1351" y="559"/>
                      </a:lnTo>
                      <a:lnTo>
                        <a:pt x="1349" y="560"/>
                      </a:lnTo>
                      <a:lnTo>
                        <a:pt x="1347" y="562"/>
                      </a:lnTo>
                      <a:lnTo>
                        <a:pt x="1346" y="562"/>
                      </a:lnTo>
                      <a:lnTo>
                        <a:pt x="1345" y="563"/>
                      </a:lnTo>
                      <a:lnTo>
                        <a:pt x="1344" y="564"/>
                      </a:lnTo>
                      <a:lnTo>
                        <a:pt x="1343" y="564"/>
                      </a:lnTo>
                      <a:lnTo>
                        <a:pt x="1342" y="565"/>
                      </a:lnTo>
                      <a:lnTo>
                        <a:pt x="1340" y="566"/>
                      </a:lnTo>
                      <a:lnTo>
                        <a:pt x="1339" y="566"/>
                      </a:lnTo>
                      <a:lnTo>
                        <a:pt x="1338" y="566"/>
                      </a:lnTo>
                      <a:lnTo>
                        <a:pt x="1338" y="567"/>
                      </a:lnTo>
                      <a:lnTo>
                        <a:pt x="1337" y="567"/>
                      </a:lnTo>
                      <a:lnTo>
                        <a:pt x="1336" y="569"/>
                      </a:lnTo>
                      <a:lnTo>
                        <a:pt x="1335" y="569"/>
                      </a:lnTo>
                      <a:lnTo>
                        <a:pt x="1335" y="570"/>
                      </a:lnTo>
                      <a:lnTo>
                        <a:pt x="1334" y="570"/>
                      </a:lnTo>
                      <a:lnTo>
                        <a:pt x="1332" y="570"/>
                      </a:lnTo>
                      <a:lnTo>
                        <a:pt x="1332" y="571"/>
                      </a:lnTo>
                      <a:lnTo>
                        <a:pt x="1331" y="571"/>
                      </a:lnTo>
                      <a:lnTo>
                        <a:pt x="1330" y="572"/>
                      </a:lnTo>
                      <a:lnTo>
                        <a:pt x="1329" y="572"/>
                      </a:lnTo>
                      <a:lnTo>
                        <a:pt x="1329" y="573"/>
                      </a:lnTo>
                      <a:lnTo>
                        <a:pt x="1328" y="573"/>
                      </a:lnTo>
                      <a:lnTo>
                        <a:pt x="1328" y="574"/>
                      </a:lnTo>
                      <a:lnTo>
                        <a:pt x="1327" y="574"/>
                      </a:lnTo>
                      <a:lnTo>
                        <a:pt x="1327" y="575"/>
                      </a:lnTo>
                      <a:lnTo>
                        <a:pt x="1325" y="575"/>
                      </a:lnTo>
                      <a:lnTo>
                        <a:pt x="1325" y="577"/>
                      </a:lnTo>
                      <a:lnTo>
                        <a:pt x="1325" y="578"/>
                      </a:lnTo>
                      <a:lnTo>
                        <a:pt x="1325" y="579"/>
                      </a:lnTo>
                      <a:lnTo>
                        <a:pt x="1325" y="580"/>
                      </a:lnTo>
                      <a:lnTo>
                        <a:pt x="1325" y="582"/>
                      </a:lnTo>
                      <a:lnTo>
                        <a:pt x="1325" y="584"/>
                      </a:lnTo>
                      <a:lnTo>
                        <a:pt x="1325" y="585"/>
                      </a:lnTo>
                      <a:lnTo>
                        <a:pt x="1325" y="586"/>
                      </a:lnTo>
                      <a:lnTo>
                        <a:pt x="1325" y="587"/>
                      </a:lnTo>
                      <a:lnTo>
                        <a:pt x="1325" y="588"/>
                      </a:lnTo>
                      <a:lnTo>
                        <a:pt x="1325" y="589"/>
                      </a:lnTo>
                      <a:lnTo>
                        <a:pt x="1327" y="590"/>
                      </a:lnTo>
                      <a:lnTo>
                        <a:pt x="1327" y="592"/>
                      </a:lnTo>
                      <a:lnTo>
                        <a:pt x="1328" y="593"/>
                      </a:lnTo>
                      <a:lnTo>
                        <a:pt x="1329" y="594"/>
                      </a:lnTo>
                      <a:lnTo>
                        <a:pt x="1330" y="595"/>
                      </a:lnTo>
                      <a:lnTo>
                        <a:pt x="1331" y="595"/>
                      </a:lnTo>
                      <a:lnTo>
                        <a:pt x="1332" y="596"/>
                      </a:lnTo>
                      <a:lnTo>
                        <a:pt x="1334" y="596"/>
                      </a:lnTo>
                      <a:lnTo>
                        <a:pt x="1335" y="596"/>
                      </a:lnTo>
                      <a:lnTo>
                        <a:pt x="1336" y="596"/>
                      </a:lnTo>
                      <a:lnTo>
                        <a:pt x="1337" y="596"/>
                      </a:lnTo>
                      <a:lnTo>
                        <a:pt x="1338" y="597"/>
                      </a:lnTo>
                      <a:lnTo>
                        <a:pt x="1340" y="597"/>
                      </a:lnTo>
                      <a:lnTo>
                        <a:pt x="1342" y="597"/>
                      </a:lnTo>
                      <a:lnTo>
                        <a:pt x="1343" y="597"/>
                      </a:lnTo>
                      <a:lnTo>
                        <a:pt x="1344" y="597"/>
                      </a:lnTo>
                      <a:lnTo>
                        <a:pt x="1345" y="597"/>
                      </a:lnTo>
                      <a:lnTo>
                        <a:pt x="1346" y="597"/>
                      </a:lnTo>
                      <a:lnTo>
                        <a:pt x="1346" y="599"/>
                      </a:lnTo>
                      <a:lnTo>
                        <a:pt x="1346" y="600"/>
                      </a:lnTo>
                      <a:lnTo>
                        <a:pt x="1346" y="601"/>
                      </a:lnTo>
                      <a:lnTo>
                        <a:pt x="1347" y="602"/>
                      </a:lnTo>
                      <a:lnTo>
                        <a:pt x="1347" y="603"/>
                      </a:lnTo>
                      <a:lnTo>
                        <a:pt x="1349" y="604"/>
                      </a:lnTo>
                      <a:lnTo>
                        <a:pt x="1349" y="605"/>
                      </a:lnTo>
                      <a:lnTo>
                        <a:pt x="1350" y="607"/>
                      </a:lnTo>
                      <a:lnTo>
                        <a:pt x="1351" y="608"/>
                      </a:lnTo>
                      <a:lnTo>
                        <a:pt x="1351" y="609"/>
                      </a:lnTo>
                      <a:lnTo>
                        <a:pt x="1352" y="609"/>
                      </a:lnTo>
                      <a:lnTo>
                        <a:pt x="1353" y="610"/>
                      </a:lnTo>
                      <a:lnTo>
                        <a:pt x="1353" y="611"/>
                      </a:lnTo>
                      <a:lnTo>
                        <a:pt x="1354" y="612"/>
                      </a:lnTo>
                      <a:lnTo>
                        <a:pt x="1356" y="612"/>
                      </a:lnTo>
                      <a:lnTo>
                        <a:pt x="1357" y="614"/>
                      </a:lnTo>
                      <a:lnTo>
                        <a:pt x="1358" y="615"/>
                      </a:lnTo>
                      <a:lnTo>
                        <a:pt x="1359" y="615"/>
                      </a:lnTo>
                      <a:lnTo>
                        <a:pt x="1360" y="616"/>
                      </a:lnTo>
                      <a:lnTo>
                        <a:pt x="1361" y="616"/>
                      </a:lnTo>
                      <a:lnTo>
                        <a:pt x="1362" y="617"/>
                      </a:lnTo>
                      <a:lnTo>
                        <a:pt x="1364" y="617"/>
                      </a:lnTo>
                      <a:lnTo>
                        <a:pt x="1365" y="618"/>
                      </a:lnTo>
                      <a:lnTo>
                        <a:pt x="1366" y="618"/>
                      </a:lnTo>
                      <a:lnTo>
                        <a:pt x="1367" y="618"/>
                      </a:lnTo>
                      <a:lnTo>
                        <a:pt x="1368" y="618"/>
                      </a:lnTo>
                      <a:lnTo>
                        <a:pt x="1369" y="618"/>
                      </a:lnTo>
                      <a:lnTo>
                        <a:pt x="1371" y="619"/>
                      </a:lnTo>
                      <a:lnTo>
                        <a:pt x="1372" y="619"/>
                      </a:lnTo>
                      <a:lnTo>
                        <a:pt x="1373" y="619"/>
                      </a:lnTo>
                      <a:lnTo>
                        <a:pt x="1374" y="619"/>
                      </a:lnTo>
                      <a:lnTo>
                        <a:pt x="1375" y="619"/>
                      </a:lnTo>
                      <a:lnTo>
                        <a:pt x="1375" y="620"/>
                      </a:lnTo>
                      <a:lnTo>
                        <a:pt x="1376" y="620"/>
                      </a:lnTo>
                      <a:lnTo>
                        <a:pt x="1376" y="622"/>
                      </a:lnTo>
                      <a:lnTo>
                        <a:pt x="1377" y="622"/>
                      </a:lnTo>
                      <a:lnTo>
                        <a:pt x="1377" y="623"/>
                      </a:lnTo>
                      <a:lnTo>
                        <a:pt x="1379" y="623"/>
                      </a:lnTo>
                      <a:lnTo>
                        <a:pt x="1379" y="624"/>
                      </a:lnTo>
                      <a:lnTo>
                        <a:pt x="1380" y="625"/>
                      </a:lnTo>
                      <a:lnTo>
                        <a:pt x="1380" y="626"/>
                      </a:lnTo>
                      <a:lnTo>
                        <a:pt x="1381" y="626"/>
                      </a:lnTo>
                      <a:lnTo>
                        <a:pt x="1381" y="627"/>
                      </a:lnTo>
                      <a:lnTo>
                        <a:pt x="1381" y="629"/>
                      </a:lnTo>
                      <a:lnTo>
                        <a:pt x="1380" y="629"/>
                      </a:lnTo>
                      <a:lnTo>
                        <a:pt x="1379" y="630"/>
                      </a:lnTo>
                      <a:lnTo>
                        <a:pt x="1377" y="631"/>
                      </a:lnTo>
                      <a:lnTo>
                        <a:pt x="1376" y="632"/>
                      </a:lnTo>
                      <a:lnTo>
                        <a:pt x="1375" y="632"/>
                      </a:lnTo>
                      <a:lnTo>
                        <a:pt x="1375" y="633"/>
                      </a:lnTo>
                      <a:lnTo>
                        <a:pt x="1374" y="633"/>
                      </a:lnTo>
                      <a:lnTo>
                        <a:pt x="1374" y="634"/>
                      </a:lnTo>
                      <a:lnTo>
                        <a:pt x="1373" y="634"/>
                      </a:lnTo>
                      <a:lnTo>
                        <a:pt x="1373" y="636"/>
                      </a:lnTo>
                      <a:lnTo>
                        <a:pt x="1372" y="637"/>
                      </a:lnTo>
                      <a:lnTo>
                        <a:pt x="1371" y="638"/>
                      </a:lnTo>
                      <a:lnTo>
                        <a:pt x="1371" y="639"/>
                      </a:lnTo>
                      <a:lnTo>
                        <a:pt x="1369" y="640"/>
                      </a:lnTo>
                      <a:lnTo>
                        <a:pt x="1369" y="641"/>
                      </a:lnTo>
                      <a:lnTo>
                        <a:pt x="1368" y="641"/>
                      </a:lnTo>
                      <a:lnTo>
                        <a:pt x="1368" y="642"/>
                      </a:lnTo>
                      <a:lnTo>
                        <a:pt x="1368" y="644"/>
                      </a:lnTo>
                      <a:lnTo>
                        <a:pt x="1368" y="645"/>
                      </a:lnTo>
                      <a:lnTo>
                        <a:pt x="1367" y="646"/>
                      </a:lnTo>
                      <a:lnTo>
                        <a:pt x="1367" y="647"/>
                      </a:lnTo>
                      <a:lnTo>
                        <a:pt x="1367" y="648"/>
                      </a:lnTo>
                      <a:lnTo>
                        <a:pt x="1367" y="649"/>
                      </a:lnTo>
                      <a:lnTo>
                        <a:pt x="1367" y="651"/>
                      </a:lnTo>
                      <a:lnTo>
                        <a:pt x="1367" y="652"/>
                      </a:lnTo>
                      <a:lnTo>
                        <a:pt x="1367" y="654"/>
                      </a:lnTo>
                      <a:lnTo>
                        <a:pt x="1367" y="655"/>
                      </a:lnTo>
                      <a:lnTo>
                        <a:pt x="1367" y="656"/>
                      </a:lnTo>
                      <a:lnTo>
                        <a:pt x="1368" y="657"/>
                      </a:lnTo>
                      <a:lnTo>
                        <a:pt x="1368" y="659"/>
                      </a:lnTo>
                      <a:lnTo>
                        <a:pt x="1368" y="660"/>
                      </a:lnTo>
                      <a:lnTo>
                        <a:pt x="1368" y="661"/>
                      </a:lnTo>
                      <a:lnTo>
                        <a:pt x="1368" y="662"/>
                      </a:lnTo>
                      <a:lnTo>
                        <a:pt x="1368" y="663"/>
                      </a:lnTo>
                      <a:lnTo>
                        <a:pt x="1368" y="664"/>
                      </a:lnTo>
                      <a:lnTo>
                        <a:pt x="1368" y="666"/>
                      </a:lnTo>
                      <a:lnTo>
                        <a:pt x="1368" y="667"/>
                      </a:lnTo>
                      <a:lnTo>
                        <a:pt x="1368" y="668"/>
                      </a:lnTo>
                      <a:lnTo>
                        <a:pt x="1368" y="669"/>
                      </a:lnTo>
                      <a:lnTo>
                        <a:pt x="1368" y="670"/>
                      </a:lnTo>
                      <a:lnTo>
                        <a:pt x="1369" y="670"/>
                      </a:lnTo>
                      <a:lnTo>
                        <a:pt x="1369" y="671"/>
                      </a:lnTo>
                      <a:lnTo>
                        <a:pt x="1371" y="672"/>
                      </a:lnTo>
                      <a:lnTo>
                        <a:pt x="1366" y="672"/>
                      </a:lnTo>
                      <a:lnTo>
                        <a:pt x="1360" y="672"/>
                      </a:lnTo>
                      <a:lnTo>
                        <a:pt x="1356" y="672"/>
                      </a:lnTo>
                      <a:lnTo>
                        <a:pt x="1350" y="672"/>
                      </a:lnTo>
                      <a:lnTo>
                        <a:pt x="1344" y="672"/>
                      </a:lnTo>
                      <a:lnTo>
                        <a:pt x="1338" y="672"/>
                      </a:lnTo>
                      <a:lnTo>
                        <a:pt x="1334" y="672"/>
                      </a:lnTo>
                      <a:lnTo>
                        <a:pt x="1328" y="671"/>
                      </a:lnTo>
                      <a:lnTo>
                        <a:pt x="1322" y="671"/>
                      </a:lnTo>
                      <a:lnTo>
                        <a:pt x="1316" y="671"/>
                      </a:lnTo>
                      <a:lnTo>
                        <a:pt x="1309" y="671"/>
                      </a:lnTo>
                      <a:lnTo>
                        <a:pt x="1304" y="671"/>
                      </a:lnTo>
                      <a:lnTo>
                        <a:pt x="1298" y="671"/>
                      </a:lnTo>
                      <a:lnTo>
                        <a:pt x="1292" y="671"/>
                      </a:lnTo>
                      <a:lnTo>
                        <a:pt x="1286" y="671"/>
                      </a:lnTo>
                      <a:lnTo>
                        <a:pt x="1280" y="671"/>
                      </a:lnTo>
                      <a:lnTo>
                        <a:pt x="1275" y="671"/>
                      </a:lnTo>
                      <a:lnTo>
                        <a:pt x="1269" y="671"/>
                      </a:lnTo>
                      <a:lnTo>
                        <a:pt x="1263" y="671"/>
                      </a:lnTo>
                      <a:lnTo>
                        <a:pt x="1257" y="671"/>
                      </a:lnTo>
                      <a:lnTo>
                        <a:pt x="1252" y="672"/>
                      </a:lnTo>
                      <a:lnTo>
                        <a:pt x="1246" y="672"/>
                      </a:lnTo>
                      <a:lnTo>
                        <a:pt x="1240" y="672"/>
                      </a:lnTo>
                      <a:lnTo>
                        <a:pt x="1234" y="674"/>
                      </a:lnTo>
                      <a:lnTo>
                        <a:pt x="1228" y="674"/>
                      </a:lnTo>
                      <a:lnTo>
                        <a:pt x="1224" y="675"/>
                      </a:lnTo>
                      <a:lnTo>
                        <a:pt x="1218" y="675"/>
                      </a:lnTo>
                      <a:lnTo>
                        <a:pt x="1213" y="676"/>
                      </a:lnTo>
                      <a:lnTo>
                        <a:pt x="1209" y="677"/>
                      </a:lnTo>
                      <a:lnTo>
                        <a:pt x="1203" y="678"/>
                      </a:lnTo>
                      <a:lnTo>
                        <a:pt x="1198" y="679"/>
                      </a:lnTo>
                      <a:lnTo>
                        <a:pt x="1195" y="681"/>
                      </a:lnTo>
                      <a:lnTo>
                        <a:pt x="1194" y="671"/>
                      </a:lnTo>
                      <a:lnTo>
                        <a:pt x="1196" y="671"/>
                      </a:lnTo>
                      <a:lnTo>
                        <a:pt x="1197" y="671"/>
                      </a:lnTo>
                      <a:lnTo>
                        <a:pt x="1200" y="670"/>
                      </a:lnTo>
                      <a:lnTo>
                        <a:pt x="1201" y="670"/>
                      </a:lnTo>
                      <a:lnTo>
                        <a:pt x="1202" y="670"/>
                      </a:lnTo>
                      <a:lnTo>
                        <a:pt x="1204" y="669"/>
                      </a:lnTo>
                      <a:lnTo>
                        <a:pt x="1205" y="669"/>
                      </a:lnTo>
                      <a:lnTo>
                        <a:pt x="1206" y="668"/>
                      </a:lnTo>
                      <a:lnTo>
                        <a:pt x="1208" y="667"/>
                      </a:lnTo>
                      <a:lnTo>
                        <a:pt x="1208" y="666"/>
                      </a:lnTo>
                      <a:lnTo>
                        <a:pt x="1209" y="664"/>
                      </a:lnTo>
                      <a:lnTo>
                        <a:pt x="1210" y="663"/>
                      </a:lnTo>
                      <a:lnTo>
                        <a:pt x="1210" y="662"/>
                      </a:lnTo>
                      <a:lnTo>
                        <a:pt x="1211" y="661"/>
                      </a:lnTo>
                      <a:lnTo>
                        <a:pt x="1211" y="660"/>
                      </a:lnTo>
                      <a:lnTo>
                        <a:pt x="1211" y="659"/>
                      </a:lnTo>
                      <a:lnTo>
                        <a:pt x="1211" y="656"/>
                      </a:lnTo>
                      <a:lnTo>
                        <a:pt x="1211" y="655"/>
                      </a:lnTo>
                      <a:lnTo>
                        <a:pt x="1211" y="654"/>
                      </a:lnTo>
                      <a:lnTo>
                        <a:pt x="1211" y="652"/>
                      </a:lnTo>
                      <a:lnTo>
                        <a:pt x="1210" y="651"/>
                      </a:lnTo>
                      <a:lnTo>
                        <a:pt x="1210" y="649"/>
                      </a:lnTo>
                      <a:lnTo>
                        <a:pt x="1209" y="647"/>
                      </a:lnTo>
                      <a:lnTo>
                        <a:pt x="1208" y="646"/>
                      </a:lnTo>
                      <a:lnTo>
                        <a:pt x="1206" y="645"/>
                      </a:lnTo>
                      <a:lnTo>
                        <a:pt x="1205" y="642"/>
                      </a:lnTo>
                      <a:lnTo>
                        <a:pt x="1204" y="641"/>
                      </a:lnTo>
                      <a:lnTo>
                        <a:pt x="1202" y="640"/>
                      </a:lnTo>
                      <a:lnTo>
                        <a:pt x="1201" y="638"/>
                      </a:lnTo>
                      <a:lnTo>
                        <a:pt x="1198" y="637"/>
                      </a:lnTo>
                      <a:lnTo>
                        <a:pt x="1196" y="636"/>
                      </a:lnTo>
                      <a:lnTo>
                        <a:pt x="1195" y="634"/>
                      </a:lnTo>
                      <a:lnTo>
                        <a:pt x="1173" y="625"/>
                      </a:lnTo>
                      <a:lnTo>
                        <a:pt x="1172" y="623"/>
                      </a:lnTo>
                      <a:lnTo>
                        <a:pt x="1169" y="619"/>
                      </a:lnTo>
                      <a:lnTo>
                        <a:pt x="1168" y="617"/>
                      </a:lnTo>
                      <a:lnTo>
                        <a:pt x="1167" y="615"/>
                      </a:lnTo>
                      <a:lnTo>
                        <a:pt x="1166" y="612"/>
                      </a:lnTo>
                      <a:lnTo>
                        <a:pt x="1165" y="610"/>
                      </a:lnTo>
                      <a:lnTo>
                        <a:pt x="1164" y="609"/>
                      </a:lnTo>
                      <a:lnTo>
                        <a:pt x="1161" y="607"/>
                      </a:lnTo>
                      <a:lnTo>
                        <a:pt x="1160" y="604"/>
                      </a:lnTo>
                      <a:lnTo>
                        <a:pt x="1159" y="603"/>
                      </a:lnTo>
                      <a:lnTo>
                        <a:pt x="1157" y="602"/>
                      </a:lnTo>
                      <a:lnTo>
                        <a:pt x="1156" y="600"/>
                      </a:lnTo>
                      <a:lnTo>
                        <a:pt x="1153" y="599"/>
                      </a:lnTo>
                      <a:lnTo>
                        <a:pt x="1152" y="597"/>
                      </a:lnTo>
                      <a:lnTo>
                        <a:pt x="1151" y="596"/>
                      </a:lnTo>
                      <a:lnTo>
                        <a:pt x="1149" y="595"/>
                      </a:lnTo>
                      <a:lnTo>
                        <a:pt x="1148" y="595"/>
                      </a:lnTo>
                      <a:lnTo>
                        <a:pt x="1145" y="594"/>
                      </a:lnTo>
                      <a:lnTo>
                        <a:pt x="1144" y="593"/>
                      </a:lnTo>
                      <a:lnTo>
                        <a:pt x="1142" y="593"/>
                      </a:lnTo>
                      <a:lnTo>
                        <a:pt x="1139" y="592"/>
                      </a:lnTo>
                      <a:lnTo>
                        <a:pt x="1138" y="592"/>
                      </a:lnTo>
                      <a:lnTo>
                        <a:pt x="1136" y="590"/>
                      </a:lnTo>
                      <a:lnTo>
                        <a:pt x="1135" y="590"/>
                      </a:lnTo>
                      <a:lnTo>
                        <a:pt x="1133" y="590"/>
                      </a:lnTo>
                      <a:lnTo>
                        <a:pt x="1130" y="590"/>
                      </a:lnTo>
                      <a:lnTo>
                        <a:pt x="1128" y="590"/>
                      </a:lnTo>
                      <a:lnTo>
                        <a:pt x="1127" y="590"/>
                      </a:lnTo>
                      <a:lnTo>
                        <a:pt x="1124" y="590"/>
                      </a:lnTo>
                      <a:lnTo>
                        <a:pt x="1122" y="590"/>
                      </a:lnTo>
                      <a:lnTo>
                        <a:pt x="1121" y="590"/>
                      </a:lnTo>
                      <a:lnTo>
                        <a:pt x="1119" y="590"/>
                      </a:lnTo>
                      <a:lnTo>
                        <a:pt x="1116" y="588"/>
                      </a:lnTo>
                      <a:lnTo>
                        <a:pt x="1115" y="585"/>
                      </a:lnTo>
                      <a:lnTo>
                        <a:pt x="1114" y="582"/>
                      </a:lnTo>
                      <a:lnTo>
                        <a:pt x="1112" y="580"/>
                      </a:lnTo>
                      <a:lnTo>
                        <a:pt x="1111" y="578"/>
                      </a:lnTo>
                      <a:lnTo>
                        <a:pt x="1109" y="575"/>
                      </a:lnTo>
                      <a:lnTo>
                        <a:pt x="1108" y="573"/>
                      </a:lnTo>
                      <a:lnTo>
                        <a:pt x="1107" y="572"/>
                      </a:lnTo>
                      <a:lnTo>
                        <a:pt x="1106" y="570"/>
                      </a:lnTo>
                      <a:lnTo>
                        <a:pt x="1105" y="569"/>
                      </a:lnTo>
                      <a:lnTo>
                        <a:pt x="1104" y="566"/>
                      </a:lnTo>
                      <a:lnTo>
                        <a:pt x="1102" y="565"/>
                      </a:lnTo>
                      <a:lnTo>
                        <a:pt x="1102" y="563"/>
                      </a:lnTo>
                      <a:lnTo>
                        <a:pt x="1101" y="562"/>
                      </a:lnTo>
                      <a:lnTo>
                        <a:pt x="1100" y="559"/>
                      </a:lnTo>
                      <a:lnTo>
                        <a:pt x="1100" y="558"/>
                      </a:lnTo>
                      <a:lnTo>
                        <a:pt x="1099" y="557"/>
                      </a:lnTo>
                      <a:lnTo>
                        <a:pt x="1098" y="556"/>
                      </a:lnTo>
                      <a:lnTo>
                        <a:pt x="1098" y="555"/>
                      </a:lnTo>
                      <a:lnTo>
                        <a:pt x="1097" y="552"/>
                      </a:lnTo>
                      <a:lnTo>
                        <a:pt x="1097" y="551"/>
                      </a:lnTo>
                      <a:lnTo>
                        <a:pt x="1096" y="550"/>
                      </a:lnTo>
                      <a:lnTo>
                        <a:pt x="1096" y="549"/>
                      </a:lnTo>
                      <a:lnTo>
                        <a:pt x="1094" y="548"/>
                      </a:lnTo>
                      <a:lnTo>
                        <a:pt x="1093" y="547"/>
                      </a:lnTo>
                      <a:lnTo>
                        <a:pt x="1093" y="544"/>
                      </a:lnTo>
                      <a:lnTo>
                        <a:pt x="1092" y="543"/>
                      </a:lnTo>
                      <a:lnTo>
                        <a:pt x="1092" y="542"/>
                      </a:lnTo>
                      <a:lnTo>
                        <a:pt x="1091" y="541"/>
                      </a:lnTo>
                      <a:lnTo>
                        <a:pt x="1090" y="540"/>
                      </a:lnTo>
                      <a:lnTo>
                        <a:pt x="1090" y="537"/>
                      </a:lnTo>
                      <a:lnTo>
                        <a:pt x="1089" y="536"/>
                      </a:lnTo>
                      <a:lnTo>
                        <a:pt x="1086" y="535"/>
                      </a:lnTo>
                      <a:lnTo>
                        <a:pt x="1085" y="533"/>
                      </a:lnTo>
                      <a:lnTo>
                        <a:pt x="1083" y="532"/>
                      </a:lnTo>
                      <a:lnTo>
                        <a:pt x="1082" y="529"/>
                      </a:lnTo>
                      <a:lnTo>
                        <a:pt x="1079" y="528"/>
                      </a:lnTo>
                      <a:lnTo>
                        <a:pt x="1078" y="526"/>
                      </a:lnTo>
                      <a:lnTo>
                        <a:pt x="1076" y="523"/>
                      </a:lnTo>
                      <a:lnTo>
                        <a:pt x="1075" y="522"/>
                      </a:lnTo>
                      <a:lnTo>
                        <a:pt x="1072" y="520"/>
                      </a:lnTo>
                      <a:lnTo>
                        <a:pt x="1070" y="518"/>
                      </a:lnTo>
                      <a:lnTo>
                        <a:pt x="1069" y="517"/>
                      </a:lnTo>
                      <a:lnTo>
                        <a:pt x="1067" y="514"/>
                      </a:lnTo>
                      <a:lnTo>
                        <a:pt x="1065" y="512"/>
                      </a:lnTo>
                      <a:lnTo>
                        <a:pt x="1063" y="511"/>
                      </a:lnTo>
                      <a:lnTo>
                        <a:pt x="1061" y="508"/>
                      </a:lnTo>
                      <a:lnTo>
                        <a:pt x="1060" y="506"/>
                      </a:lnTo>
                      <a:lnTo>
                        <a:pt x="1057" y="505"/>
                      </a:lnTo>
                      <a:lnTo>
                        <a:pt x="1056" y="503"/>
                      </a:lnTo>
                      <a:lnTo>
                        <a:pt x="1054" y="502"/>
                      </a:lnTo>
                      <a:lnTo>
                        <a:pt x="1053" y="499"/>
                      </a:lnTo>
                      <a:lnTo>
                        <a:pt x="1050" y="498"/>
                      </a:lnTo>
                      <a:lnTo>
                        <a:pt x="1049" y="496"/>
                      </a:lnTo>
                      <a:lnTo>
                        <a:pt x="1048" y="495"/>
                      </a:lnTo>
                      <a:lnTo>
                        <a:pt x="1046" y="492"/>
                      </a:lnTo>
                      <a:lnTo>
                        <a:pt x="1045" y="491"/>
                      </a:lnTo>
                      <a:lnTo>
                        <a:pt x="1042" y="489"/>
                      </a:lnTo>
                      <a:lnTo>
                        <a:pt x="1041" y="488"/>
                      </a:lnTo>
                      <a:lnTo>
                        <a:pt x="1040" y="486"/>
                      </a:lnTo>
                      <a:lnTo>
                        <a:pt x="1039" y="485"/>
                      </a:lnTo>
                      <a:lnTo>
                        <a:pt x="1038" y="484"/>
                      </a:lnTo>
                      <a:lnTo>
                        <a:pt x="1035" y="482"/>
                      </a:lnTo>
                      <a:lnTo>
                        <a:pt x="1034" y="481"/>
                      </a:lnTo>
                      <a:lnTo>
                        <a:pt x="1034" y="480"/>
                      </a:lnTo>
                      <a:lnTo>
                        <a:pt x="1034" y="477"/>
                      </a:lnTo>
                      <a:lnTo>
                        <a:pt x="1034" y="475"/>
                      </a:lnTo>
                      <a:lnTo>
                        <a:pt x="1034" y="473"/>
                      </a:lnTo>
                      <a:lnTo>
                        <a:pt x="1033" y="470"/>
                      </a:lnTo>
                      <a:lnTo>
                        <a:pt x="1033" y="468"/>
                      </a:lnTo>
                      <a:lnTo>
                        <a:pt x="1033" y="467"/>
                      </a:lnTo>
                      <a:lnTo>
                        <a:pt x="1032" y="465"/>
                      </a:lnTo>
                      <a:lnTo>
                        <a:pt x="1032" y="462"/>
                      </a:lnTo>
                      <a:lnTo>
                        <a:pt x="1031" y="460"/>
                      </a:lnTo>
                      <a:lnTo>
                        <a:pt x="1031" y="459"/>
                      </a:lnTo>
                      <a:lnTo>
                        <a:pt x="1030" y="456"/>
                      </a:lnTo>
                      <a:lnTo>
                        <a:pt x="1030" y="454"/>
                      </a:lnTo>
                      <a:lnTo>
                        <a:pt x="1029" y="452"/>
                      </a:lnTo>
                      <a:lnTo>
                        <a:pt x="1029" y="450"/>
                      </a:lnTo>
                      <a:lnTo>
                        <a:pt x="1027" y="448"/>
                      </a:lnTo>
                      <a:lnTo>
                        <a:pt x="1027" y="446"/>
                      </a:lnTo>
                      <a:lnTo>
                        <a:pt x="1026" y="444"/>
                      </a:lnTo>
                      <a:lnTo>
                        <a:pt x="1025" y="443"/>
                      </a:lnTo>
                      <a:lnTo>
                        <a:pt x="1025" y="440"/>
                      </a:lnTo>
                      <a:lnTo>
                        <a:pt x="1024" y="438"/>
                      </a:lnTo>
                      <a:lnTo>
                        <a:pt x="1023" y="436"/>
                      </a:lnTo>
                      <a:lnTo>
                        <a:pt x="1023" y="435"/>
                      </a:lnTo>
                      <a:lnTo>
                        <a:pt x="1022" y="432"/>
                      </a:lnTo>
                      <a:lnTo>
                        <a:pt x="1020" y="430"/>
                      </a:lnTo>
                      <a:lnTo>
                        <a:pt x="1019" y="429"/>
                      </a:lnTo>
                      <a:lnTo>
                        <a:pt x="1018" y="426"/>
                      </a:lnTo>
                      <a:lnTo>
                        <a:pt x="1018" y="424"/>
                      </a:lnTo>
                      <a:lnTo>
                        <a:pt x="1017" y="422"/>
                      </a:lnTo>
                      <a:lnTo>
                        <a:pt x="1016" y="421"/>
                      </a:lnTo>
                      <a:lnTo>
                        <a:pt x="1015" y="418"/>
                      </a:lnTo>
                      <a:lnTo>
                        <a:pt x="1013" y="416"/>
                      </a:lnTo>
                      <a:lnTo>
                        <a:pt x="980" y="376"/>
                      </a:lnTo>
                      <a:lnTo>
                        <a:pt x="981" y="376"/>
                      </a:lnTo>
                      <a:lnTo>
                        <a:pt x="982" y="374"/>
                      </a:lnTo>
                      <a:lnTo>
                        <a:pt x="983" y="374"/>
                      </a:lnTo>
                      <a:lnTo>
                        <a:pt x="985" y="374"/>
                      </a:lnTo>
                      <a:lnTo>
                        <a:pt x="985" y="373"/>
                      </a:lnTo>
                      <a:lnTo>
                        <a:pt x="986" y="373"/>
                      </a:lnTo>
                      <a:lnTo>
                        <a:pt x="987" y="373"/>
                      </a:lnTo>
                      <a:lnTo>
                        <a:pt x="988" y="372"/>
                      </a:lnTo>
                      <a:lnTo>
                        <a:pt x="989" y="372"/>
                      </a:lnTo>
                      <a:lnTo>
                        <a:pt x="990" y="372"/>
                      </a:lnTo>
                      <a:lnTo>
                        <a:pt x="992" y="371"/>
                      </a:lnTo>
                      <a:lnTo>
                        <a:pt x="993" y="370"/>
                      </a:lnTo>
                      <a:lnTo>
                        <a:pt x="994" y="370"/>
                      </a:lnTo>
                      <a:lnTo>
                        <a:pt x="994" y="369"/>
                      </a:lnTo>
                      <a:lnTo>
                        <a:pt x="995" y="369"/>
                      </a:lnTo>
                      <a:lnTo>
                        <a:pt x="996" y="368"/>
                      </a:lnTo>
                      <a:lnTo>
                        <a:pt x="996" y="366"/>
                      </a:lnTo>
                      <a:lnTo>
                        <a:pt x="997" y="366"/>
                      </a:lnTo>
                      <a:lnTo>
                        <a:pt x="997" y="365"/>
                      </a:lnTo>
                      <a:lnTo>
                        <a:pt x="997" y="364"/>
                      </a:lnTo>
                      <a:lnTo>
                        <a:pt x="998" y="363"/>
                      </a:lnTo>
                      <a:lnTo>
                        <a:pt x="998" y="362"/>
                      </a:lnTo>
                      <a:lnTo>
                        <a:pt x="998" y="361"/>
                      </a:lnTo>
                      <a:lnTo>
                        <a:pt x="998" y="359"/>
                      </a:lnTo>
                      <a:lnTo>
                        <a:pt x="998" y="358"/>
                      </a:lnTo>
                      <a:lnTo>
                        <a:pt x="998" y="357"/>
                      </a:lnTo>
                      <a:lnTo>
                        <a:pt x="998" y="356"/>
                      </a:lnTo>
                      <a:lnTo>
                        <a:pt x="998" y="355"/>
                      </a:lnTo>
                      <a:lnTo>
                        <a:pt x="998" y="352"/>
                      </a:lnTo>
                      <a:lnTo>
                        <a:pt x="997" y="351"/>
                      </a:lnTo>
                      <a:lnTo>
                        <a:pt x="997" y="349"/>
                      </a:lnTo>
                      <a:lnTo>
                        <a:pt x="998" y="348"/>
                      </a:lnTo>
                      <a:lnTo>
                        <a:pt x="1000" y="347"/>
                      </a:lnTo>
                      <a:lnTo>
                        <a:pt x="1001" y="346"/>
                      </a:lnTo>
                      <a:lnTo>
                        <a:pt x="1002" y="344"/>
                      </a:lnTo>
                      <a:lnTo>
                        <a:pt x="1003" y="344"/>
                      </a:lnTo>
                      <a:lnTo>
                        <a:pt x="1003" y="343"/>
                      </a:lnTo>
                      <a:lnTo>
                        <a:pt x="1004" y="343"/>
                      </a:lnTo>
                      <a:lnTo>
                        <a:pt x="1004" y="342"/>
                      </a:lnTo>
                      <a:lnTo>
                        <a:pt x="1005" y="342"/>
                      </a:lnTo>
                      <a:lnTo>
                        <a:pt x="1005" y="341"/>
                      </a:lnTo>
                      <a:lnTo>
                        <a:pt x="1007" y="341"/>
                      </a:lnTo>
                      <a:lnTo>
                        <a:pt x="1007" y="340"/>
                      </a:lnTo>
                      <a:lnTo>
                        <a:pt x="1007" y="339"/>
                      </a:lnTo>
                      <a:lnTo>
                        <a:pt x="1008" y="339"/>
                      </a:lnTo>
                      <a:lnTo>
                        <a:pt x="1008" y="337"/>
                      </a:lnTo>
                      <a:lnTo>
                        <a:pt x="1008" y="336"/>
                      </a:lnTo>
                      <a:lnTo>
                        <a:pt x="1008" y="335"/>
                      </a:lnTo>
                      <a:lnTo>
                        <a:pt x="1008" y="334"/>
                      </a:lnTo>
                      <a:lnTo>
                        <a:pt x="1007" y="334"/>
                      </a:lnTo>
                      <a:lnTo>
                        <a:pt x="1007" y="333"/>
                      </a:lnTo>
                      <a:lnTo>
                        <a:pt x="1007" y="332"/>
                      </a:lnTo>
                      <a:lnTo>
                        <a:pt x="1005" y="332"/>
                      </a:lnTo>
                      <a:lnTo>
                        <a:pt x="1005" y="331"/>
                      </a:lnTo>
                      <a:lnTo>
                        <a:pt x="1005" y="329"/>
                      </a:lnTo>
                      <a:lnTo>
                        <a:pt x="1005" y="328"/>
                      </a:lnTo>
                      <a:lnTo>
                        <a:pt x="1005" y="327"/>
                      </a:lnTo>
                      <a:lnTo>
                        <a:pt x="1007" y="327"/>
                      </a:lnTo>
                      <a:lnTo>
                        <a:pt x="1007" y="326"/>
                      </a:lnTo>
                      <a:lnTo>
                        <a:pt x="1011" y="317"/>
                      </a:lnTo>
                      <a:lnTo>
                        <a:pt x="1009" y="304"/>
                      </a:lnTo>
                      <a:lnTo>
                        <a:pt x="1010" y="304"/>
                      </a:lnTo>
                      <a:lnTo>
                        <a:pt x="1011" y="304"/>
                      </a:lnTo>
                      <a:lnTo>
                        <a:pt x="1012" y="304"/>
                      </a:lnTo>
                      <a:lnTo>
                        <a:pt x="1013" y="304"/>
                      </a:lnTo>
                      <a:lnTo>
                        <a:pt x="1013" y="303"/>
                      </a:lnTo>
                      <a:lnTo>
                        <a:pt x="1015" y="303"/>
                      </a:lnTo>
                      <a:lnTo>
                        <a:pt x="1016" y="303"/>
                      </a:lnTo>
                      <a:lnTo>
                        <a:pt x="1017" y="303"/>
                      </a:lnTo>
                      <a:lnTo>
                        <a:pt x="1018" y="303"/>
                      </a:lnTo>
                      <a:lnTo>
                        <a:pt x="1019" y="303"/>
                      </a:lnTo>
                      <a:lnTo>
                        <a:pt x="1020" y="303"/>
                      </a:lnTo>
                      <a:lnTo>
                        <a:pt x="1022" y="303"/>
                      </a:lnTo>
                      <a:lnTo>
                        <a:pt x="1023" y="303"/>
                      </a:lnTo>
                      <a:lnTo>
                        <a:pt x="1023" y="302"/>
                      </a:lnTo>
                      <a:lnTo>
                        <a:pt x="1024" y="302"/>
                      </a:lnTo>
                      <a:lnTo>
                        <a:pt x="1025" y="302"/>
                      </a:lnTo>
                      <a:lnTo>
                        <a:pt x="1025" y="301"/>
                      </a:lnTo>
                      <a:lnTo>
                        <a:pt x="1026" y="301"/>
                      </a:lnTo>
                      <a:lnTo>
                        <a:pt x="1026" y="299"/>
                      </a:lnTo>
                      <a:lnTo>
                        <a:pt x="1027" y="298"/>
                      </a:lnTo>
                      <a:lnTo>
                        <a:pt x="1029" y="297"/>
                      </a:lnTo>
                      <a:lnTo>
                        <a:pt x="1029" y="296"/>
                      </a:lnTo>
                      <a:lnTo>
                        <a:pt x="1029" y="295"/>
                      </a:lnTo>
                      <a:lnTo>
                        <a:pt x="1029" y="294"/>
                      </a:lnTo>
                      <a:lnTo>
                        <a:pt x="1029" y="292"/>
                      </a:lnTo>
                      <a:lnTo>
                        <a:pt x="1029" y="291"/>
                      </a:lnTo>
                      <a:lnTo>
                        <a:pt x="1027" y="290"/>
                      </a:lnTo>
                      <a:lnTo>
                        <a:pt x="1027" y="289"/>
                      </a:lnTo>
                      <a:lnTo>
                        <a:pt x="1027" y="288"/>
                      </a:lnTo>
                      <a:lnTo>
                        <a:pt x="1026" y="288"/>
                      </a:lnTo>
                      <a:lnTo>
                        <a:pt x="1026" y="287"/>
                      </a:lnTo>
                      <a:lnTo>
                        <a:pt x="1024" y="284"/>
                      </a:lnTo>
                      <a:lnTo>
                        <a:pt x="1023" y="282"/>
                      </a:lnTo>
                      <a:lnTo>
                        <a:pt x="1022" y="280"/>
                      </a:lnTo>
                      <a:lnTo>
                        <a:pt x="1020" y="279"/>
                      </a:lnTo>
                      <a:lnTo>
                        <a:pt x="1019" y="276"/>
                      </a:lnTo>
                      <a:lnTo>
                        <a:pt x="1018" y="274"/>
                      </a:lnTo>
                      <a:lnTo>
                        <a:pt x="1017" y="273"/>
                      </a:lnTo>
                      <a:lnTo>
                        <a:pt x="1016" y="270"/>
                      </a:lnTo>
                      <a:lnTo>
                        <a:pt x="1016" y="269"/>
                      </a:lnTo>
                      <a:lnTo>
                        <a:pt x="1015" y="267"/>
                      </a:lnTo>
                      <a:lnTo>
                        <a:pt x="1013" y="266"/>
                      </a:lnTo>
                      <a:lnTo>
                        <a:pt x="1013" y="265"/>
                      </a:lnTo>
                      <a:lnTo>
                        <a:pt x="1012" y="262"/>
                      </a:lnTo>
                      <a:lnTo>
                        <a:pt x="1011" y="261"/>
                      </a:lnTo>
                      <a:lnTo>
                        <a:pt x="1011" y="260"/>
                      </a:lnTo>
                      <a:lnTo>
                        <a:pt x="1010" y="258"/>
                      </a:lnTo>
                      <a:lnTo>
                        <a:pt x="1010" y="257"/>
                      </a:lnTo>
                      <a:lnTo>
                        <a:pt x="1010" y="255"/>
                      </a:lnTo>
                      <a:lnTo>
                        <a:pt x="1009" y="254"/>
                      </a:lnTo>
                      <a:lnTo>
                        <a:pt x="1009" y="253"/>
                      </a:lnTo>
                      <a:lnTo>
                        <a:pt x="1008" y="252"/>
                      </a:lnTo>
                      <a:lnTo>
                        <a:pt x="1008" y="251"/>
                      </a:lnTo>
                      <a:lnTo>
                        <a:pt x="1007" y="250"/>
                      </a:lnTo>
                      <a:lnTo>
                        <a:pt x="1007" y="249"/>
                      </a:lnTo>
                      <a:lnTo>
                        <a:pt x="1005" y="247"/>
                      </a:lnTo>
                      <a:lnTo>
                        <a:pt x="1005" y="246"/>
                      </a:lnTo>
                      <a:lnTo>
                        <a:pt x="1004" y="245"/>
                      </a:lnTo>
                      <a:lnTo>
                        <a:pt x="1004" y="244"/>
                      </a:lnTo>
                      <a:lnTo>
                        <a:pt x="1003" y="243"/>
                      </a:lnTo>
                      <a:lnTo>
                        <a:pt x="1003" y="242"/>
                      </a:lnTo>
                      <a:lnTo>
                        <a:pt x="1002" y="240"/>
                      </a:lnTo>
                      <a:lnTo>
                        <a:pt x="1001" y="239"/>
                      </a:lnTo>
                      <a:lnTo>
                        <a:pt x="1002" y="238"/>
                      </a:lnTo>
                      <a:lnTo>
                        <a:pt x="1003" y="238"/>
                      </a:lnTo>
                      <a:lnTo>
                        <a:pt x="1003" y="237"/>
                      </a:lnTo>
                      <a:lnTo>
                        <a:pt x="1004" y="236"/>
                      </a:lnTo>
                      <a:lnTo>
                        <a:pt x="1005" y="235"/>
                      </a:lnTo>
                      <a:lnTo>
                        <a:pt x="1007" y="234"/>
                      </a:lnTo>
                      <a:lnTo>
                        <a:pt x="1007" y="232"/>
                      </a:lnTo>
                      <a:lnTo>
                        <a:pt x="1008" y="232"/>
                      </a:lnTo>
                      <a:lnTo>
                        <a:pt x="1008" y="231"/>
                      </a:lnTo>
                      <a:lnTo>
                        <a:pt x="1008" y="230"/>
                      </a:lnTo>
                      <a:lnTo>
                        <a:pt x="1009" y="230"/>
                      </a:lnTo>
                      <a:lnTo>
                        <a:pt x="1009" y="229"/>
                      </a:lnTo>
                      <a:lnTo>
                        <a:pt x="1010" y="228"/>
                      </a:lnTo>
                      <a:lnTo>
                        <a:pt x="1010" y="227"/>
                      </a:lnTo>
                      <a:lnTo>
                        <a:pt x="1010" y="225"/>
                      </a:lnTo>
                      <a:lnTo>
                        <a:pt x="1010" y="224"/>
                      </a:lnTo>
                      <a:lnTo>
                        <a:pt x="1010" y="223"/>
                      </a:lnTo>
                      <a:lnTo>
                        <a:pt x="1010" y="222"/>
                      </a:lnTo>
                      <a:lnTo>
                        <a:pt x="1010" y="221"/>
                      </a:lnTo>
                      <a:lnTo>
                        <a:pt x="1010" y="220"/>
                      </a:lnTo>
                      <a:lnTo>
                        <a:pt x="1010" y="218"/>
                      </a:lnTo>
                      <a:lnTo>
                        <a:pt x="1010" y="217"/>
                      </a:lnTo>
                      <a:lnTo>
                        <a:pt x="1009" y="217"/>
                      </a:lnTo>
                      <a:lnTo>
                        <a:pt x="1009" y="216"/>
                      </a:lnTo>
                      <a:lnTo>
                        <a:pt x="1009" y="215"/>
                      </a:lnTo>
                      <a:lnTo>
                        <a:pt x="1009" y="214"/>
                      </a:lnTo>
                      <a:lnTo>
                        <a:pt x="1008" y="213"/>
                      </a:lnTo>
                      <a:lnTo>
                        <a:pt x="1008" y="212"/>
                      </a:lnTo>
                      <a:lnTo>
                        <a:pt x="1008" y="210"/>
                      </a:lnTo>
                      <a:lnTo>
                        <a:pt x="1008" y="209"/>
                      </a:lnTo>
                      <a:lnTo>
                        <a:pt x="1008" y="208"/>
                      </a:lnTo>
                      <a:lnTo>
                        <a:pt x="1008" y="207"/>
                      </a:lnTo>
                      <a:lnTo>
                        <a:pt x="1007" y="206"/>
                      </a:lnTo>
                      <a:lnTo>
                        <a:pt x="1007" y="205"/>
                      </a:lnTo>
                      <a:lnTo>
                        <a:pt x="1007" y="203"/>
                      </a:lnTo>
                      <a:lnTo>
                        <a:pt x="1007" y="202"/>
                      </a:lnTo>
                      <a:lnTo>
                        <a:pt x="1007" y="201"/>
                      </a:lnTo>
                      <a:lnTo>
                        <a:pt x="1007" y="200"/>
                      </a:lnTo>
                      <a:lnTo>
                        <a:pt x="1007" y="199"/>
                      </a:lnTo>
                      <a:lnTo>
                        <a:pt x="1007" y="198"/>
                      </a:lnTo>
                      <a:lnTo>
                        <a:pt x="1005" y="198"/>
                      </a:lnTo>
                      <a:lnTo>
                        <a:pt x="1005" y="197"/>
                      </a:lnTo>
                      <a:lnTo>
                        <a:pt x="1005" y="195"/>
                      </a:lnTo>
                      <a:lnTo>
                        <a:pt x="1005" y="194"/>
                      </a:lnTo>
                      <a:lnTo>
                        <a:pt x="1005" y="193"/>
                      </a:lnTo>
                      <a:lnTo>
                        <a:pt x="1005" y="192"/>
                      </a:lnTo>
                      <a:lnTo>
                        <a:pt x="1007" y="191"/>
                      </a:lnTo>
                      <a:lnTo>
                        <a:pt x="1008" y="191"/>
                      </a:lnTo>
                      <a:lnTo>
                        <a:pt x="1009" y="190"/>
                      </a:lnTo>
                      <a:lnTo>
                        <a:pt x="1011" y="188"/>
                      </a:lnTo>
                      <a:lnTo>
                        <a:pt x="1012" y="187"/>
                      </a:lnTo>
                      <a:lnTo>
                        <a:pt x="1013" y="187"/>
                      </a:lnTo>
                      <a:lnTo>
                        <a:pt x="1015" y="186"/>
                      </a:lnTo>
                      <a:lnTo>
                        <a:pt x="1016" y="185"/>
                      </a:lnTo>
                      <a:lnTo>
                        <a:pt x="1017" y="185"/>
                      </a:lnTo>
                      <a:lnTo>
                        <a:pt x="1018" y="184"/>
                      </a:lnTo>
                      <a:lnTo>
                        <a:pt x="1019" y="183"/>
                      </a:lnTo>
                      <a:lnTo>
                        <a:pt x="1020" y="183"/>
                      </a:lnTo>
                      <a:lnTo>
                        <a:pt x="1020" y="182"/>
                      </a:lnTo>
                      <a:lnTo>
                        <a:pt x="1022" y="180"/>
                      </a:lnTo>
                      <a:lnTo>
                        <a:pt x="1023" y="180"/>
                      </a:lnTo>
                      <a:lnTo>
                        <a:pt x="1024" y="179"/>
                      </a:lnTo>
                      <a:lnTo>
                        <a:pt x="1025" y="178"/>
                      </a:lnTo>
                      <a:lnTo>
                        <a:pt x="1025" y="177"/>
                      </a:lnTo>
                      <a:lnTo>
                        <a:pt x="1026" y="177"/>
                      </a:lnTo>
                      <a:lnTo>
                        <a:pt x="1027" y="176"/>
                      </a:lnTo>
                      <a:lnTo>
                        <a:pt x="1029" y="175"/>
                      </a:lnTo>
                      <a:lnTo>
                        <a:pt x="1029" y="173"/>
                      </a:lnTo>
                      <a:lnTo>
                        <a:pt x="1030" y="172"/>
                      </a:lnTo>
                      <a:lnTo>
                        <a:pt x="1031" y="171"/>
                      </a:lnTo>
                      <a:lnTo>
                        <a:pt x="1032" y="170"/>
                      </a:lnTo>
                      <a:lnTo>
                        <a:pt x="1033" y="170"/>
                      </a:lnTo>
                      <a:lnTo>
                        <a:pt x="1034" y="169"/>
                      </a:lnTo>
                      <a:lnTo>
                        <a:pt x="1034" y="167"/>
                      </a:lnTo>
                      <a:lnTo>
                        <a:pt x="1035" y="165"/>
                      </a:lnTo>
                      <a:lnTo>
                        <a:pt x="1037" y="164"/>
                      </a:lnTo>
                      <a:lnTo>
                        <a:pt x="1038" y="163"/>
                      </a:lnTo>
                      <a:lnTo>
                        <a:pt x="1039" y="162"/>
                      </a:lnTo>
                      <a:lnTo>
                        <a:pt x="1040" y="161"/>
                      </a:lnTo>
                      <a:lnTo>
                        <a:pt x="1040" y="160"/>
                      </a:lnTo>
                      <a:lnTo>
                        <a:pt x="1041" y="158"/>
                      </a:lnTo>
                      <a:lnTo>
                        <a:pt x="1041" y="157"/>
                      </a:lnTo>
                      <a:lnTo>
                        <a:pt x="1041" y="156"/>
                      </a:lnTo>
                      <a:lnTo>
                        <a:pt x="1042" y="156"/>
                      </a:lnTo>
                      <a:lnTo>
                        <a:pt x="1042" y="155"/>
                      </a:lnTo>
                      <a:lnTo>
                        <a:pt x="1042" y="154"/>
                      </a:lnTo>
                      <a:lnTo>
                        <a:pt x="1042" y="153"/>
                      </a:lnTo>
                      <a:lnTo>
                        <a:pt x="1042" y="151"/>
                      </a:lnTo>
                      <a:lnTo>
                        <a:pt x="1042" y="150"/>
                      </a:lnTo>
                      <a:lnTo>
                        <a:pt x="1042" y="149"/>
                      </a:lnTo>
                      <a:lnTo>
                        <a:pt x="1042" y="148"/>
                      </a:lnTo>
                      <a:lnTo>
                        <a:pt x="1044" y="147"/>
                      </a:lnTo>
                      <a:lnTo>
                        <a:pt x="1044" y="146"/>
                      </a:lnTo>
                      <a:lnTo>
                        <a:pt x="1042" y="145"/>
                      </a:lnTo>
                      <a:lnTo>
                        <a:pt x="1042" y="143"/>
                      </a:lnTo>
                      <a:lnTo>
                        <a:pt x="1042" y="142"/>
                      </a:lnTo>
                      <a:lnTo>
                        <a:pt x="1042" y="141"/>
                      </a:lnTo>
                      <a:lnTo>
                        <a:pt x="1042" y="140"/>
                      </a:lnTo>
                      <a:lnTo>
                        <a:pt x="1042" y="139"/>
                      </a:lnTo>
                      <a:lnTo>
                        <a:pt x="1042" y="138"/>
                      </a:lnTo>
                      <a:lnTo>
                        <a:pt x="1042" y="136"/>
                      </a:lnTo>
                      <a:lnTo>
                        <a:pt x="1042" y="135"/>
                      </a:lnTo>
                      <a:lnTo>
                        <a:pt x="1042" y="134"/>
                      </a:lnTo>
                      <a:lnTo>
                        <a:pt x="1042" y="133"/>
                      </a:lnTo>
                      <a:lnTo>
                        <a:pt x="1042" y="132"/>
                      </a:lnTo>
                      <a:lnTo>
                        <a:pt x="1042" y="131"/>
                      </a:lnTo>
                      <a:lnTo>
                        <a:pt x="1041" y="128"/>
                      </a:lnTo>
                      <a:lnTo>
                        <a:pt x="1040" y="127"/>
                      </a:lnTo>
                      <a:lnTo>
                        <a:pt x="1039" y="125"/>
                      </a:lnTo>
                      <a:lnTo>
                        <a:pt x="1038" y="124"/>
                      </a:lnTo>
                      <a:lnTo>
                        <a:pt x="1035" y="121"/>
                      </a:lnTo>
                      <a:lnTo>
                        <a:pt x="1034" y="120"/>
                      </a:lnTo>
                      <a:lnTo>
                        <a:pt x="1033" y="118"/>
                      </a:lnTo>
                      <a:lnTo>
                        <a:pt x="1031" y="116"/>
                      </a:lnTo>
                      <a:lnTo>
                        <a:pt x="1030" y="115"/>
                      </a:lnTo>
                      <a:lnTo>
                        <a:pt x="1027" y="112"/>
                      </a:lnTo>
                      <a:lnTo>
                        <a:pt x="1025" y="110"/>
                      </a:lnTo>
                      <a:lnTo>
                        <a:pt x="1024" y="109"/>
                      </a:lnTo>
                      <a:lnTo>
                        <a:pt x="1022" y="106"/>
                      </a:lnTo>
                      <a:lnTo>
                        <a:pt x="1019" y="104"/>
                      </a:lnTo>
                      <a:lnTo>
                        <a:pt x="1017" y="103"/>
                      </a:lnTo>
                      <a:lnTo>
                        <a:pt x="1015" y="101"/>
                      </a:lnTo>
                      <a:lnTo>
                        <a:pt x="1012" y="98"/>
                      </a:lnTo>
                      <a:lnTo>
                        <a:pt x="1011" y="97"/>
                      </a:lnTo>
                      <a:lnTo>
                        <a:pt x="1009" y="95"/>
                      </a:lnTo>
                      <a:lnTo>
                        <a:pt x="1007" y="94"/>
                      </a:lnTo>
                      <a:lnTo>
                        <a:pt x="1004" y="91"/>
                      </a:lnTo>
                      <a:lnTo>
                        <a:pt x="1002" y="90"/>
                      </a:lnTo>
                      <a:lnTo>
                        <a:pt x="1000" y="89"/>
                      </a:lnTo>
                      <a:lnTo>
                        <a:pt x="997" y="88"/>
                      </a:lnTo>
                      <a:lnTo>
                        <a:pt x="994" y="87"/>
                      </a:lnTo>
                      <a:lnTo>
                        <a:pt x="992" y="86"/>
                      </a:lnTo>
                      <a:lnTo>
                        <a:pt x="989" y="84"/>
                      </a:lnTo>
                      <a:lnTo>
                        <a:pt x="987" y="83"/>
                      </a:lnTo>
                      <a:lnTo>
                        <a:pt x="985" y="83"/>
                      </a:lnTo>
                      <a:lnTo>
                        <a:pt x="982" y="82"/>
                      </a:lnTo>
                      <a:lnTo>
                        <a:pt x="980" y="82"/>
                      </a:lnTo>
                      <a:lnTo>
                        <a:pt x="978" y="82"/>
                      </a:lnTo>
                      <a:lnTo>
                        <a:pt x="971" y="81"/>
                      </a:lnTo>
                      <a:lnTo>
                        <a:pt x="964" y="81"/>
                      </a:lnTo>
                      <a:lnTo>
                        <a:pt x="957" y="81"/>
                      </a:lnTo>
                      <a:lnTo>
                        <a:pt x="950" y="80"/>
                      </a:lnTo>
                      <a:lnTo>
                        <a:pt x="944" y="80"/>
                      </a:lnTo>
                      <a:lnTo>
                        <a:pt x="937" y="79"/>
                      </a:lnTo>
                      <a:lnTo>
                        <a:pt x="931" y="79"/>
                      </a:lnTo>
                      <a:lnTo>
                        <a:pt x="926" y="78"/>
                      </a:lnTo>
                      <a:lnTo>
                        <a:pt x="920" y="76"/>
                      </a:lnTo>
                      <a:lnTo>
                        <a:pt x="914" y="76"/>
                      </a:lnTo>
                      <a:lnTo>
                        <a:pt x="908" y="75"/>
                      </a:lnTo>
                      <a:lnTo>
                        <a:pt x="903" y="74"/>
                      </a:lnTo>
                      <a:lnTo>
                        <a:pt x="897" y="74"/>
                      </a:lnTo>
                      <a:lnTo>
                        <a:pt x="892" y="73"/>
                      </a:lnTo>
                      <a:lnTo>
                        <a:pt x="886" y="73"/>
                      </a:lnTo>
                      <a:lnTo>
                        <a:pt x="881" y="72"/>
                      </a:lnTo>
                      <a:lnTo>
                        <a:pt x="875" y="72"/>
                      </a:lnTo>
                      <a:lnTo>
                        <a:pt x="870" y="72"/>
                      </a:lnTo>
                      <a:lnTo>
                        <a:pt x="864" y="72"/>
                      </a:lnTo>
                      <a:lnTo>
                        <a:pt x="859" y="72"/>
                      </a:lnTo>
                      <a:lnTo>
                        <a:pt x="853" y="72"/>
                      </a:lnTo>
                      <a:lnTo>
                        <a:pt x="847" y="73"/>
                      </a:lnTo>
                      <a:lnTo>
                        <a:pt x="841" y="74"/>
                      </a:lnTo>
                      <a:lnTo>
                        <a:pt x="836" y="74"/>
                      </a:lnTo>
                      <a:lnTo>
                        <a:pt x="830" y="76"/>
                      </a:lnTo>
                      <a:lnTo>
                        <a:pt x="824" y="78"/>
                      </a:lnTo>
                      <a:lnTo>
                        <a:pt x="817" y="80"/>
                      </a:lnTo>
                      <a:lnTo>
                        <a:pt x="811" y="82"/>
                      </a:lnTo>
                      <a:lnTo>
                        <a:pt x="804" y="84"/>
                      </a:lnTo>
                      <a:lnTo>
                        <a:pt x="797" y="87"/>
                      </a:lnTo>
                      <a:lnTo>
                        <a:pt x="792" y="90"/>
                      </a:lnTo>
                      <a:lnTo>
                        <a:pt x="784" y="94"/>
                      </a:lnTo>
                      <a:lnTo>
                        <a:pt x="781" y="96"/>
                      </a:lnTo>
                      <a:lnTo>
                        <a:pt x="778" y="97"/>
                      </a:lnTo>
                      <a:lnTo>
                        <a:pt x="775" y="100"/>
                      </a:lnTo>
                      <a:lnTo>
                        <a:pt x="773" y="103"/>
                      </a:lnTo>
                      <a:lnTo>
                        <a:pt x="770" y="105"/>
                      </a:lnTo>
                      <a:lnTo>
                        <a:pt x="767" y="109"/>
                      </a:lnTo>
                      <a:lnTo>
                        <a:pt x="764" y="112"/>
                      </a:lnTo>
                      <a:lnTo>
                        <a:pt x="762" y="116"/>
                      </a:lnTo>
                      <a:lnTo>
                        <a:pt x="758" y="119"/>
                      </a:lnTo>
                      <a:lnTo>
                        <a:pt x="756" y="123"/>
                      </a:lnTo>
                      <a:lnTo>
                        <a:pt x="754" y="127"/>
                      </a:lnTo>
                      <a:lnTo>
                        <a:pt x="750" y="132"/>
                      </a:lnTo>
                      <a:lnTo>
                        <a:pt x="748" y="135"/>
                      </a:lnTo>
                      <a:lnTo>
                        <a:pt x="745" y="140"/>
                      </a:lnTo>
                      <a:lnTo>
                        <a:pt x="743" y="145"/>
                      </a:lnTo>
                      <a:lnTo>
                        <a:pt x="741" y="149"/>
                      </a:lnTo>
                      <a:lnTo>
                        <a:pt x="738" y="154"/>
                      </a:lnTo>
                      <a:lnTo>
                        <a:pt x="736" y="160"/>
                      </a:lnTo>
                      <a:lnTo>
                        <a:pt x="735" y="164"/>
                      </a:lnTo>
                      <a:lnTo>
                        <a:pt x="733" y="169"/>
                      </a:lnTo>
                      <a:lnTo>
                        <a:pt x="730" y="173"/>
                      </a:lnTo>
                      <a:lnTo>
                        <a:pt x="729" y="178"/>
                      </a:lnTo>
                      <a:lnTo>
                        <a:pt x="728" y="183"/>
                      </a:lnTo>
                      <a:lnTo>
                        <a:pt x="727" y="187"/>
                      </a:lnTo>
                      <a:lnTo>
                        <a:pt x="726" y="192"/>
                      </a:lnTo>
                      <a:lnTo>
                        <a:pt x="725" y="197"/>
                      </a:lnTo>
                      <a:lnTo>
                        <a:pt x="723" y="201"/>
                      </a:lnTo>
                      <a:lnTo>
                        <a:pt x="723" y="206"/>
                      </a:lnTo>
                      <a:lnTo>
                        <a:pt x="723" y="209"/>
                      </a:lnTo>
                      <a:lnTo>
                        <a:pt x="722" y="214"/>
                      </a:lnTo>
                      <a:lnTo>
                        <a:pt x="723" y="217"/>
                      </a:lnTo>
                      <a:lnTo>
                        <a:pt x="723" y="221"/>
                      </a:lnTo>
                      <a:lnTo>
                        <a:pt x="723" y="222"/>
                      </a:lnTo>
                      <a:lnTo>
                        <a:pt x="723" y="223"/>
                      </a:lnTo>
                      <a:lnTo>
                        <a:pt x="725" y="224"/>
                      </a:lnTo>
                      <a:lnTo>
                        <a:pt x="725" y="225"/>
                      </a:lnTo>
                      <a:lnTo>
                        <a:pt x="726" y="227"/>
                      </a:lnTo>
                      <a:lnTo>
                        <a:pt x="727" y="228"/>
                      </a:lnTo>
                      <a:lnTo>
                        <a:pt x="728" y="229"/>
                      </a:lnTo>
                      <a:lnTo>
                        <a:pt x="728" y="230"/>
                      </a:lnTo>
                      <a:lnTo>
                        <a:pt x="729" y="231"/>
                      </a:lnTo>
                      <a:lnTo>
                        <a:pt x="730" y="232"/>
                      </a:lnTo>
                      <a:lnTo>
                        <a:pt x="732" y="234"/>
                      </a:lnTo>
                      <a:lnTo>
                        <a:pt x="733" y="236"/>
                      </a:lnTo>
                      <a:lnTo>
                        <a:pt x="734" y="237"/>
                      </a:lnTo>
                      <a:lnTo>
                        <a:pt x="736" y="238"/>
                      </a:lnTo>
                      <a:lnTo>
                        <a:pt x="737" y="239"/>
                      </a:lnTo>
                      <a:lnTo>
                        <a:pt x="738" y="240"/>
                      </a:lnTo>
                      <a:lnTo>
                        <a:pt x="740" y="242"/>
                      </a:lnTo>
                      <a:lnTo>
                        <a:pt x="741" y="243"/>
                      </a:lnTo>
                      <a:lnTo>
                        <a:pt x="742" y="244"/>
                      </a:lnTo>
                      <a:lnTo>
                        <a:pt x="743" y="246"/>
                      </a:lnTo>
                      <a:lnTo>
                        <a:pt x="744" y="247"/>
                      </a:lnTo>
                      <a:lnTo>
                        <a:pt x="744" y="249"/>
                      </a:lnTo>
                      <a:lnTo>
                        <a:pt x="745" y="250"/>
                      </a:lnTo>
                      <a:lnTo>
                        <a:pt x="747" y="251"/>
                      </a:lnTo>
                      <a:lnTo>
                        <a:pt x="747" y="253"/>
                      </a:lnTo>
                      <a:lnTo>
                        <a:pt x="748" y="254"/>
                      </a:lnTo>
                      <a:lnTo>
                        <a:pt x="748" y="255"/>
                      </a:lnTo>
                      <a:lnTo>
                        <a:pt x="749" y="257"/>
                      </a:lnTo>
                      <a:lnTo>
                        <a:pt x="749" y="259"/>
                      </a:lnTo>
                      <a:lnTo>
                        <a:pt x="749" y="260"/>
                      </a:lnTo>
                      <a:lnTo>
                        <a:pt x="748" y="261"/>
                      </a:lnTo>
                      <a:lnTo>
                        <a:pt x="747" y="261"/>
                      </a:lnTo>
                      <a:lnTo>
                        <a:pt x="744" y="261"/>
                      </a:lnTo>
                      <a:lnTo>
                        <a:pt x="742" y="261"/>
                      </a:lnTo>
                      <a:lnTo>
                        <a:pt x="741" y="261"/>
                      </a:lnTo>
                      <a:lnTo>
                        <a:pt x="738" y="261"/>
                      </a:lnTo>
                      <a:lnTo>
                        <a:pt x="736" y="261"/>
                      </a:lnTo>
                      <a:lnTo>
                        <a:pt x="734" y="261"/>
                      </a:lnTo>
                      <a:lnTo>
                        <a:pt x="732" y="262"/>
                      </a:lnTo>
                      <a:lnTo>
                        <a:pt x="729" y="262"/>
                      </a:lnTo>
                      <a:lnTo>
                        <a:pt x="727" y="262"/>
                      </a:lnTo>
                      <a:lnTo>
                        <a:pt x="726" y="264"/>
                      </a:lnTo>
                      <a:lnTo>
                        <a:pt x="723" y="264"/>
                      </a:lnTo>
                      <a:lnTo>
                        <a:pt x="721" y="264"/>
                      </a:lnTo>
                      <a:lnTo>
                        <a:pt x="719" y="265"/>
                      </a:lnTo>
                      <a:lnTo>
                        <a:pt x="717" y="266"/>
                      </a:lnTo>
                      <a:lnTo>
                        <a:pt x="714" y="266"/>
                      </a:lnTo>
                      <a:lnTo>
                        <a:pt x="712" y="267"/>
                      </a:lnTo>
                      <a:lnTo>
                        <a:pt x="710" y="268"/>
                      </a:lnTo>
                      <a:lnTo>
                        <a:pt x="707" y="269"/>
                      </a:lnTo>
                      <a:lnTo>
                        <a:pt x="706" y="270"/>
                      </a:lnTo>
                      <a:lnTo>
                        <a:pt x="704" y="272"/>
                      </a:lnTo>
                      <a:lnTo>
                        <a:pt x="702" y="273"/>
                      </a:lnTo>
                      <a:lnTo>
                        <a:pt x="699" y="274"/>
                      </a:lnTo>
                      <a:lnTo>
                        <a:pt x="698" y="276"/>
                      </a:lnTo>
                      <a:lnTo>
                        <a:pt x="696" y="277"/>
                      </a:lnTo>
                      <a:lnTo>
                        <a:pt x="695" y="280"/>
                      </a:lnTo>
                      <a:lnTo>
                        <a:pt x="692" y="281"/>
                      </a:lnTo>
                      <a:lnTo>
                        <a:pt x="691" y="283"/>
                      </a:lnTo>
                      <a:lnTo>
                        <a:pt x="689" y="285"/>
                      </a:lnTo>
                      <a:lnTo>
                        <a:pt x="688" y="288"/>
                      </a:lnTo>
                      <a:lnTo>
                        <a:pt x="687" y="290"/>
                      </a:lnTo>
                      <a:lnTo>
                        <a:pt x="685" y="292"/>
                      </a:lnTo>
                      <a:lnTo>
                        <a:pt x="684" y="295"/>
                      </a:lnTo>
                      <a:lnTo>
                        <a:pt x="684" y="296"/>
                      </a:lnTo>
                      <a:lnTo>
                        <a:pt x="683" y="298"/>
                      </a:lnTo>
                      <a:lnTo>
                        <a:pt x="683" y="301"/>
                      </a:lnTo>
                      <a:lnTo>
                        <a:pt x="683" y="303"/>
                      </a:lnTo>
                      <a:lnTo>
                        <a:pt x="682" y="305"/>
                      </a:lnTo>
                      <a:lnTo>
                        <a:pt x="682" y="307"/>
                      </a:lnTo>
                      <a:lnTo>
                        <a:pt x="682" y="310"/>
                      </a:lnTo>
                      <a:lnTo>
                        <a:pt x="681" y="312"/>
                      </a:lnTo>
                      <a:lnTo>
                        <a:pt x="681" y="314"/>
                      </a:lnTo>
                      <a:lnTo>
                        <a:pt x="681" y="317"/>
                      </a:lnTo>
                      <a:lnTo>
                        <a:pt x="681" y="319"/>
                      </a:lnTo>
                      <a:lnTo>
                        <a:pt x="681" y="321"/>
                      </a:lnTo>
                      <a:lnTo>
                        <a:pt x="681" y="324"/>
                      </a:lnTo>
                      <a:lnTo>
                        <a:pt x="681" y="326"/>
                      </a:lnTo>
                      <a:lnTo>
                        <a:pt x="682" y="329"/>
                      </a:lnTo>
                      <a:lnTo>
                        <a:pt x="682" y="332"/>
                      </a:lnTo>
                      <a:lnTo>
                        <a:pt x="682" y="334"/>
                      </a:lnTo>
                      <a:lnTo>
                        <a:pt x="683" y="336"/>
                      </a:lnTo>
                      <a:lnTo>
                        <a:pt x="683" y="337"/>
                      </a:lnTo>
                      <a:lnTo>
                        <a:pt x="684" y="340"/>
                      </a:lnTo>
                      <a:lnTo>
                        <a:pt x="684" y="342"/>
                      </a:lnTo>
                      <a:lnTo>
                        <a:pt x="685" y="344"/>
                      </a:lnTo>
                      <a:lnTo>
                        <a:pt x="687" y="346"/>
                      </a:lnTo>
                      <a:lnTo>
                        <a:pt x="687" y="348"/>
                      </a:lnTo>
                      <a:lnTo>
                        <a:pt x="688" y="350"/>
                      </a:lnTo>
                      <a:lnTo>
                        <a:pt x="689" y="351"/>
                      </a:lnTo>
                      <a:lnTo>
                        <a:pt x="690" y="352"/>
                      </a:lnTo>
                      <a:lnTo>
                        <a:pt x="692" y="354"/>
                      </a:lnTo>
                      <a:lnTo>
                        <a:pt x="693" y="355"/>
                      </a:lnTo>
                      <a:lnTo>
                        <a:pt x="695" y="356"/>
                      </a:lnTo>
                      <a:lnTo>
                        <a:pt x="697" y="357"/>
                      </a:lnTo>
                      <a:lnTo>
                        <a:pt x="696" y="357"/>
                      </a:lnTo>
                      <a:lnTo>
                        <a:pt x="695" y="358"/>
                      </a:lnTo>
                      <a:lnTo>
                        <a:pt x="693" y="358"/>
                      </a:lnTo>
                      <a:lnTo>
                        <a:pt x="692" y="358"/>
                      </a:lnTo>
                      <a:lnTo>
                        <a:pt x="691" y="359"/>
                      </a:lnTo>
                      <a:lnTo>
                        <a:pt x="690" y="361"/>
                      </a:lnTo>
                      <a:lnTo>
                        <a:pt x="689" y="362"/>
                      </a:lnTo>
                      <a:lnTo>
                        <a:pt x="687" y="363"/>
                      </a:lnTo>
                      <a:lnTo>
                        <a:pt x="685" y="363"/>
                      </a:lnTo>
                      <a:lnTo>
                        <a:pt x="684" y="365"/>
                      </a:lnTo>
                      <a:lnTo>
                        <a:pt x="683" y="366"/>
                      </a:lnTo>
                      <a:lnTo>
                        <a:pt x="681" y="368"/>
                      </a:lnTo>
                      <a:lnTo>
                        <a:pt x="680" y="369"/>
                      </a:lnTo>
                      <a:lnTo>
                        <a:pt x="678" y="370"/>
                      </a:lnTo>
                      <a:lnTo>
                        <a:pt x="676" y="372"/>
                      </a:lnTo>
                      <a:lnTo>
                        <a:pt x="675" y="373"/>
                      </a:lnTo>
                      <a:lnTo>
                        <a:pt x="673" y="376"/>
                      </a:lnTo>
                      <a:lnTo>
                        <a:pt x="671" y="377"/>
                      </a:lnTo>
                      <a:lnTo>
                        <a:pt x="670" y="379"/>
                      </a:lnTo>
                      <a:lnTo>
                        <a:pt x="668" y="381"/>
                      </a:lnTo>
                      <a:lnTo>
                        <a:pt x="667" y="383"/>
                      </a:lnTo>
                      <a:lnTo>
                        <a:pt x="665" y="385"/>
                      </a:lnTo>
                      <a:lnTo>
                        <a:pt x="662" y="387"/>
                      </a:lnTo>
                      <a:lnTo>
                        <a:pt x="661" y="388"/>
                      </a:lnTo>
                      <a:lnTo>
                        <a:pt x="659" y="391"/>
                      </a:lnTo>
                      <a:lnTo>
                        <a:pt x="658" y="393"/>
                      </a:lnTo>
                      <a:lnTo>
                        <a:pt x="655" y="395"/>
                      </a:lnTo>
                      <a:lnTo>
                        <a:pt x="654" y="396"/>
                      </a:lnTo>
                      <a:lnTo>
                        <a:pt x="652" y="399"/>
                      </a:lnTo>
                      <a:lnTo>
                        <a:pt x="651" y="401"/>
                      </a:lnTo>
                      <a:lnTo>
                        <a:pt x="648" y="403"/>
                      </a:lnTo>
                      <a:lnTo>
                        <a:pt x="646" y="404"/>
                      </a:lnTo>
                      <a:lnTo>
                        <a:pt x="645" y="407"/>
                      </a:lnTo>
                      <a:lnTo>
                        <a:pt x="643" y="409"/>
                      </a:lnTo>
                      <a:lnTo>
                        <a:pt x="641" y="411"/>
                      </a:lnTo>
                      <a:lnTo>
                        <a:pt x="639" y="413"/>
                      </a:lnTo>
                      <a:lnTo>
                        <a:pt x="638" y="415"/>
                      </a:lnTo>
                      <a:lnTo>
                        <a:pt x="636" y="417"/>
                      </a:lnTo>
                      <a:lnTo>
                        <a:pt x="635" y="419"/>
                      </a:lnTo>
                      <a:lnTo>
                        <a:pt x="632" y="421"/>
                      </a:lnTo>
                      <a:lnTo>
                        <a:pt x="630" y="423"/>
                      </a:lnTo>
                      <a:lnTo>
                        <a:pt x="629" y="425"/>
                      </a:lnTo>
                      <a:lnTo>
                        <a:pt x="626" y="426"/>
                      </a:lnTo>
                      <a:lnTo>
                        <a:pt x="625" y="429"/>
                      </a:lnTo>
                      <a:lnTo>
                        <a:pt x="624" y="431"/>
                      </a:lnTo>
                      <a:lnTo>
                        <a:pt x="622" y="432"/>
                      </a:lnTo>
                      <a:lnTo>
                        <a:pt x="621" y="435"/>
                      </a:lnTo>
                      <a:lnTo>
                        <a:pt x="618" y="436"/>
                      </a:lnTo>
                      <a:lnTo>
                        <a:pt x="617" y="438"/>
                      </a:lnTo>
                      <a:lnTo>
                        <a:pt x="615" y="440"/>
                      </a:lnTo>
                      <a:lnTo>
                        <a:pt x="614" y="441"/>
                      </a:lnTo>
                      <a:lnTo>
                        <a:pt x="613" y="444"/>
                      </a:lnTo>
                      <a:lnTo>
                        <a:pt x="611" y="446"/>
                      </a:lnTo>
                      <a:lnTo>
                        <a:pt x="609" y="447"/>
                      </a:lnTo>
                      <a:lnTo>
                        <a:pt x="608" y="450"/>
                      </a:lnTo>
                      <a:lnTo>
                        <a:pt x="607" y="451"/>
                      </a:lnTo>
                      <a:lnTo>
                        <a:pt x="606" y="453"/>
                      </a:lnTo>
                      <a:lnTo>
                        <a:pt x="603" y="455"/>
                      </a:lnTo>
                      <a:lnTo>
                        <a:pt x="602" y="456"/>
                      </a:lnTo>
                      <a:lnTo>
                        <a:pt x="601" y="459"/>
                      </a:lnTo>
                      <a:lnTo>
                        <a:pt x="600" y="461"/>
                      </a:lnTo>
                      <a:lnTo>
                        <a:pt x="599" y="462"/>
                      </a:lnTo>
                      <a:lnTo>
                        <a:pt x="598" y="465"/>
                      </a:lnTo>
                      <a:lnTo>
                        <a:pt x="596" y="467"/>
                      </a:lnTo>
                      <a:lnTo>
                        <a:pt x="595" y="465"/>
                      </a:lnTo>
                      <a:lnTo>
                        <a:pt x="595" y="462"/>
                      </a:lnTo>
                      <a:lnTo>
                        <a:pt x="594" y="460"/>
                      </a:lnTo>
                      <a:lnTo>
                        <a:pt x="593" y="458"/>
                      </a:lnTo>
                      <a:lnTo>
                        <a:pt x="592" y="455"/>
                      </a:lnTo>
                      <a:lnTo>
                        <a:pt x="591" y="454"/>
                      </a:lnTo>
                      <a:lnTo>
                        <a:pt x="589" y="452"/>
                      </a:lnTo>
                      <a:lnTo>
                        <a:pt x="588" y="450"/>
                      </a:lnTo>
                      <a:lnTo>
                        <a:pt x="587" y="448"/>
                      </a:lnTo>
                      <a:lnTo>
                        <a:pt x="586" y="447"/>
                      </a:lnTo>
                      <a:lnTo>
                        <a:pt x="584" y="445"/>
                      </a:lnTo>
                      <a:lnTo>
                        <a:pt x="583" y="444"/>
                      </a:lnTo>
                      <a:lnTo>
                        <a:pt x="581" y="443"/>
                      </a:lnTo>
                      <a:lnTo>
                        <a:pt x="579" y="440"/>
                      </a:lnTo>
                      <a:lnTo>
                        <a:pt x="578" y="439"/>
                      </a:lnTo>
                      <a:lnTo>
                        <a:pt x="576" y="438"/>
                      </a:lnTo>
                      <a:lnTo>
                        <a:pt x="574" y="437"/>
                      </a:lnTo>
                      <a:lnTo>
                        <a:pt x="572" y="436"/>
                      </a:lnTo>
                      <a:lnTo>
                        <a:pt x="571" y="435"/>
                      </a:lnTo>
                      <a:lnTo>
                        <a:pt x="569" y="432"/>
                      </a:lnTo>
                      <a:lnTo>
                        <a:pt x="566" y="431"/>
                      </a:lnTo>
                      <a:lnTo>
                        <a:pt x="565" y="430"/>
                      </a:lnTo>
                      <a:lnTo>
                        <a:pt x="563" y="429"/>
                      </a:lnTo>
                      <a:lnTo>
                        <a:pt x="561" y="428"/>
                      </a:lnTo>
                      <a:lnTo>
                        <a:pt x="558" y="426"/>
                      </a:lnTo>
                      <a:lnTo>
                        <a:pt x="556" y="425"/>
                      </a:lnTo>
                      <a:lnTo>
                        <a:pt x="555" y="424"/>
                      </a:lnTo>
                      <a:lnTo>
                        <a:pt x="552" y="423"/>
                      </a:lnTo>
                      <a:lnTo>
                        <a:pt x="550" y="422"/>
                      </a:lnTo>
                      <a:lnTo>
                        <a:pt x="548" y="419"/>
                      </a:lnTo>
                      <a:lnTo>
                        <a:pt x="544" y="418"/>
                      </a:lnTo>
                      <a:lnTo>
                        <a:pt x="542" y="417"/>
                      </a:lnTo>
                      <a:lnTo>
                        <a:pt x="544" y="417"/>
                      </a:lnTo>
                      <a:lnTo>
                        <a:pt x="546" y="417"/>
                      </a:lnTo>
                      <a:lnTo>
                        <a:pt x="548" y="416"/>
                      </a:lnTo>
                      <a:lnTo>
                        <a:pt x="549" y="416"/>
                      </a:lnTo>
                      <a:lnTo>
                        <a:pt x="550" y="416"/>
                      </a:lnTo>
                      <a:lnTo>
                        <a:pt x="552" y="415"/>
                      </a:lnTo>
                      <a:lnTo>
                        <a:pt x="554" y="415"/>
                      </a:lnTo>
                      <a:lnTo>
                        <a:pt x="555" y="414"/>
                      </a:lnTo>
                      <a:lnTo>
                        <a:pt x="557" y="413"/>
                      </a:lnTo>
                      <a:lnTo>
                        <a:pt x="558" y="411"/>
                      </a:lnTo>
                      <a:lnTo>
                        <a:pt x="559" y="410"/>
                      </a:lnTo>
                      <a:lnTo>
                        <a:pt x="561" y="409"/>
                      </a:lnTo>
                      <a:lnTo>
                        <a:pt x="562" y="408"/>
                      </a:lnTo>
                      <a:lnTo>
                        <a:pt x="563" y="407"/>
                      </a:lnTo>
                      <a:lnTo>
                        <a:pt x="564" y="406"/>
                      </a:lnTo>
                      <a:lnTo>
                        <a:pt x="565" y="404"/>
                      </a:lnTo>
                      <a:lnTo>
                        <a:pt x="566" y="402"/>
                      </a:lnTo>
                      <a:lnTo>
                        <a:pt x="566" y="401"/>
                      </a:lnTo>
                      <a:lnTo>
                        <a:pt x="567" y="399"/>
                      </a:lnTo>
                      <a:lnTo>
                        <a:pt x="567" y="398"/>
                      </a:lnTo>
                      <a:lnTo>
                        <a:pt x="569" y="395"/>
                      </a:lnTo>
                      <a:lnTo>
                        <a:pt x="569" y="394"/>
                      </a:lnTo>
                      <a:lnTo>
                        <a:pt x="569" y="392"/>
                      </a:lnTo>
                      <a:lnTo>
                        <a:pt x="567" y="389"/>
                      </a:lnTo>
                      <a:lnTo>
                        <a:pt x="567" y="387"/>
                      </a:lnTo>
                      <a:lnTo>
                        <a:pt x="567" y="386"/>
                      </a:lnTo>
                      <a:lnTo>
                        <a:pt x="566" y="384"/>
                      </a:lnTo>
                      <a:lnTo>
                        <a:pt x="565" y="381"/>
                      </a:lnTo>
                      <a:lnTo>
                        <a:pt x="564" y="379"/>
                      </a:lnTo>
                      <a:lnTo>
                        <a:pt x="562" y="377"/>
                      </a:lnTo>
                      <a:lnTo>
                        <a:pt x="561" y="373"/>
                      </a:lnTo>
                      <a:lnTo>
                        <a:pt x="558" y="371"/>
                      </a:lnTo>
                      <a:lnTo>
                        <a:pt x="559" y="370"/>
                      </a:lnTo>
                      <a:lnTo>
                        <a:pt x="561" y="369"/>
                      </a:lnTo>
                      <a:lnTo>
                        <a:pt x="561" y="368"/>
                      </a:lnTo>
                      <a:lnTo>
                        <a:pt x="562" y="366"/>
                      </a:lnTo>
                      <a:lnTo>
                        <a:pt x="563" y="365"/>
                      </a:lnTo>
                      <a:lnTo>
                        <a:pt x="563" y="364"/>
                      </a:lnTo>
                      <a:lnTo>
                        <a:pt x="564" y="364"/>
                      </a:lnTo>
                      <a:lnTo>
                        <a:pt x="564" y="363"/>
                      </a:lnTo>
                      <a:lnTo>
                        <a:pt x="565" y="363"/>
                      </a:lnTo>
                      <a:lnTo>
                        <a:pt x="565" y="362"/>
                      </a:lnTo>
                      <a:lnTo>
                        <a:pt x="566" y="361"/>
                      </a:lnTo>
                      <a:lnTo>
                        <a:pt x="567" y="359"/>
                      </a:lnTo>
                      <a:lnTo>
                        <a:pt x="569" y="358"/>
                      </a:lnTo>
                      <a:lnTo>
                        <a:pt x="570" y="357"/>
                      </a:lnTo>
                      <a:lnTo>
                        <a:pt x="570" y="356"/>
                      </a:lnTo>
                      <a:lnTo>
                        <a:pt x="571" y="356"/>
                      </a:lnTo>
                      <a:lnTo>
                        <a:pt x="571" y="355"/>
                      </a:lnTo>
                      <a:lnTo>
                        <a:pt x="572" y="355"/>
                      </a:lnTo>
                      <a:lnTo>
                        <a:pt x="572" y="354"/>
                      </a:lnTo>
                      <a:lnTo>
                        <a:pt x="572" y="352"/>
                      </a:lnTo>
                      <a:lnTo>
                        <a:pt x="572" y="351"/>
                      </a:lnTo>
                      <a:lnTo>
                        <a:pt x="572" y="350"/>
                      </a:lnTo>
                      <a:lnTo>
                        <a:pt x="571" y="349"/>
                      </a:lnTo>
                      <a:lnTo>
                        <a:pt x="571" y="348"/>
                      </a:lnTo>
                      <a:lnTo>
                        <a:pt x="570" y="347"/>
                      </a:lnTo>
                      <a:lnTo>
                        <a:pt x="569" y="346"/>
                      </a:lnTo>
                      <a:lnTo>
                        <a:pt x="567" y="346"/>
                      </a:lnTo>
                      <a:lnTo>
                        <a:pt x="567" y="344"/>
                      </a:lnTo>
                      <a:lnTo>
                        <a:pt x="566" y="344"/>
                      </a:lnTo>
                      <a:lnTo>
                        <a:pt x="565" y="344"/>
                      </a:lnTo>
                      <a:lnTo>
                        <a:pt x="565" y="343"/>
                      </a:lnTo>
                      <a:lnTo>
                        <a:pt x="564" y="343"/>
                      </a:lnTo>
                      <a:lnTo>
                        <a:pt x="563" y="343"/>
                      </a:lnTo>
                      <a:lnTo>
                        <a:pt x="562" y="343"/>
                      </a:lnTo>
                      <a:lnTo>
                        <a:pt x="561" y="343"/>
                      </a:lnTo>
                      <a:lnTo>
                        <a:pt x="561" y="342"/>
                      </a:lnTo>
                      <a:lnTo>
                        <a:pt x="559" y="342"/>
                      </a:lnTo>
                      <a:lnTo>
                        <a:pt x="558" y="342"/>
                      </a:lnTo>
                      <a:lnTo>
                        <a:pt x="557" y="341"/>
                      </a:lnTo>
                      <a:lnTo>
                        <a:pt x="557" y="340"/>
                      </a:lnTo>
                      <a:lnTo>
                        <a:pt x="558" y="339"/>
                      </a:lnTo>
                      <a:lnTo>
                        <a:pt x="559" y="337"/>
                      </a:lnTo>
                      <a:lnTo>
                        <a:pt x="561" y="337"/>
                      </a:lnTo>
                      <a:lnTo>
                        <a:pt x="562" y="336"/>
                      </a:lnTo>
                      <a:lnTo>
                        <a:pt x="563" y="335"/>
                      </a:lnTo>
                      <a:lnTo>
                        <a:pt x="564" y="335"/>
                      </a:lnTo>
                      <a:lnTo>
                        <a:pt x="565" y="335"/>
                      </a:lnTo>
                      <a:lnTo>
                        <a:pt x="566" y="335"/>
                      </a:lnTo>
                      <a:lnTo>
                        <a:pt x="566" y="334"/>
                      </a:lnTo>
                      <a:lnTo>
                        <a:pt x="567" y="334"/>
                      </a:lnTo>
                      <a:lnTo>
                        <a:pt x="569" y="334"/>
                      </a:lnTo>
                      <a:lnTo>
                        <a:pt x="570" y="334"/>
                      </a:lnTo>
                      <a:lnTo>
                        <a:pt x="571" y="334"/>
                      </a:lnTo>
                      <a:lnTo>
                        <a:pt x="572" y="333"/>
                      </a:lnTo>
                      <a:lnTo>
                        <a:pt x="573" y="333"/>
                      </a:lnTo>
                      <a:lnTo>
                        <a:pt x="574" y="333"/>
                      </a:lnTo>
                      <a:lnTo>
                        <a:pt x="576" y="333"/>
                      </a:lnTo>
                      <a:lnTo>
                        <a:pt x="577" y="333"/>
                      </a:lnTo>
                      <a:lnTo>
                        <a:pt x="578" y="332"/>
                      </a:lnTo>
                      <a:lnTo>
                        <a:pt x="579" y="332"/>
                      </a:lnTo>
                      <a:lnTo>
                        <a:pt x="580" y="332"/>
                      </a:lnTo>
                      <a:lnTo>
                        <a:pt x="581" y="331"/>
                      </a:lnTo>
                      <a:lnTo>
                        <a:pt x="583" y="331"/>
                      </a:lnTo>
                      <a:lnTo>
                        <a:pt x="584" y="329"/>
                      </a:lnTo>
                      <a:lnTo>
                        <a:pt x="584" y="328"/>
                      </a:lnTo>
                      <a:lnTo>
                        <a:pt x="585" y="328"/>
                      </a:lnTo>
                      <a:lnTo>
                        <a:pt x="585" y="327"/>
                      </a:lnTo>
                      <a:lnTo>
                        <a:pt x="586" y="326"/>
                      </a:lnTo>
                      <a:lnTo>
                        <a:pt x="586" y="325"/>
                      </a:lnTo>
                      <a:lnTo>
                        <a:pt x="586" y="324"/>
                      </a:lnTo>
                      <a:lnTo>
                        <a:pt x="586" y="322"/>
                      </a:lnTo>
                      <a:lnTo>
                        <a:pt x="586" y="321"/>
                      </a:lnTo>
                      <a:lnTo>
                        <a:pt x="586" y="320"/>
                      </a:lnTo>
                      <a:lnTo>
                        <a:pt x="586" y="319"/>
                      </a:lnTo>
                      <a:lnTo>
                        <a:pt x="586" y="318"/>
                      </a:lnTo>
                      <a:lnTo>
                        <a:pt x="586" y="317"/>
                      </a:lnTo>
                      <a:lnTo>
                        <a:pt x="586" y="316"/>
                      </a:lnTo>
                      <a:lnTo>
                        <a:pt x="586" y="314"/>
                      </a:lnTo>
                      <a:lnTo>
                        <a:pt x="586" y="313"/>
                      </a:lnTo>
                      <a:lnTo>
                        <a:pt x="586" y="312"/>
                      </a:lnTo>
                      <a:lnTo>
                        <a:pt x="586" y="311"/>
                      </a:lnTo>
                      <a:lnTo>
                        <a:pt x="586" y="310"/>
                      </a:lnTo>
                      <a:lnTo>
                        <a:pt x="586" y="309"/>
                      </a:lnTo>
                      <a:lnTo>
                        <a:pt x="586" y="307"/>
                      </a:lnTo>
                      <a:lnTo>
                        <a:pt x="586" y="306"/>
                      </a:lnTo>
                      <a:lnTo>
                        <a:pt x="586" y="305"/>
                      </a:lnTo>
                      <a:lnTo>
                        <a:pt x="587" y="305"/>
                      </a:lnTo>
                      <a:lnTo>
                        <a:pt x="588" y="305"/>
                      </a:lnTo>
                      <a:lnTo>
                        <a:pt x="589" y="305"/>
                      </a:lnTo>
                      <a:lnTo>
                        <a:pt x="591" y="305"/>
                      </a:lnTo>
                      <a:lnTo>
                        <a:pt x="592" y="304"/>
                      </a:lnTo>
                      <a:lnTo>
                        <a:pt x="593" y="304"/>
                      </a:lnTo>
                      <a:lnTo>
                        <a:pt x="594" y="304"/>
                      </a:lnTo>
                      <a:lnTo>
                        <a:pt x="595" y="304"/>
                      </a:lnTo>
                      <a:lnTo>
                        <a:pt x="596" y="304"/>
                      </a:lnTo>
                      <a:lnTo>
                        <a:pt x="598" y="303"/>
                      </a:lnTo>
                      <a:lnTo>
                        <a:pt x="599" y="303"/>
                      </a:lnTo>
                      <a:lnTo>
                        <a:pt x="600" y="303"/>
                      </a:lnTo>
                      <a:lnTo>
                        <a:pt x="601" y="303"/>
                      </a:lnTo>
                      <a:lnTo>
                        <a:pt x="602" y="302"/>
                      </a:lnTo>
                      <a:lnTo>
                        <a:pt x="603" y="302"/>
                      </a:lnTo>
                      <a:lnTo>
                        <a:pt x="604" y="302"/>
                      </a:lnTo>
                      <a:lnTo>
                        <a:pt x="606" y="302"/>
                      </a:lnTo>
                      <a:lnTo>
                        <a:pt x="607" y="302"/>
                      </a:lnTo>
                      <a:lnTo>
                        <a:pt x="608" y="301"/>
                      </a:lnTo>
                      <a:lnTo>
                        <a:pt x="609" y="301"/>
                      </a:lnTo>
                      <a:lnTo>
                        <a:pt x="610" y="301"/>
                      </a:lnTo>
                      <a:lnTo>
                        <a:pt x="611" y="301"/>
                      </a:lnTo>
                      <a:lnTo>
                        <a:pt x="613" y="301"/>
                      </a:lnTo>
                      <a:lnTo>
                        <a:pt x="614" y="301"/>
                      </a:lnTo>
                      <a:lnTo>
                        <a:pt x="615" y="301"/>
                      </a:lnTo>
                      <a:lnTo>
                        <a:pt x="615" y="299"/>
                      </a:lnTo>
                      <a:lnTo>
                        <a:pt x="616" y="299"/>
                      </a:lnTo>
                      <a:lnTo>
                        <a:pt x="617" y="299"/>
                      </a:lnTo>
                      <a:lnTo>
                        <a:pt x="618" y="299"/>
                      </a:lnTo>
                      <a:lnTo>
                        <a:pt x="618" y="298"/>
                      </a:lnTo>
                      <a:lnTo>
                        <a:pt x="619" y="298"/>
                      </a:lnTo>
                      <a:lnTo>
                        <a:pt x="621" y="297"/>
                      </a:lnTo>
                      <a:lnTo>
                        <a:pt x="622" y="296"/>
                      </a:lnTo>
                      <a:lnTo>
                        <a:pt x="623" y="295"/>
                      </a:lnTo>
                      <a:lnTo>
                        <a:pt x="623" y="294"/>
                      </a:lnTo>
                      <a:lnTo>
                        <a:pt x="624" y="294"/>
                      </a:lnTo>
                      <a:lnTo>
                        <a:pt x="624" y="292"/>
                      </a:lnTo>
                      <a:lnTo>
                        <a:pt x="624" y="291"/>
                      </a:lnTo>
                      <a:lnTo>
                        <a:pt x="625" y="290"/>
                      </a:lnTo>
                      <a:lnTo>
                        <a:pt x="625" y="289"/>
                      </a:lnTo>
                      <a:lnTo>
                        <a:pt x="625" y="288"/>
                      </a:lnTo>
                      <a:lnTo>
                        <a:pt x="625" y="287"/>
                      </a:lnTo>
                      <a:lnTo>
                        <a:pt x="625" y="285"/>
                      </a:lnTo>
                      <a:lnTo>
                        <a:pt x="625" y="284"/>
                      </a:lnTo>
                      <a:lnTo>
                        <a:pt x="625" y="283"/>
                      </a:lnTo>
                      <a:lnTo>
                        <a:pt x="624" y="282"/>
                      </a:lnTo>
                      <a:lnTo>
                        <a:pt x="624" y="281"/>
                      </a:lnTo>
                      <a:lnTo>
                        <a:pt x="624" y="280"/>
                      </a:lnTo>
                      <a:lnTo>
                        <a:pt x="623" y="279"/>
                      </a:lnTo>
                      <a:lnTo>
                        <a:pt x="622" y="276"/>
                      </a:lnTo>
                      <a:lnTo>
                        <a:pt x="621" y="275"/>
                      </a:lnTo>
                      <a:lnTo>
                        <a:pt x="619" y="274"/>
                      </a:lnTo>
                      <a:lnTo>
                        <a:pt x="618" y="272"/>
                      </a:lnTo>
                      <a:lnTo>
                        <a:pt x="617" y="270"/>
                      </a:lnTo>
                      <a:lnTo>
                        <a:pt x="617" y="269"/>
                      </a:lnTo>
                      <a:lnTo>
                        <a:pt x="616" y="267"/>
                      </a:lnTo>
                      <a:lnTo>
                        <a:pt x="615" y="266"/>
                      </a:lnTo>
                      <a:lnTo>
                        <a:pt x="614" y="265"/>
                      </a:lnTo>
                      <a:lnTo>
                        <a:pt x="613" y="262"/>
                      </a:lnTo>
                      <a:lnTo>
                        <a:pt x="611" y="261"/>
                      </a:lnTo>
                      <a:lnTo>
                        <a:pt x="610" y="260"/>
                      </a:lnTo>
                      <a:lnTo>
                        <a:pt x="609" y="259"/>
                      </a:lnTo>
                      <a:lnTo>
                        <a:pt x="609" y="257"/>
                      </a:lnTo>
                      <a:lnTo>
                        <a:pt x="608" y="255"/>
                      </a:lnTo>
                      <a:lnTo>
                        <a:pt x="607" y="254"/>
                      </a:lnTo>
                      <a:lnTo>
                        <a:pt x="606" y="252"/>
                      </a:lnTo>
                      <a:lnTo>
                        <a:pt x="604" y="251"/>
                      </a:lnTo>
                      <a:lnTo>
                        <a:pt x="603" y="250"/>
                      </a:lnTo>
                      <a:lnTo>
                        <a:pt x="603" y="247"/>
                      </a:lnTo>
                      <a:lnTo>
                        <a:pt x="602" y="246"/>
                      </a:lnTo>
                      <a:lnTo>
                        <a:pt x="601" y="245"/>
                      </a:lnTo>
                      <a:lnTo>
                        <a:pt x="600" y="243"/>
                      </a:lnTo>
                      <a:lnTo>
                        <a:pt x="600" y="242"/>
                      </a:lnTo>
                      <a:lnTo>
                        <a:pt x="599" y="240"/>
                      </a:lnTo>
                      <a:lnTo>
                        <a:pt x="598" y="238"/>
                      </a:lnTo>
                      <a:lnTo>
                        <a:pt x="598" y="237"/>
                      </a:lnTo>
                      <a:lnTo>
                        <a:pt x="596" y="235"/>
                      </a:lnTo>
                      <a:lnTo>
                        <a:pt x="595" y="234"/>
                      </a:lnTo>
                      <a:lnTo>
                        <a:pt x="595" y="231"/>
                      </a:lnTo>
                      <a:lnTo>
                        <a:pt x="594" y="230"/>
                      </a:lnTo>
                      <a:lnTo>
                        <a:pt x="594" y="228"/>
                      </a:lnTo>
                      <a:lnTo>
                        <a:pt x="591" y="220"/>
                      </a:lnTo>
                      <a:lnTo>
                        <a:pt x="592" y="218"/>
                      </a:lnTo>
                      <a:lnTo>
                        <a:pt x="592" y="217"/>
                      </a:lnTo>
                      <a:lnTo>
                        <a:pt x="592" y="216"/>
                      </a:lnTo>
                      <a:lnTo>
                        <a:pt x="593" y="215"/>
                      </a:lnTo>
                      <a:lnTo>
                        <a:pt x="593" y="214"/>
                      </a:lnTo>
                      <a:lnTo>
                        <a:pt x="594" y="213"/>
                      </a:lnTo>
                      <a:lnTo>
                        <a:pt x="594" y="212"/>
                      </a:lnTo>
                      <a:lnTo>
                        <a:pt x="594" y="210"/>
                      </a:lnTo>
                      <a:lnTo>
                        <a:pt x="595" y="210"/>
                      </a:lnTo>
                      <a:lnTo>
                        <a:pt x="595" y="209"/>
                      </a:lnTo>
                      <a:lnTo>
                        <a:pt x="595" y="208"/>
                      </a:lnTo>
                      <a:lnTo>
                        <a:pt x="596" y="208"/>
                      </a:lnTo>
                      <a:lnTo>
                        <a:pt x="596" y="207"/>
                      </a:lnTo>
                      <a:lnTo>
                        <a:pt x="596" y="206"/>
                      </a:lnTo>
                      <a:lnTo>
                        <a:pt x="598" y="205"/>
                      </a:lnTo>
                      <a:lnTo>
                        <a:pt x="598" y="203"/>
                      </a:lnTo>
                      <a:lnTo>
                        <a:pt x="598" y="202"/>
                      </a:lnTo>
                      <a:lnTo>
                        <a:pt x="598" y="201"/>
                      </a:lnTo>
                      <a:lnTo>
                        <a:pt x="599" y="201"/>
                      </a:lnTo>
                      <a:lnTo>
                        <a:pt x="599" y="200"/>
                      </a:lnTo>
                      <a:lnTo>
                        <a:pt x="599" y="199"/>
                      </a:lnTo>
                      <a:lnTo>
                        <a:pt x="599" y="198"/>
                      </a:lnTo>
                      <a:lnTo>
                        <a:pt x="600" y="197"/>
                      </a:lnTo>
                      <a:lnTo>
                        <a:pt x="600" y="195"/>
                      </a:lnTo>
                      <a:lnTo>
                        <a:pt x="600" y="194"/>
                      </a:lnTo>
                      <a:lnTo>
                        <a:pt x="600" y="193"/>
                      </a:lnTo>
                      <a:lnTo>
                        <a:pt x="600" y="191"/>
                      </a:lnTo>
                      <a:lnTo>
                        <a:pt x="601" y="190"/>
                      </a:lnTo>
                      <a:lnTo>
                        <a:pt x="601" y="188"/>
                      </a:lnTo>
                      <a:lnTo>
                        <a:pt x="601" y="187"/>
                      </a:lnTo>
                      <a:lnTo>
                        <a:pt x="601" y="186"/>
                      </a:lnTo>
                      <a:lnTo>
                        <a:pt x="601" y="184"/>
                      </a:lnTo>
                      <a:lnTo>
                        <a:pt x="601" y="183"/>
                      </a:lnTo>
                      <a:lnTo>
                        <a:pt x="601" y="182"/>
                      </a:lnTo>
                      <a:lnTo>
                        <a:pt x="601" y="180"/>
                      </a:lnTo>
                      <a:lnTo>
                        <a:pt x="601" y="179"/>
                      </a:lnTo>
                      <a:lnTo>
                        <a:pt x="601" y="177"/>
                      </a:lnTo>
                      <a:lnTo>
                        <a:pt x="601" y="176"/>
                      </a:lnTo>
                      <a:lnTo>
                        <a:pt x="601" y="175"/>
                      </a:lnTo>
                      <a:lnTo>
                        <a:pt x="601" y="173"/>
                      </a:lnTo>
                      <a:lnTo>
                        <a:pt x="601" y="171"/>
                      </a:lnTo>
                      <a:lnTo>
                        <a:pt x="600" y="170"/>
                      </a:lnTo>
                      <a:lnTo>
                        <a:pt x="600" y="169"/>
                      </a:lnTo>
                      <a:lnTo>
                        <a:pt x="600" y="168"/>
                      </a:lnTo>
                      <a:lnTo>
                        <a:pt x="600" y="167"/>
                      </a:lnTo>
                      <a:lnTo>
                        <a:pt x="600" y="165"/>
                      </a:lnTo>
                      <a:lnTo>
                        <a:pt x="599" y="164"/>
                      </a:lnTo>
                      <a:lnTo>
                        <a:pt x="599" y="163"/>
                      </a:lnTo>
                      <a:lnTo>
                        <a:pt x="599" y="162"/>
                      </a:lnTo>
                      <a:lnTo>
                        <a:pt x="598" y="161"/>
                      </a:lnTo>
                      <a:lnTo>
                        <a:pt x="599" y="160"/>
                      </a:lnTo>
                      <a:lnTo>
                        <a:pt x="600" y="158"/>
                      </a:lnTo>
                      <a:lnTo>
                        <a:pt x="601" y="157"/>
                      </a:lnTo>
                      <a:lnTo>
                        <a:pt x="602" y="156"/>
                      </a:lnTo>
                      <a:lnTo>
                        <a:pt x="603" y="155"/>
                      </a:lnTo>
                      <a:lnTo>
                        <a:pt x="603" y="153"/>
                      </a:lnTo>
                      <a:lnTo>
                        <a:pt x="604" y="151"/>
                      </a:lnTo>
                      <a:lnTo>
                        <a:pt x="606" y="149"/>
                      </a:lnTo>
                      <a:lnTo>
                        <a:pt x="607" y="147"/>
                      </a:lnTo>
                      <a:lnTo>
                        <a:pt x="608" y="146"/>
                      </a:lnTo>
                      <a:lnTo>
                        <a:pt x="609" y="143"/>
                      </a:lnTo>
                      <a:lnTo>
                        <a:pt x="610" y="141"/>
                      </a:lnTo>
                      <a:lnTo>
                        <a:pt x="611" y="139"/>
                      </a:lnTo>
                      <a:lnTo>
                        <a:pt x="613" y="136"/>
                      </a:lnTo>
                      <a:lnTo>
                        <a:pt x="615" y="134"/>
                      </a:lnTo>
                      <a:lnTo>
                        <a:pt x="616" y="132"/>
                      </a:lnTo>
                      <a:lnTo>
                        <a:pt x="617" y="130"/>
                      </a:lnTo>
                      <a:lnTo>
                        <a:pt x="617" y="127"/>
                      </a:lnTo>
                      <a:lnTo>
                        <a:pt x="618" y="125"/>
                      </a:lnTo>
                      <a:lnTo>
                        <a:pt x="619" y="123"/>
                      </a:lnTo>
                      <a:lnTo>
                        <a:pt x="621" y="120"/>
                      </a:lnTo>
                      <a:lnTo>
                        <a:pt x="622" y="118"/>
                      </a:lnTo>
                      <a:lnTo>
                        <a:pt x="623" y="116"/>
                      </a:lnTo>
                      <a:lnTo>
                        <a:pt x="624" y="115"/>
                      </a:lnTo>
                      <a:lnTo>
                        <a:pt x="624" y="112"/>
                      </a:lnTo>
                      <a:lnTo>
                        <a:pt x="625" y="110"/>
                      </a:lnTo>
                      <a:lnTo>
                        <a:pt x="626" y="109"/>
                      </a:lnTo>
                      <a:lnTo>
                        <a:pt x="626" y="106"/>
                      </a:lnTo>
                      <a:lnTo>
                        <a:pt x="628" y="105"/>
                      </a:lnTo>
                      <a:lnTo>
                        <a:pt x="628" y="103"/>
                      </a:lnTo>
                      <a:lnTo>
                        <a:pt x="628" y="102"/>
                      </a:lnTo>
                      <a:lnTo>
                        <a:pt x="629" y="101"/>
                      </a:lnTo>
                      <a:lnTo>
                        <a:pt x="628" y="100"/>
                      </a:lnTo>
                      <a:lnTo>
                        <a:pt x="628" y="98"/>
                      </a:lnTo>
                      <a:lnTo>
                        <a:pt x="626" y="97"/>
                      </a:lnTo>
                      <a:lnTo>
                        <a:pt x="626" y="96"/>
                      </a:lnTo>
                      <a:lnTo>
                        <a:pt x="625" y="96"/>
                      </a:lnTo>
                      <a:lnTo>
                        <a:pt x="625" y="95"/>
                      </a:lnTo>
                      <a:lnTo>
                        <a:pt x="624" y="94"/>
                      </a:lnTo>
                      <a:lnTo>
                        <a:pt x="623" y="94"/>
                      </a:lnTo>
                      <a:lnTo>
                        <a:pt x="623" y="93"/>
                      </a:lnTo>
                      <a:lnTo>
                        <a:pt x="622" y="93"/>
                      </a:lnTo>
                      <a:lnTo>
                        <a:pt x="621" y="91"/>
                      </a:lnTo>
                      <a:lnTo>
                        <a:pt x="619" y="91"/>
                      </a:lnTo>
                      <a:lnTo>
                        <a:pt x="618" y="90"/>
                      </a:lnTo>
                      <a:lnTo>
                        <a:pt x="617" y="90"/>
                      </a:lnTo>
                      <a:lnTo>
                        <a:pt x="616" y="89"/>
                      </a:lnTo>
                      <a:lnTo>
                        <a:pt x="615" y="89"/>
                      </a:lnTo>
                      <a:lnTo>
                        <a:pt x="614" y="88"/>
                      </a:lnTo>
                      <a:lnTo>
                        <a:pt x="613" y="87"/>
                      </a:lnTo>
                      <a:lnTo>
                        <a:pt x="611" y="86"/>
                      </a:lnTo>
                      <a:lnTo>
                        <a:pt x="610" y="86"/>
                      </a:lnTo>
                      <a:lnTo>
                        <a:pt x="609" y="84"/>
                      </a:lnTo>
                      <a:lnTo>
                        <a:pt x="608" y="84"/>
                      </a:lnTo>
                      <a:lnTo>
                        <a:pt x="607" y="83"/>
                      </a:lnTo>
                      <a:lnTo>
                        <a:pt x="606" y="82"/>
                      </a:lnTo>
                      <a:lnTo>
                        <a:pt x="606" y="81"/>
                      </a:lnTo>
                      <a:lnTo>
                        <a:pt x="604" y="81"/>
                      </a:lnTo>
                      <a:lnTo>
                        <a:pt x="604" y="80"/>
                      </a:lnTo>
                      <a:lnTo>
                        <a:pt x="603" y="79"/>
                      </a:lnTo>
                      <a:lnTo>
                        <a:pt x="603" y="78"/>
                      </a:lnTo>
                      <a:lnTo>
                        <a:pt x="603" y="76"/>
                      </a:lnTo>
                      <a:lnTo>
                        <a:pt x="603" y="75"/>
                      </a:lnTo>
                      <a:lnTo>
                        <a:pt x="603" y="74"/>
                      </a:lnTo>
                      <a:lnTo>
                        <a:pt x="603" y="73"/>
                      </a:lnTo>
                      <a:lnTo>
                        <a:pt x="603" y="72"/>
                      </a:lnTo>
                      <a:lnTo>
                        <a:pt x="603" y="71"/>
                      </a:lnTo>
                      <a:lnTo>
                        <a:pt x="604" y="69"/>
                      </a:lnTo>
                      <a:lnTo>
                        <a:pt x="604" y="68"/>
                      </a:lnTo>
                      <a:lnTo>
                        <a:pt x="604" y="67"/>
                      </a:lnTo>
                      <a:lnTo>
                        <a:pt x="604" y="66"/>
                      </a:lnTo>
                      <a:lnTo>
                        <a:pt x="604" y="65"/>
                      </a:lnTo>
                      <a:lnTo>
                        <a:pt x="604" y="64"/>
                      </a:lnTo>
                      <a:lnTo>
                        <a:pt x="606" y="63"/>
                      </a:lnTo>
                      <a:lnTo>
                        <a:pt x="606" y="61"/>
                      </a:lnTo>
                      <a:lnTo>
                        <a:pt x="606" y="60"/>
                      </a:lnTo>
                      <a:lnTo>
                        <a:pt x="606" y="59"/>
                      </a:lnTo>
                      <a:lnTo>
                        <a:pt x="606" y="58"/>
                      </a:lnTo>
                      <a:lnTo>
                        <a:pt x="606" y="57"/>
                      </a:lnTo>
                      <a:lnTo>
                        <a:pt x="607" y="56"/>
                      </a:lnTo>
                      <a:lnTo>
                        <a:pt x="607" y="54"/>
                      </a:lnTo>
                      <a:lnTo>
                        <a:pt x="607" y="53"/>
                      </a:lnTo>
                      <a:lnTo>
                        <a:pt x="607" y="52"/>
                      </a:lnTo>
                      <a:lnTo>
                        <a:pt x="607" y="51"/>
                      </a:lnTo>
                      <a:lnTo>
                        <a:pt x="607" y="50"/>
                      </a:lnTo>
                      <a:lnTo>
                        <a:pt x="607" y="49"/>
                      </a:lnTo>
                      <a:lnTo>
                        <a:pt x="608" y="48"/>
                      </a:lnTo>
                      <a:lnTo>
                        <a:pt x="608" y="46"/>
                      </a:lnTo>
                      <a:lnTo>
                        <a:pt x="608" y="45"/>
                      </a:lnTo>
                      <a:lnTo>
                        <a:pt x="608" y="44"/>
                      </a:lnTo>
                      <a:lnTo>
                        <a:pt x="608" y="43"/>
                      </a:lnTo>
                      <a:lnTo>
                        <a:pt x="607" y="44"/>
                      </a:lnTo>
                      <a:lnTo>
                        <a:pt x="606" y="45"/>
                      </a:lnTo>
                      <a:lnTo>
                        <a:pt x="604" y="45"/>
                      </a:lnTo>
                      <a:lnTo>
                        <a:pt x="603" y="46"/>
                      </a:lnTo>
                      <a:lnTo>
                        <a:pt x="602" y="46"/>
                      </a:lnTo>
                      <a:lnTo>
                        <a:pt x="601" y="48"/>
                      </a:lnTo>
                      <a:lnTo>
                        <a:pt x="600" y="48"/>
                      </a:lnTo>
                      <a:lnTo>
                        <a:pt x="599" y="48"/>
                      </a:lnTo>
                      <a:lnTo>
                        <a:pt x="598" y="48"/>
                      </a:lnTo>
                      <a:lnTo>
                        <a:pt x="596" y="49"/>
                      </a:lnTo>
                      <a:lnTo>
                        <a:pt x="595" y="49"/>
                      </a:lnTo>
                      <a:lnTo>
                        <a:pt x="594" y="49"/>
                      </a:lnTo>
                      <a:lnTo>
                        <a:pt x="593" y="49"/>
                      </a:lnTo>
                      <a:lnTo>
                        <a:pt x="592" y="49"/>
                      </a:lnTo>
                      <a:lnTo>
                        <a:pt x="591" y="49"/>
                      </a:lnTo>
                      <a:lnTo>
                        <a:pt x="589" y="49"/>
                      </a:lnTo>
                      <a:lnTo>
                        <a:pt x="588" y="48"/>
                      </a:lnTo>
                      <a:lnTo>
                        <a:pt x="587" y="48"/>
                      </a:lnTo>
                      <a:lnTo>
                        <a:pt x="586" y="48"/>
                      </a:lnTo>
                      <a:lnTo>
                        <a:pt x="585" y="48"/>
                      </a:lnTo>
                      <a:lnTo>
                        <a:pt x="584" y="48"/>
                      </a:lnTo>
                      <a:lnTo>
                        <a:pt x="583" y="48"/>
                      </a:lnTo>
                      <a:lnTo>
                        <a:pt x="581" y="48"/>
                      </a:lnTo>
                      <a:lnTo>
                        <a:pt x="581" y="46"/>
                      </a:lnTo>
                      <a:lnTo>
                        <a:pt x="581" y="45"/>
                      </a:lnTo>
                      <a:lnTo>
                        <a:pt x="581" y="44"/>
                      </a:lnTo>
                      <a:lnTo>
                        <a:pt x="580" y="43"/>
                      </a:lnTo>
                      <a:lnTo>
                        <a:pt x="580" y="42"/>
                      </a:lnTo>
                      <a:lnTo>
                        <a:pt x="580" y="41"/>
                      </a:lnTo>
                      <a:lnTo>
                        <a:pt x="580" y="39"/>
                      </a:lnTo>
                      <a:lnTo>
                        <a:pt x="579" y="39"/>
                      </a:lnTo>
                      <a:lnTo>
                        <a:pt x="579" y="38"/>
                      </a:lnTo>
                      <a:lnTo>
                        <a:pt x="579" y="37"/>
                      </a:lnTo>
                      <a:lnTo>
                        <a:pt x="579" y="36"/>
                      </a:lnTo>
                      <a:lnTo>
                        <a:pt x="578" y="36"/>
                      </a:lnTo>
                      <a:lnTo>
                        <a:pt x="578" y="35"/>
                      </a:lnTo>
                      <a:lnTo>
                        <a:pt x="578" y="34"/>
                      </a:lnTo>
                      <a:lnTo>
                        <a:pt x="577" y="33"/>
                      </a:lnTo>
                      <a:lnTo>
                        <a:pt x="573" y="27"/>
                      </a:lnTo>
                      <a:lnTo>
                        <a:pt x="572" y="27"/>
                      </a:lnTo>
                      <a:lnTo>
                        <a:pt x="571" y="26"/>
                      </a:lnTo>
                      <a:lnTo>
                        <a:pt x="570" y="26"/>
                      </a:lnTo>
                      <a:lnTo>
                        <a:pt x="567" y="24"/>
                      </a:lnTo>
                      <a:lnTo>
                        <a:pt x="566" y="24"/>
                      </a:lnTo>
                      <a:lnTo>
                        <a:pt x="564" y="23"/>
                      </a:lnTo>
                      <a:lnTo>
                        <a:pt x="562" y="23"/>
                      </a:lnTo>
                      <a:lnTo>
                        <a:pt x="559" y="22"/>
                      </a:lnTo>
                      <a:lnTo>
                        <a:pt x="557" y="22"/>
                      </a:lnTo>
                      <a:lnTo>
                        <a:pt x="555" y="21"/>
                      </a:lnTo>
                      <a:lnTo>
                        <a:pt x="552" y="21"/>
                      </a:lnTo>
                      <a:lnTo>
                        <a:pt x="550" y="20"/>
                      </a:lnTo>
                      <a:lnTo>
                        <a:pt x="547" y="19"/>
                      </a:lnTo>
                      <a:lnTo>
                        <a:pt x="544" y="19"/>
                      </a:lnTo>
                      <a:lnTo>
                        <a:pt x="542" y="17"/>
                      </a:lnTo>
                      <a:lnTo>
                        <a:pt x="539" y="17"/>
                      </a:lnTo>
                      <a:lnTo>
                        <a:pt x="536" y="16"/>
                      </a:lnTo>
                      <a:lnTo>
                        <a:pt x="534" y="16"/>
                      </a:lnTo>
                      <a:lnTo>
                        <a:pt x="531" y="15"/>
                      </a:lnTo>
                      <a:lnTo>
                        <a:pt x="528" y="15"/>
                      </a:lnTo>
                      <a:lnTo>
                        <a:pt x="526" y="14"/>
                      </a:lnTo>
                      <a:lnTo>
                        <a:pt x="524" y="14"/>
                      </a:lnTo>
                      <a:lnTo>
                        <a:pt x="520" y="14"/>
                      </a:lnTo>
                      <a:lnTo>
                        <a:pt x="518" y="13"/>
                      </a:lnTo>
                      <a:lnTo>
                        <a:pt x="517" y="13"/>
                      </a:lnTo>
                      <a:lnTo>
                        <a:pt x="514" y="13"/>
                      </a:lnTo>
                      <a:lnTo>
                        <a:pt x="512" y="12"/>
                      </a:lnTo>
                      <a:lnTo>
                        <a:pt x="511" y="12"/>
                      </a:lnTo>
                      <a:lnTo>
                        <a:pt x="509" y="12"/>
                      </a:lnTo>
                      <a:lnTo>
                        <a:pt x="507" y="12"/>
                      </a:lnTo>
                      <a:lnTo>
                        <a:pt x="506" y="12"/>
                      </a:lnTo>
                      <a:lnTo>
                        <a:pt x="505" y="12"/>
                      </a:lnTo>
                      <a:lnTo>
                        <a:pt x="499" y="9"/>
                      </a:lnTo>
                      <a:lnTo>
                        <a:pt x="492" y="8"/>
                      </a:lnTo>
                      <a:lnTo>
                        <a:pt x="485" y="6"/>
                      </a:lnTo>
                      <a:lnTo>
                        <a:pt x="479" y="5"/>
                      </a:lnTo>
                      <a:lnTo>
                        <a:pt x="472" y="4"/>
                      </a:lnTo>
                      <a:lnTo>
                        <a:pt x="465" y="2"/>
                      </a:lnTo>
                      <a:lnTo>
                        <a:pt x="457" y="1"/>
                      </a:lnTo>
                      <a:lnTo>
                        <a:pt x="450" y="1"/>
                      </a:lnTo>
                      <a:lnTo>
                        <a:pt x="442" y="0"/>
                      </a:lnTo>
                      <a:lnTo>
                        <a:pt x="435" y="0"/>
                      </a:lnTo>
                      <a:lnTo>
                        <a:pt x="427" y="0"/>
                      </a:lnTo>
                      <a:lnTo>
                        <a:pt x="418" y="0"/>
                      </a:lnTo>
                      <a:lnTo>
                        <a:pt x="410" y="0"/>
                      </a:lnTo>
                      <a:lnTo>
                        <a:pt x="402" y="1"/>
                      </a:lnTo>
                      <a:lnTo>
                        <a:pt x="394" y="2"/>
                      </a:lnTo>
                      <a:lnTo>
                        <a:pt x="386" y="2"/>
                      </a:lnTo>
                      <a:lnTo>
                        <a:pt x="378" y="5"/>
                      </a:lnTo>
                      <a:lnTo>
                        <a:pt x="370" y="6"/>
                      </a:lnTo>
                      <a:lnTo>
                        <a:pt x="362" y="8"/>
                      </a:lnTo>
                      <a:lnTo>
                        <a:pt x="353" y="9"/>
                      </a:lnTo>
                      <a:lnTo>
                        <a:pt x="344" y="12"/>
                      </a:lnTo>
                      <a:lnTo>
                        <a:pt x="335" y="15"/>
                      </a:lnTo>
                      <a:lnTo>
                        <a:pt x="327" y="17"/>
                      </a:lnTo>
                      <a:lnTo>
                        <a:pt x="318" y="21"/>
                      </a:lnTo>
                      <a:lnTo>
                        <a:pt x="310" y="24"/>
                      </a:lnTo>
                      <a:lnTo>
                        <a:pt x="301" y="28"/>
                      </a:lnTo>
                      <a:lnTo>
                        <a:pt x="292" y="33"/>
                      </a:lnTo>
                      <a:lnTo>
                        <a:pt x="283" y="37"/>
                      </a:lnTo>
                      <a:lnTo>
                        <a:pt x="275" y="42"/>
                      </a:lnTo>
                      <a:lnTo>
                        <a:pt x="266" y="48"/>
                      </a:lnTo>
                      <a:lnTo>
                        <a:pt x="257" y="52"/>
                      </a:lnTo>
                      <a:lnTo>
                        <a:pt x="249" y="58"/>
                      </a:lnTo>
                      <a:lnTo>
                        <a:pt x="244" y="61"/>
                      </a:lnTo>
                      <a:lnTo>
                        <a:pt x="240" y="64"/>
                      </a:lnTo>
                      <a:lnTo>
                        <a:pt x="237" y="67"/>
                      </a:lnTo>
                      <a:lnTo>
                        <a:pt x="234" y="71"/>
                      </a:lnTo>
                      <a:lnTo>
                        <a:pt x="231" y="75"/>
                      </a:lnTo>
                      <a:lnTo>
                        <a:pt x="229" y="80"/>
                      </a:lnTo>
                      <a:lnTo>
                        <a:pt x="227" y="84"/>
                      </a:lnTo>
                      <a:lnTo>
                        <a:pt x="224" y="90"/>
                      </a:lnTo>
                      <a:lnTo>
                        <a:pt x="223" y="95"/>
                      </a:lnTo>
                      <a:lnTo>
                        <a:pt x="222" y="101"/>
                      </a:lnTo>
                      <a:lnTo>
                        <a:pt x="221" y="108"/>
                      </a:lnTo>
                      <a:lnTo>
                        <a:pt x="220" y="113"/>
                      </a:lnTo>
                      <a:lnTo>
                        <a:pt x="220" y="119"/>
                      </a:lnTo>
                      <a:lnTo>
                        <a:pt x="219" y="126"/>
                      </a:lnTo>
                      <a:lnTo>
                        <a:pt x="219" y="132"/>
                      </a:lnTo>
                      <a:lnTo>
                        <a:pt x="217" y="139"/>
                      </a:lnTo>
                      <a:lnTo>
                        <a:pt x="217" y="146"/>
                      </a:lnTo>
                      <a:lnTo>
                        <a:pt x="217" y="151"/>
                      </a:lnTo>
                      <a:lnTo>
                        <a:pt x="216" y="158"/>
                      </a:lnTo>
                      <a:lnTo>
                        <a:pt x="216" y="164"/>
                      </a:lnTo>
                      <a:lnTo>
                        <a:pt x="216" y="171"/>
                      </a:lnTo>
                      <a:lnTo>
                        <a:pt x="215" y="177"/>
                      </a:lnTo>
                      <a:lnTo>
                        <a:pt x="215" y="184"/>
                      </a:lnTo>
                      <a:lnTo>
                        <a:pt x="214" y="190"/>
                      </a:lnTo>
                      <a:lnTo>
                        <a:pt x="213" y="195"/>
                      </a:lnTo>
                      <a:lnTo>
                        <a:pt x="212" y="200"/>
                      </a:lnTo>
                      <a:lnTo>
                        <a:pt x="210" y="206"/>
                      </a:lnTo>
                      <a:lnTo>
                        <a:pt x="209" y="210"/>
                      </a:lnTo>
                      <a:lnTo>
                        <a:pt x="208" y="215"/>
                      </a:lnTo>
                      <a:lnTo>
                        <a:pt x="206" y="218"/>
                      </a:lnTo>
                      <a:lnTo>
                        <a:pt x="204" y="222"/>
                      </a:lnTo>
                      <a:lnTo>
                        <a:pt x="201" y="225"/>
                      </a:lnTo>
                      <a:lnTo>
                        <a:pt x="201" y="228"/>
                      </a:lnTo>
                      <a:lnTo>
                        <a:pt x="201" y="229"/>
                      </a:lnTo>
                      <a:lnTo>
                        <a:pt x="201" y="231"/>
                      </a:lnTo>
                      <a:lnTo>
                        <a:pt x="201" y="232"/>
                      </a:lnTo>
                      <a:lnTo>
                        <a:pt x="202" y="234"/>
                      </a:lnTo>
                      <a:lnTo>
                        <a:pt x="202" y="235"/>
                      </a:lnTo>
                      <a:lnTo>
                        <a:pt x="202" y="237"/>
                      </a:lnTo>
                      <a:lnTo>
                        <a:pt x="204" y="238"/>
                      </a:lnTo>
                      <a:lnTo>
                        <a:pt x="204" y="239"/>
                      </a:lnTo>
                      <a:lnTo>
                        <a:pt x="205" y="240"/>
                      </a:lnTo>
                      <a:lnTo>
                        <a:pt x="205" y="242"/>
                      </a:lnTo>
                      <a:lnTo>
                        <a:pt x="206" y="243"/>
                      </a:lnTo>
                      <a:lnTo>
                        <a:pt x="206" y="244"/>
                      </a:lnTo>
                      <a:lnTo>
                        <a:pt x="207" y="245"/>
                      </a:lnTo>
                      <a:lnTo>
                        <a:pt x="208" y="246"/>
                      </a:lnTo>
                      <a:lnTo>
                        <a:pt x="209" y="247"/>
                      </a:lnTo>
                      <a:lnTo>
                        <a:pt x="209" y="249"/>
                      </a:lnTo>
                      <a:lnTo>
                        <a:pt x="210" y="250"/>
                      </a:lnTo>
                      <a:lnTo>
                        <a:pt x="212" y="251"/>
                      </a:lnTo>
                      <a:lnTo>
                        <a:pt x="212" y="252"/>
                      </a:lnTo>
                      <a:lnTo>
                        <a:pt x="213" y="252"/>
                      </a:lnTo>
                      <a:lnTo>
                        <a:pt x="213" y="253"/>
                      </a:lnTo>
                      <a:lnTo>
                        <a:pt x="213" y="254"/>
                      </a:lnTo>
                      <a:lnTo>
                        <a:pt x="214" y="254"/>
                      </a:lnTo>
                      <a:lnTo>
                        <a:pt x="214" y="255"/>
                      </a:lnTo>
                      <a:lnTo>
                        <a:pt x="214" y="257"/>
                      </a:lnTo>
                      <a:lnTo>
                        <a:pt x="215" y="257"/>
                      </a:lnTo>
                      <a:lnTo>
                        <a:pt x="215" y="258"/>
                      </a:lnTo>
                      <a:lnTo>
                        <a:pt x="215" y="259"/>
                      </a:lnTo>
                      <a:lnTo>
                        <a:pt x="215" y="261"/>
                      </a:lnTo>
                      <a:lnTo>
                        <a:pt x="215" y="265"/>
                      </a:lnTo>
                      <a:lnTo>
                        <a:pt x="215" y="267"/>
                      </a:lnTo>
                      <a:lnTo>
                        <a:pt x="214" y="269"/>
                      </a:lnTo>
                      <a:lnTo>
                        <a:pt x="214" y="272"/>
                      </a:lnTo>
                      <a:lnTo>
                        <a:pt x="214" y="273"/>
                      </a:lnTo>
                      <a:lnTo>
                        <a:pt x="213" y="275"/>
                      </a:lnTo>
                      <a:lnTo>
                        <a:pt x="213" y="276"/>
                      </a:lnTo>
                      <a:lnTo>
                        <a:pt x="213" y="279"/>
                      </a:lnTo>
                      <a:lnTo>
                        <a:pt x="212" y="280"/>
                      </a:lnTo>
                      <a:lnTo>
                        <a:pt x="212" y="281"/>
                      </a:lnTo>
                      <a:lnTo>
                        <a:pt x="210" y="283"/>
                      </a:lnTo>
                      <a:lnTo>
                        <a:pt x="210" y="284"/>
                      </a:lnTo>
                      <a:lnTo>
                        <a:pt x="210" y="285"/>
                      </a:lnTo>
                      <a:lnTo>
                        <a:pt x="209" y="287"/>
                      </a:lnTo>
                      <a:lnTo>
                        <a:pt x="209" y="288"/>
                      </a:lnTo>
                      <a:lnTo>
                        <a:pt x="208" y="289"/>
                      </a:lnTo>
                      <a:lnTo>
                        <a:pt x="208" y="290"/>
                      </a:lnTo>
                      <a:lnTo>
                        <a:pt x="207" y="291"/>
                      </a:lnTo>
                      <a:lnTo>
                        <a:pt x="206" y="292"/>
                      </a:lnTo>
                      <a:lnTo>
                        <a:pt x="206" y="294"/>
                      </a:lnTo>
                      <a:lnTo>
                        <a:pt x="206" y="295"/>
                      </a:lnTo>
                      <a:lnTo>
                        <a:pt x="205" y="296"/>
                      </a:lnTo>
                      <a:lnTo>
                        <a:pt x="205" y="297"/>
                      </a:lnTo>
                      <a:lnTo>
                        <a:pt x="205" y="298"/>
                      </a:lnTo>
                      <a:lnTo>
                        <a:pt x="204" y="299"/>
                      </a:lnTo>
                      <a:lnTo>
                        <a:pt x="204" y="301"/>
                      </a:lnTo>
                      <a:lnTo>
                        <a:pt x="204" y="302"/>
                      </a:lnTo>
                      <a:lnTo>
                        <a:pt x="204" y="303"/>
                      </a:lnTo>
                      <a:lnTo>
                        <a:pt x="204" y="305"/>
                      </a:lnTo>
                      <a:lnTo>
                        <a:pt x="204" y="306"/>
                      </a:lnTo>
                      <a:lnTo>
                        <a:pt x="204" y="307"/>
                      </a:lnTo>
                      <a:lnTo>
                        <a:pt x="204" y="309"/>
                      </a:lnTo>
                      <a:lnTo>
                        <a:pt x="204" y="310"/>
                      </a:lnTo>
                      <a:lnTo>
                        <a:pt x="204" y="311"/>
                      </a:lnTo>
                      <a:lnTo>
                        <a:pt x="205" y="312"/>
                      </a:lnTo>
                      <a:lnTo>
                        <a:pt x="205" y="313"/>
                      </a:lnTo>
                      <a:lnTo>
                        <a:pt x="205" y="314"/>
                      </a:lnTo>
                      <a:lnTo>
                        <a:pt x="206" y="316"/>
                      </a:lnTo>
                      <a:lnTo>
                        <a:pt x="207" y="317"/>
                      </a:lnTo>
                      <a:lnTo>
                        <a:pt x="208" y="318"/>
                      </a:lnTo>
                      <a:lnTo>
                        <a:pt x="209" y="318"/>
                      </a:lnTo>
                      <a:lnTo>
                        <a:pt x="209" y="319"/>
                      </a:lnTo>
                      <a:lnTo>
                        <a:pt x="210" y="319"/>
                      </a:lnTo>
                      <a:lnTo>
                        <a:pt x="212" y="320"/>
                      </a:lnTo>
                      <a:lnTo>
                        <a:pt x="213" y="320"/>
                      </a:lnTo>
                      <a:lnTo>
                        <a:pt x="213" y="321"/>
                      </a:lnTo>
                      <a:lnTo>
                        <a:pt x="214" y="322"/>
                      </a:lnTo>
                      <a:lnTo>
                        <a:pt x="215" y="322"/>
                      </a:lnTo>
                      <a:lnTo>
                        <a:pt x="216" y="324"/>
                      </a:lnTo>
                      <a:lnTo>
                        <a:pt x="217" y="324"/>
                      </a:lnTo>
                      <a:lnTo>
                        <a:pt x="219" y="325"/>
                      </a:lnTo>
                      <a:lnTo>
                        <a:pt x="220" y="326"/>
                      </a:lnTo>
                      <a:lnTo>
                        <a:pt x="221" y="327"/>
                      </a:lnTo>
                      <a:lnTo>
                        <a:pt x="222" y="328"/>
                      </a:lnTo>
                      <a:lnTo>
                        <a:pt x="223" y="329"/>
                      </a:lnTo>
                      <a:lnTo>
                        <a:pt x="224" y="331"/>
                      </a:lnTo>
                      <a:lnTo>
                        <a:pt x="225" y="332"/>
                      </a:lnTo>
                      <a:lnTo>
                        <a:pt x="227" y="334"/>
                      </a:lnTo>
                      <a:lnTo>
                        <a:pt x="228" y="335"/>
                      </a:lnTo>
                      <a:lnTo>
                        <a:pt x="229" y="337"/>
                      </a:lnTo>
                      <a:lnTo>
                        <a:pt x="228" y="337"/>
                      </a:lnTo>
                      <a:lnTo>
                        <a:pt x="227" y="337"/>
                      </a:lnTo>
                      <a:lnTo>
                        <a:pt x="225" y="336"/>
                      </a:lnTo>
                      <a:lnTo>
                        <a:pt x="224" y="336"/>
                      </a:lnTo>
                      <a:lnTo>
                        <a:pt x="223" y="336"/>
                      </a:lnTo>
                      <a:lnTo>
                        <a:pt x="222" y="336"/>
                      </a:lnTo>
                      <a:lnTo>
                        <a:pt x="221" y="335"/>
                      </a:lnTo>
                      <a:lnTo>
                        <a:pt x="220" y="335"/>
                      </a:lnTo>
                      <a:lnTo>
                        <a:pt x="219" y="335"/>
                      </a:lnTo>
                      <a:lnTo>
                        <a:pt x="217" y="335"/>
                      </a:lnTo>
                      <a:lnTo>
                        <a:pt x="216" y="334"/>
                      </a:lnTo>
                      <a:lnTo>
                        <a:pt x="215" y="334"/>
                      </a:lnTo>
                      <a:lnTo>
                        <a:pt x="214" y="334"/>
                      </a:lnTo>
                      <a:lnTo>
                        <a:pt x="213" y="333"/>
                      </a:lnTo>
                      <a:lnTo>
                        <a:pt x="212" y="333"/>
                      </a:lnTo>
                      <a:lnTo>
                        <a:pt x="210" y="333"/>
                      </a:lnTo>
                      <a:lnTo>
                        <a:pt x="209" y="333"/>
                      </a:lnTo>
                      <a:lnTo>
                        <a:pt x="208" y="332"/>
                      </a:lnTo>
                      <a:lnTo>
                        <a:pt x="207" y="332"/>
                      </a:lnTo>
                      <a:lnTo>
                        <a:pt x="206" y="332"/>
                      </a:lnTo>
                      <a:lnTo>
                        <a:pt x="205" y="332"/>
                      </a:lnTo>
                      <a:lnTo>
                        <a:pt x="204" y="332"/>
                      </a:lnTo>
                      <a:lnTo>
                        <a:pt x="202" y="332"/>
                      </a:lnTo>
                      <a:lnTo>
                        <a:pt x="201" y="332"/>
                      </a:lnTo>
                      <a:lnTo>
                        <a:pt x="200" y="332"/>
                      </a:lnTo>
                      <a:lnTo>
                        <a:pt x="198" y="332"/>
                      </a:lnTo>
                      <a:lnTo>
                        <a:pt x="197" y="332"/>
                      </a:lnTo>
                      <a:lnTo>
                        <a:pt x="194" y="332"/>
                      </a:lnTo>
                      <a:lnTo>
                        <a:pt x="192" y="332"/>
                      </a:lnTo>
                      <a:lnTo>
                        <a:pt x="190" y="332"/>
                      </a:lnTo>
                      <a:lnTo>
                        <a:pt x="187" y="332"/>
                      </a:lnTo>
                      <a:lnTo>
                        <a:pt x="185" y="333"/>
                      </a:lnTo>
                      <a:lnTo>
                        <a:pt x="183" y="334"/>
                      </a:lnTo>
                      <a:lnTo>
                        <a:pt x="182" y="334"/>
                      </a:lnTo>
                      <a:lnTo>
                        <a:pt x="179" y="335"/>
                      </a:lnTo>
                      <a:lnTo>
                        <a:pt x="177" y="336"/>
                      </a:lnTo>
                      <a:lnTo>
                        <a:pt x="175" y="337"/>
                      </a:lnTo>
                      <a:lnTo>
                        <a:pt x="173" y="339"/>
                      </a:lnTo>
                      <a:lnTo>
                        <a:pt x="171" y="340"/>
                      </a:lnTo>
                      <a:lnTo>
                        <a:pt x="169" y="341"/>
                      </a:lnTo>
                      <a:lnTo>
                        <a:pt x="167" y="342"/>
                      </a:lnTo>
                      <a:lnTo>
                        <a:pt x="165" y="343"/>
                      </a:lnTo>
                      <a:lnTo>
                        <a:pt x="163" y="344"/>
                      </a:lnTo>
                      <a:lnTo>
                        <a:pt x="161" y="346"/>
                      </a:lnTo>
                      <a:lnTo>
                        <a:pt x="160" y="348"/>
                      </a:lnTo>
                      <a:lnTo>
                        <a:pt x="157" y="349"/>
                      </a:lnTo>
                      <a:lnTo>
                        <a:pt x="156" y="350"/>
                      </a:lnTo>
                      <a:lnTo>
                        <a:pt x="154" y="351"/>
                      </a:lnTo>
                      <a:lnTo>
                        <a:pt x="152" y="354"/>
                      </a:lnTo>
                      <a:lnTo>
                        <a:pt x="150" y="355"/>
                      </a:lnTo>
                      <a:lnTo>
                        <a:pt x="148" y="356"/>
                      </a:lnTo>
                      <a:lnTo>
                        <a:pt x="147" y="357"/>
                      </a:lnTo>
                      <a:lnTo>
                        <a:pt x="145" y="358"/>
                      </a:lnTo>
                      <a:lnTo>
                        <a:pt x="142" y="361"/>
                      </a:lnTo>
                      <a:lnTo>
                        <a:pt x="141" y="362"/>
                      </a:lnTo>
                      <a:lnTo>
                        <a:pt x="139" y="363"/>
                      </a:lnTo>
                      <a:lnTo>
                        <a:pt x="137" y="364"/>
                      </a:lnTo>
                      <a:lnTo>
                        <a:pt x="135" y="365"/>
                      </a:lnTo>
                      <a:lnTo>
                        <a:pt x="133" y="366"/>
                      </a:lnTo>
                      <a:lnTo>
                        <a:pt x="128" y="368"/>
                      </a:lnTo>
                      <a:lnTo>
                        <a:pt x="125" y="370"/>
                      </a:lnTo>
                      <a:lnTo>
                        <a:pt x="120" y="372"/>
                      </a:lnTo>
                      <a:lnTo>
                        <a:pt x="117" y="373"/>
                      </a:lnTo>
                      <a:lnTo>
                        <a:pt x="112" y="376"/>
                      </a:lnTo>
                      <a:lnTo>
                        <a:pt x="108" y="378"/>
                      </a:lnTo>
                      <a:lnTo>
                        <a:pt x="104" y="380"/>
                      </a:lnTo>
                      <a:lnTo>
                        <a:pt x="100" y="383"/>
                      </a:lnTo>
                      <a:lnTo>
                        <a:pt x="95" y="384"/>
                      </a:lnTo>
                      <a:lnTo>
                        <a:pt x="91" y="386"/>
                      </a:lnTo>
                      <a:lnTo>
                        <a:pt x="87" y="388"/>
                      </a:lnTo>
                      <a:lnTo>
                        <a:pt x="82" y="391"/>
                      </a:lnTo>
                      <a:lnTo>
                        <a:pt x="78" y="393"/>
                      </a:lnTo>
                      <a:lnTo>
                        <a:pt x="74" y="394"/>
                      </a:lnTo>
                      <a:lnTo>
                        <a:pt x="69" y="396"/>
                      </a:lnTo>
                      <a:lnTo>
                        <a:pt x="65" y="399"/>
                      </a:lnTo>
                      <a:lnTo>
                        <a:pt x="60" y="401"/>
                      </a:lnTo>
                      <a:lnTo>
                        <a:pt x="57" y="403"/>
                      </a:lnTo>
                      <a:lnTo>
                        <a:pt x="52" y="406"/>
                      </a:lnTo>
                      <a:lnTo>
                        <a:pt x="48" y="407"/>
                      </a:lnTo>
                      <a:lnTo>
                        <a:pt x="44" y="409"/>
                      </a:lnTo>
                      <a:lnTo>
                        <a:pt x="39" y="411"/>
                      </a:lnTo>
                      <a:lnTo>
                        <a:pt x="35" y="414"/>
                      </a:lnTo>
                      <a:lnTo>
                        <a:pt x="31" y="415"/>
                      </a:lnTo>
                      <a:lnTo>
                        <a:pt x="27" y="417"/>
                      </a:lnTo>
                      <a:lnTo>
                        <a:pt x="23" y="419"/>
                      </a:lnTo>
                      <a:lnTo>
                        <a:pt x="19" y="421"/>
                      </a:lnTo>
                      <a:lnTo>
                        <a:pt x="15" y="423"/>
                      </a:lnTo>
                      <a:lnTo>
                        <a:pt x="12" y="424"/>
                      </a:lnTo>
                      <a:lnTo>
                        <a:pt x="7" y="426"/>
                      </a:lnTo>
                      <a:lnTo>
                        <a:pt x="4" y="428"/>
                      </a:lnTo>
                      <a:lnTo>
                        <a:pt x="0" y="430"/>
                      </a:lnTo>
                      <a:lnTo>
                        <a:pt x="0" y="1204"/>
                      </a:lnTo>
                      <a:lnTo>
                        <a:pt x="2800" y="1204"/>
                      </a:lnTo>
                      <a:lnTo>
                        <a:pt x="2800" y="857"/>
                      </a:lnTo>
                      <a:lnTo>
                        <a:pt x="2800" y="852"/>
                      </a:lnTo>
                      <a:lnTo>
                        <a:pt x="2799" y="846"/>
                      </a:lnTo>
                      <a:lnTo>
                        <a:pt x="2799" y="840"/>
                      </a:lnTo>
                      <a:lnTo>
                        <a:pt x="2798" y="835"/>
                      </a:lnTo>
                      <a:lnTo>
                        <a:pt x="2798" y="832"/>
                      </a:lnTo>
                      <a:lnTo>
                        <a:pt x="2796" y="828"/>
                      </a:lnTo>
                      <a:lnTo>
                        <a:pt x="2796" y="825"/>
                      </a:lnTo>
                      <a:lnTo>
                        <a:pt x="2795" y="821"/>
                      </a:lnTo>
                      <a:lnTo>
                        <a:pt x="2795" y="819"/>
                      </a:lnTo>
                      <a:lnTo>
                        <a:pt x="2794" y="817"/>
                      </a:lnTo>
                      <a:lnTo>
                        <a:pt x="2794" y="816"/>
                      </a:lnTo>
                      <a:lnTo>
                        <a:pt x="2793" y="813"/>
                      </a:lnTo>
                      <a:lnTo>
                        <a:pt x="2793" y="812"/>
                      </a:lnTo>
                      <a:lnTo>
                        <a:pt x="2792" y="810"/>
                      </a:lnTo>
                      <a:lnTo>
                        <a:pt x="2791" y="809"/>
                      </a:lnTo>
                      <a:lnTo>
                        <a:pt x="2791" y="808"/>
                      </a:lnTo>
                      <a:lnTo>
                        <a:pt x="2789" y="805"/>
                      </a:lnTo>
                      <a:lnTo>
                        <a:pt x="2788" y="804"/>
                      </a:lnTo>
                      <a:lnTo>
                        <a:pt x="2788" y="802"/>
                      </a:lnTo>
                      <a:lnTo>
                        <a:pt x="2787" y="801"/>
                      </a:lnTo>
                      <a:lnTo>
                        <a:pt x="2786" y="798"/>
                      </a:lnTo>
                      <a:lnTo>
                        <a:pt x="2785" y="796"/>
                      </a:lnTo>
                      <a:lnTo>
                        <a:pt x="2784" y="793"/>
                      </a:lnTo>
                      <a:lnTo>
                        <a:pt x="2783" y="790"/>
                      </a:lnTo>
                      <a:lnTo>
                        <a:pt x="2781" y="787"/>
                      </a:lnTo>
                      <a:lnTo>
                        <a:pt x="2780" y="782"/>
                      </a:lnTo>
                      <a:lnTo>
                        <a:pt x="2779" y="778"/>
                      </a:lnTo>
                      <a:lnTo>
                        <a:pt x="2778" y="773"/>
                      </a:lnTo>
                      <a:lnTo>
                        <a:pt x="2776" y="767"/>
                      </a:lnTo>
                      <a:lnTo>
                        <a:pt x="2774" y="761"/>
                      </a:lnTo>
                      <a:lnTo>
                        <a:pt x="2773" y="754"/>
                      </a:lnTo>
                      <a:lnTo>
                        <a:pt x="2771" y="748"/>
                      </a:lnTo>
                      <a:lnTo>
                        <a:pt x="2771" y="744"/>
                      </a:lnTo>
                      <a:lnTo>
                        <a:pt x="2770" y="739"/>
                      </a:lnTo>
                      <a:lnTo>
                        <a:pt x="2770" y="735"/>
                      </a:lnTo>
                      <a:lnTo>
                        <a:pt x="2769" y="729"/>
                      </a:lnTo>
                      <a:lnTo>
                        <a:pt x="2769" y="722"/>
                      </a:lnTo>
                      <a:lnTo>
                        <a:pt x="2767" y="716"/>
                      </a:lnTo>
                      <a:lnTo>
                        <a:pt x="2767" y="708"/>
                      </a:lnTo>
                      <a:lnTo>
                        <a:pt x="2766" y="700"/>
                      </a:lnTo>
                      <a:lnTo>
                        <a:pt x="2765" y="692"/>
                      </a:lnTo>
                      <a:lnTo>
                        <a:pt x="2764" y="683"/>
                      </a:lnTo>
                      <a:lnTo>
                        <a:pt x="2763" y="674"/>
                      </a:lnTo>
                      <a:lnTo>
                        <a:pt x="2762" y="664"/>
                      </a:lnTo>
                      <a:lnTo>
                        <a:pt x="2761" y="655"/>
                      </a:lnTo>
                      <a:lnTo>
                        <a:pt x="2758" y="645"/>
                      </a:lnTo>
                      <a:lnTo>
                        <a:pt x="2756" y="634"/>
                      </a:lnTo>
                      <a:lnTo>
                        <a:pt x="2755" y="624"/>
                      </a:lnTo>
                      <a:lnTo>
                        <a:pt x="2751" y="614"/>
                      </a:lnTo>
                      <a:lnTo>
                        <a:pt x="2749" y="603"/>
                      </a:lnTo>
                      <a:lnTo>
                        <a:pt x="2747" y="592"/>
                      </a:lnTo>
                      <a:lnTo>
                        <a:pt x="2743" y="581"/>
                      </a:lnTo>
                      <a:lnTo>
                        <a:pt x="2740" y="571"/>
                      </a:lnTo>
                      <a:lnTo>
                        <a:pt x="2735" y="560"/>
                      </a:lnTo>
                      <a:lnTo>
                        <a:pt x="2731" y="550"/>
                      </a:lnTo>
                      <a:lnTo>
                        <a:pt x="2726" y="541"/>
                      </a:lnTo>
                      <a:lnTo>
                        <a:pt x="2721" y="530"/>
                      </a:lnTo>
                      <a:lnTo>
                        <a:pt x="2715" y="521"/>
                      </a:lnTo>
                      <a:lnTo>
                        <a:pt x="2710" y="512"/>
                      </a:lnTo>
                      <a:lnTo>
                        <a:pt x="2703" y="503"/>
                      </a:lnTo>
                      <a:lnTo>
                        <a:pt x="2696" y="495"/>
                      </a:lnTo>
                      <a:lnTo>
                        <a:pt x="2689" y="486"/>
                      </a:lnTo>
                      <a:lnTo>
                        <a:pt x="2681" y="480"/>
                      </a:lnTo>
                      <a:lnTo>
                        <a:pt x="2673" y="473"/>
                      </a:lnTo>
                      <a:lnTo>
                        <a:pt x="2672" y="473"/>
                      </a:lnTo>
                      <a:lnTo>
                        <a:pt x="2670" y="471"/>
                      </a:lnTo>
                      <a:lnTo>
                        <a:pt x="2669" y="471"/>
                      </a:lnTo>
                      <a:lnTo>
                        <a:pt x="2669" y="470"/>
                      </a:lnTo>
                      <a:lnTo>
                        <a:pt x="2668" y="470"/>
                      </a:lnTo>
                      <a:lnTo>
                        <a:pt x="2668" y="469"/>
                      </a:lnTo>
                      <a:lnTo>
                        <a:pt x="2667" y="469"/>
                      </a:lnTo>
                      <a:lnTo>
                        <a:pt x="2666" y="468"/>
                      </a:lnTo>
                      <a:lnTo>
                        <a:pt x="2665" y="467"/>
                      </a:lnTo>
                      <a:lnTo>
                        <a:pt x="2663" y="466"/>
                      </a:lnTo>
                      <a:lnTo>
                        <a:pt x="2662" y="465"/>
                      </a:lnTo>
                      <a:lnTo>
                        <a:pt x="2661" y="463"/>
                      </a:lnTo>
                      <a:lnTo>
                        <a:pt x="2660" y="462"/>
                      </a:lnTo>
                      <a:lnTo>
                        <a:pt x="2659" y="461"/>
                      </a:lnTo>
                      <a:lnTo>
                        <a:pt x="2658" y="461"/>
                      </a:lnTo>
                      <a:lnTo>
                        <a:pt x="2658" y="460"/>
                      </a:lnTo>
                      <a:lnTo>
                        <a:pt x="2657" y="459"/>
                      </a:lnTo>
                      <a:lnTo>
                        <a:pt x="2655" y="458"/>
                      </a:lnTo>
                      <a:lnTo>
                        <a:pt x="2654" y="456"/>
                      </a:lnTo>
                      <a:lnTo>
                        <a:pt x="2653" y="455"/>
                      </a:lnTo>
                      <a:lnTo>
                        <a:pt x="2653" y="454"/>
                      </a:lnTo>
                      <a:lnTo>
                        <a:pt x="2652" y="454"/>
                      </a:lnTo>
                      <a:lnTo>
                        <a:pt x="2651" y="453"/>
                      </a:lnTo>
                      <a:lnTo>
                        <a:pt x="2650" y="452"/>
                      </a:lnTo>
                      <a:lnTo>
                        <a:pt x="2650" y="451"/>
                      </a:lnTo>
                      <a:lnTo>
                        <a:pt x="2651" y="451"/>
                      </a:lnTo>
                      <a:lnTo>
                        <a:pt x="2652" y="451"/>
                      </a:lnTo>
                      <a:lnTo>
                        <a:pt x="2653" y="450"/>
                      </a:lnTo>
                      <a:lnTo>
                        <a:pt x="2654" y="450"/>
                      </a:lnTo>
                      <a:lnTo>
                        <a:pt x="2654" y="447"/>
                      </a:lnTo>
                      <a:lnTo>
                        <a:pt x="2653" y="446"/>
                      </a:lnTo>
                      <a:lnTo>
                        <a:pt x="2652" y="445"/>
                      </a:lnTo>
                      <a:lnTo>
                        <a:pt x="2651" y="443"/>
                      </a:lnTo>
                      <a:lnTo>
                        <a:pt x="2650" y="441"/>
                      </a:lnTo>
                      <a:lnTo>
                        <a:pt x="2648" y="440"/>
                      </a:lnTo>
                      <a:lnTo>
                        <a:pt x="2647" y="438"/>
                      </a:lnTo>
                      <a:lnTo>
                        <a:pt x="2646" y="437"/>
                      </a:lnTo>
                      <a:lnTo>
                        <a:pt x="2646" y="436"/>
                      </a:lnTo>
                      <a:lnTo>
                        <a:pt x="2645" y="435"/>
                      </a:lnTo>
                      <a:lnTo>
                        <a:pt x="2644" y="432"/>
                      </a:lnTo>
                      <a:lnTo>
                        <a:pt x="2644" y="431"/>
                      </a:lnTo>
                      <a:lnTo>
                        <a:pt x="2643" y="430"/>
                      </a:lnTo>
                      <a:lnTo>
                        <a:pt x="2642" y="429"/>
                      </a:lnTo>
                      <a:lnTo>
                        <a:pt x="2642" y="428"/>
                      </a:lnTo>
                      <a:lnTo>
                        <a:pt x="2640" y="426"/>
                      </a:lnTo>
                      <a:lnTo>
                        <a:pt x="2640" y="425"/>
                      </a:lnTo>
                      <a:lnTo>
                        <a:pt x="2639" y="424"/>
                      </a:lnTo>
                      <a:lnTo>
                        <a:pt x="2639" y="423"/>
                      </a:lnTo>
                      <a:lnTo>
                        <a:pt x="2638" y="422"/>
                      </a:lnTo>
                      <a:lnTo>
                        <a:pt x="2638" y="421"/>
                      </a:lnTo>
                      <a:lnTo>
                        <a:pt x="2637" y="419"/>
                      </a:lnTo>
                      <a:lnTo>
                        <a:pt x="2637" y="418"/>
                      </a:lnTo>
                      <a:lnTo>
                        <a:pt x="2636" y="417"/>
                      </a:lnTo>
                      <a:lnTo>
                        <a:pt x="2636" y="416"/>
                      </a:lnTo>
                      <a:lnTo>
                        <a:pt x="2635" y="416"/>
                      </a:lnTo>
                      <a:lnTo>
                        <a:pt x="2635" y="415"/>
                      </a:lnTo>
                      <a:lnTo>
                        <a:pt x="2633" y="415"/>
                      </a:lnTo>
                      <a:lnTo>
                        <a:pt x="2633" y="414"/>
                      </a:lnTo>
                      <a:lnTo>
                        <a:pt x="2632" y="414"/>
                      </a:lnTo>
                      <a:lnTo>
                        <a:pt x="2631" y="414"/>
                      </a:lnTo>
                      <a:lnTo>
                        <a:pt x="2631" y="413"/>
                      </a:lnTo>
                      <a:lnTo>
                        <a:pt x="2630" y="413"/>
                      </a:lnTo>
                      <a:lnTo>
                        <a:pt x="2630" y="414"/>
                      </a:lnTo>
                      <a:lnTo>
                        <a:pt x="2629" y="414"/>
                      </a:lnTo>
                      <a:lnTo>
                        <a:pt x="2628" y="414"/>
                      </a:lnTo>
                      <a:lnTo>
                        <a:pt x="2627" y="414"/>
                      </a:lnTo>
                      <a:lnTo>
                        <a:pt x="2630" y="389"/>
                      </a:lnTo>
                      <a:lnTo>
                        <a:pt x="2633" y="389"/>
                      </a:lnTo>
                      <a:lnTo>
                        <a:pt x="2637" y="389"/>
                      </a:lnTo>
                      <a:lnTo>
                        <a:pt x="2640" y="389"/>
                      </a:lnTo>
                      <a:lnTo>
                        <a:pt x="2644" y="389"/>
                      </a:lnTo>
                      <a:lnTo>
                        <a:pt x="2647" y="388"/>
                      </a:lnTo>
                      <a:lnTo>
                        <a:pt x="2651" y="388"/>
                      </a:lnTo>
                      <a:lnTo>
                        <a:pt x="2655" y="388"/>
                      </a:lnTo>
                      <a:lnTo>
                        <a:pt x="2659" y="388"/>
                      </a:lnTo>
                      <a:lnTo>
                        <a:pt x="2662" y="388"/>
                      </a:lnTo>
                      <a:lnTo>
                        <a:pt x="2666" y="387"/>
                      </a:lnTo>
                      <a:lnTo>
                        <a:pt x="2669" y="387"/>
                      </a:lnTo>
                      <a:lnTo>
                        <a:pt x="2674" y="386"/>
                      </a:lnTo>
                      <a:lnTo>
                        <a:pt x="2677" y="385"/>
                      </a:lnTo>
                      <a:lnTo>
                        <a:pt x="2681" y="384"/>
                      </a:lnTo>
                      <a:lnTo>
                        <a:pt x="2684" y="383"/>
                      </a:lnTo>
                      <a:lnTo>
                        <a:pt x="2688" y="381"/>
                      </a:lnTo>
                      <a:lnTo>
                        <a:pt x="2691" y="379"/>
                      </a:lnTo>
                      <a:lnTo>
                        <a:pt x="2695" y="378"/>
                      </a:lnTo>
                      <a:lnTo>
                        <a:pt x="2698" y="376"/>
                      </a:lnTo>
                      <a:lnTo>
                        <a:pt x="2702" y="373"/>
                      </a:lnTo>
                      <a:lnTo>
                        <a:pt x="2705" y="371"/>
                      </a:lnTo>
                      <a:lnTo>
                        <a:pt x="2707" y="369"/>
                      </a:lnTo>
                      <a:lnTo>
                        <a:pt x="2711" y="365"/>
                      </a:lnTo>
                      <a:lnTo>
                        <a:pt x="2713" y="362"/>
                      </a:lnTo>
                      <a:lnTo>
                        <a:pt x="2715" y="358"/>
                      </a:lnTo>
                      <a:lnTo>
                        <a:pt x="2719" y="354"/>
                      </a:lnTo>
                      <a:lnTo>
                        <a:pt x="2721" y="350"/>
                      </a:lnTo>
                      <a:lnTo>
                        <a:pt x="2722" y="346"/>
                      </a:lnTo>
                      <a:lnTo>
                        <a:pt x="2725" y="340"/>
                      </a:lnTo>
                      <a:lnTo>
                        <a:pt x="2727" y="335"/>
                      </a:lnTo>
                      <a:lnTo>
                        <a:pt x="2728" y="329"/>
                      </a:lnTo>
                      <a:lnTo>
                        <a:pt x="2729" y="324"/>
                      </a:lnTo>
                      <a:lnTo>
                        <a:pt x="2729" y="318"/>
                      </a:lnTo>
                      <a:lnTo>
                        <a:pt x="2729" y="313"/>
                      </a:lnTo>
                      <a:lnTo>
                        <a:pt x="2729" y="309"/>
                      </a:lnTo>
                      <a:lnTo>
                        <a:pt x="2728" y="305"/>
                      </a:lnTo>
                      <a:lnTo>
                        <a:pt x="2727" y="301"/>
                      </a:lnTo>
                      <a:lnTo>
                        <a:pt x="2726" y="297"/>
                      </a:lnTo>
                      <a:lnTo>
                        <a:pt x="2725" y="292"/>
                      </a:lnTo>
                      <a:lnTo>
                        <a:pt x="2722" y="289"/>
                      </a:lnTo>
                      <a:lnTo>
                        <a:pt x="2721" y="287"/>
                      </a:lnTo>
                      <a:lnTo>
                        <a:pt x="2719" y="283"/>
                      </a:lnTo>
                      <a:lnTo>
                        <a:pt x="2717" y="280"/>
                      </a:lnTo>
                      <a:lnTo>
                        <a:pt x="2713" y="277"/>
                      </a:lnTo>
                      <a:lnTo>
                        <a:pt x="2711" y="275"/>
                      </a:lnTo>
                      <a:lnTo>
                        <a:pt x="2707" y="273"/>
                      </a:lnTo>
                      <a:lnTo>
                        <a:pt x="2705" y="270"/>
                      </a:lnTo>
                      <a:lnTo>
                        <a:pt x="2702" y="269"/>
                      </a:lnTo>
                      <a:lnTo>
                        <a:pt x="2698" y="267"/>
                      </a:lnTo>
                      <a:lnTo>
                        <a:pt x="2695" y="266"/>
                      </a:lnTo>
                      <a:lnTo>
                        <a:pt x="2691" y="265"/>
                      </a:lnTo>
                      <a:lnTo>
                        <a:pt x="2688" y="264"/>
                      </a:lnTo>
                      <a:lnTo>
                        <a:pt x="2684" y="262"/>
                      </a:lnTo>
                      <a:lnTo>
                        <a:pt x="2681" y="261"/>
                      </a:lnTo>
                      <a:lnTo>
                        <a:pt x="2677" y="260"/>
                      </a:lnTo>
                      <a:lnTo>
                        <a:pt x="2674" y="260"/>
                      </a:lnTo>
                      <a:lnTo>
                        <a:pt x="2670" y="260"/>
                      </a:lnTo>
                      <a:lnTo>
                        <a:pt x="2667" y="259"/>
                      </a:lnTo>
                      <a:lnTo>
                        <a:pt x="2663" y="259"/>
                      </a:lnTo>
                      <a:lnTo>
                        <a:pt x="2660" y="259"/>
                      </a:lnTo>
                      <a:lnTo>
                        <a:pt x="2657" y="260"/>
                      </a:lnTo>
                      <a:lnTo>
                        <a:pt x="2653" y="260"/>
                      </a:lnTo>
                      <a:lnTo>
                        <a:pt x="2650" y="260"/>
                      </a:lnTo>
                      <a:lnTo>
                        <a:pt x="2647" y="261"/>
                      </a:lnTo>
                      <a:lnTo>
                        <a:pt x="2646" y="260"/>
                      </a:lnTo>
                      <a:lnTo>
                        <a:pt x="2646" y="259"/>
                      </a:lnTo>
                      <a:lnTo>
                        <a:pt x="2646" y="258"/>
                      </a:lnTo>
                      <a:lnTo>
                        <a:pt x="2645" y="255"/>
                      </a:lnTo>
                      <a:lnTo>
                        <a:pt x="2645" y="254"/>
                      </a:lnTo>
                      <a:lnTo>
                        <a:pt x="2645" y="253"/>
                      </a:lnTo>
                      <a:lnTo>
                        <a:pt x="2645" y="252"/>
                      </a:lnTo>
                      <a:lnTo>
                        <a:pt x="2645" y="251"/>
                      </a:lnTo>
                      <a:lnTo>
                        <a:pt x="2646" y="250"/>
                      </a:lnTo>
                      <a:lnTo>
                        <a:pt x="2646" y="249"/>
                      </a:lnTo>
                      <a:lnTo>
                        <a:pt x="2646" y="247"/>
                      </a:lnTo>
                      <a:lnTo>
                        <a:pt x="2646" y="246"/>
                      </a:lnTo>
                      <a:lnTo>
                        <a:pt x="2646" y="244"/>
                      </a:lnTo>
                      <a:lnTo>
                        <a:pt x="2647" y="243"/>
                      </a:lnTo>
                      <a:lnTo>
                        <a:pt x="2647" y="242"/>
                      </a:lnTo>
                      <a:lnTo>
                        <a:pt x="2647" y="240"/>
                      </a:lnTo>
                      <a:lnTo>
                        <a:pt x="2647" y="239"/>
                      </a:lnTo>
                      <a:lnTo>
                        <a:pt x="2648" y="237"/>
                      </a:lnTo>
                      <a:lnTo>
                        <a:pt x="2648" y="236"/>
                      </a:lnTo>
                      <a:lnTo>
                        <a:pt x="2648" y="235"/>
                      </a:lnTo>
                      <a:lnTo>
                        <a:pt x="2648" y="234"/>
                      </a:lnTo>
                      <a:lnTo>
                        <a:pt x="2648" y="231"/>
                      </a:lnTo>
                      <a:lnTo>
                        <a:pt x="2648" y="230"/>
                      </a:lnTo>
                      <a:lnTo>
                        <a:pt x="2648" y="228"/>
                      </a:lnTo>
                      <a:lnTo>
                        <a:pt x="2647" y="227"/>
                      </a:lnTo>
                      <a:lnTo>
                        <a:pt x="2647" y="224"/>
                      </a:lnTo>
                      <a:lnTo>
                        <a:pt x="2647" y="223"/>
                      </a:lnTo>
                      <a:lnTo>
                        <a:pt x="2646" y="221"/>
                      </a:lnTo>
                      <a:lnTo>
                        <a:pt x="2645" y="218"/>
                      </a:lnTo>
                      <a:lnTo>
                        <a:pt x="2645" y="216"/>
                      </a:lnTo>
                      <a:lnTo>
                        <a:pt x="2644" y="215"/>
                      </a:lnTo>
                      <a:lnTo>
                        <a:pt x="2643" y="213"/>
                      </a:lnTo>
                      <a:lnTo>
                        <a:pt x="2642" y="210"/>
                      </a:lnTo>
                      <a:lnTo>
                        <a:pt x="2640" y="208"/>
                      </a:lnTo>
                      <a:lnTo>
                        <a:pt x="2638" y="206"/>
                      </a:lnTo>
                      <a:lnTo>
                        <a:pt x="2637" y="203"/>
                      </a:lnTo>
                      <a:lnTo>
                        <a:pt x="2636" y="200"/>
                      </a:lnTo>
                      <a:lnTo>
                        <a:pt x="2635" y="198"/>
                      </a:lnTo>
                      <a:lnTo>
                        <a:pt x="2633" y="195"/>
                      </a:lnTo>
                      <a:lnTo>
                        <a:pt x="2632" y="193"/>
                      </a:lnTo>
                      <a:lnTo>
                        <a:pt x="2631" y="191"/>
                      </a:lnTo>
                      <a:lnTo>
                        <a:pt x="2630" y="188"/>
                      </a:lnTo>
                      <a:lnTo>
                        <a:pt x="2629" y="186"/>
                      </a:lnTo>
                      <a:lnTo>
                        <a:pt x="2628" y="183"/>
                      </a:lnTo>
                      <a:lnTo>
                        <a:pt x="2627" y="180"/>
                      </a:lnTo>
                      <a:lnTo>
                        <a:pt x="2625" y="178"/>
                      </a:lnTo>
                      <a:lnTo>
                        <a:pt x="2624" y="176"/>
                      </a:lnTo>
                      <a:lnTo>
                        <a:pt x="2623" y="173"/>
                      </a:lnTo>
                      <a:lnTo>
                        <a:pt x="2622" y="171"/>
                      </a:lnTo>
                      <a:lnTo>
                        <a:pt x="2621" y="169"/>
                      </a:lnTo>
                      <a:lnTo>
                        <a:pt x="2620" y="167"/>
                      </a:lnTo>
                      <a:lnTo>
                        <a:pt x="2618" y="164"/>
                      </a:lnTo>
                      <a:lnTo>
                        <a:pt x="2617" y="162"/>
                      </a:lnTo>
                      <a:lnTo>
                        <a:pt x="2615" y="161"/>
                      </a:lnTo>
                      <a:lnTo>
                        <a:pt x="2614" y="158"/>
                      </a:lnTo>
                      <a:lnTo>
                        <a:pt x="2613" y="156"/>
                      </a:lnTo>
                      <a:lnTo>
                        <a:pt x="2610" y="155"/>
                      </a:lnTo>
                      <a:lnTo>
                        <a:pt x="2609" y="153"/>
                      </a:lnTo>
                      <a:lnTo>
                        <a:pt x="2608" y="151"/>
                      </a:lnTo>
                      <a:lnTo>
                        <a:pt x="2606" y="149"/>
                      </a:lnTo>
                      <a:lnTo>
                        <a:pt x="2605" y="148"/>
                      </a:lnTo>
                      <a:lnTo>
                        <a:pt x="2602" y="147"/>
                      </a:lnTo>
                      <a:lnTo>
                        <a:pt x="2600" y="146"/>
                      </a:lnTo>
                      <a:lnTo>
                        <a:pt x="2599" y="145"/>
                      </a:lnTo>
                      <a:lnTo>
                        <a:pt x="2595" y="143"/>
                      </a:lnTo>
                      <a:lnTo>
                        <a:pt x="2593" y="142"/>
                      </a:lnTo>
                      <a:lnTo>
                        <a:pt x="2591" y="142"/>
                      </a:lnTo>
                      <a:lnTo>
                        <a:pt x="2588" y="141"/>
                      </a:lnTo>
                      <a:lnTo>
                        <a:pt x="2586" y="140"/>
                      </a:lnTo>
                      <a:lnTo>
                        <a:pt x="2583" y="139"/>
                      </a:lnTo>
                      <a:lnTo>
                        <a:pt x="2580" y="139"/>
                      </a:lnTo>
                      <a:lnTo>
                        <a:pt x="2577" y="138"/>
                      </a:lnTo>
                      <a:lnTo>
                        <a:pt x="2575" y="136"/>
                      </a:lnTo>
                      <a:lnTo>
                        <a:pt x="2571" y="136"/>
                      </a:lnTo>
                      <a:lnTo>
                        <a:pt x="2569" y="135"/>
                      </a:lnTo>
                      <a:lnTo>
                        <a:pt x="2565" y="134"/>
                      </a:lnTo>
                      <a:lnTo>
                        <a:pt x="2563" y="134"/>
                      </a:lnTo>
                      <a:lnTo>
                        <a:pt x="2560" y="133"/>
                      </a:lnTo>
                      <a:lnTo>
                        <a:pt x="2557" y="133"/>
                      </a:lnTo>
                      <a:lnTo>
                        <a:pt x="2554" y="132"/>
                      </a:lnTo>
                      <a:lnTo>
                        <a:pt x="2550" y="132"/>
                      </a:lnTo>
                      <a:lnTo>
                        <a:pt x="2548" y="131"/>
                      </a:lnTo>
                      <a:lnTo>
                        <a:pt x="2544" y="131"/>
                      </a:lnTo>
                      <a:lnTo>
                        <a:pt x="2542" y="130"/>
                      </a:lnTo>
                      <a:lnTo>
                        <a:pt x="2539" y="130"/>
                      </a:lnTo>
                      <a:lnTo>
                        <a:pt x="2535" y="128"/>
                      </a:lnTo>
                      <a:lnTo>
                        <a:pt x="2533" y="128"/>
                      </a:lnTo>
                      <a:lnTo>
                        <a:pt x="2529" y="127"/>
                      </a:lnTo>
                      <a:lnTo>
                        <a:pt x="2526" y="127"/>
                      </a:lnTo>
                      <a:lnTo>
                        <a:pt x="2524" y="126"/>
                      </a:lnTo>
                      <a:lnTo>
                        <a:pt x="2520" y="126"/>
                      </a:lnTo>
                      <a:lnTo>
                        <a:pt x="2518" y="125"/>
                      </a:lnTo>
                      <a:lnTo>
                        <a:pt x="2514" y="125"/>
                      </a:lnTo>
                      <a:lnTo>
                        <a:pt x="2512" y="124"/>
                      </a:lnTo>
                      <a:lnTo>
                        <a:pt x="2509" y="124"/>
                      </a:lnTo>
                      <a:lnTo>
                        <a:pt x="2506" y="124"/>
                      </a:lnTo>
                      <a:lnTo>
                        <a:pt x="2501" y="121"/>
                      </a:lnTo>
                      <a:lnTo>
                        <a:pt x="2496" y="120"/>
                      </a:lnTo>
                      <a:lnTo>
                        <a:pt x="2490" y="120"/>
                      </a:lnTo>
                      <a:lnTo>
                        <a:pt x="2486" y="119"/>
                      </a:lnTo>
                      <a:lnTo>
                        <a:pt x="2481" y="119"/>
                      </a:lnTo>
                      <a:lnTo>
                        <a:pt x="2476" y="119"/>
                      </a:lnTo>
                      <a:lnTo>
                        <a:pt x="2471" y="120"/>
                      </a:lnTo>
                      <a:lnTo>
                        <a:pt x="2466" y="120"/>
                      </a:lnTo>
                      <a:lnTo>
                        <a:pt x="2461" y="121"/>
                      </a:lnTo>
                      <a:lnTo>
                        <a:pt x="2457" y="121"/>
                      </a:lnTo>
                      <a:lnTo>
                        <a:pt x="2452" y="123"/>
                      </a:lnTo>
                      <a:lnTo>
                        <a:pt x="2447" y="124"/>
                      </a:lnTo>
                      <a:lnTo>
                        <a:pt x="2443" y="126"/>
                      </a:lnTo>
                      <a:lnTo>
                        <a:pt x="2438" y="127"/>
                      </a:lnTo>
                      <a:lnTo>
                        <a:pt x="2435" y="128"/>
                      </a:lnTo>
                      <a:lnTo>
                        <a:pt x="2430" y="131"/>
                      </a:lnTo>
                      <a:lnTo>
                        <a:pt x="2425" y="132"/>
                      </a:lnTo>
                      <a:lnTo>
                        <a:pt x="2421" y="134"/>
                      </a:lnTo>
                      <a:lnTo>
                        <a:pt x="2417" y="136"/>
                      </a:lnTo>
                      <a:lnTo>
                        <a:pt x="2413" y="139"/>
                      </a:lnTo>
                      <a:lnTo>
                        <a:pt x="2408" y="141"/>
                      </a:lnTo>
                      <a:lnTo>
                        <a:pt x="2405" y="143"/>
                      </a:lnTo>
                      <a:lnTo>
                        <a:pt x="2400" y="146"/>
                      </a:lnTo>
                      <a:lnTo>
                        <a:pt x="2395" y="148"/>
                      </a:lnTo>
                      <a:lnTo>
                        <a:pt x="2392" y="150"/>
                      </a:lnTo>
                      <a:lnTo>
                        <a:pt x="2387" y="153"/>
                      </a:lnTo>
                      <a:lnTo>
                        <a:pt x="2384" y="155"/>
                      </a:lnTo>
                      <a:lnTo>
                        <a:pt x="2379" y="157"/>
                      </a:lnTo>
                      <a:lnTo>
                        <a:pt x="2376" y="158"/>
                      </a:lnTo>
                      <a:lnTo>
                        <a:pt x="2371" y="161"/>
                      </a:lnTo>
                      <a:lnTo>
                        <a:pt x="2368" y="163"/>
                      </a:lnTo>
                      <a:lnTo>
                        <a:pt x="2363" y="165"/>
                      </a:lnTo>
                      <a:lnTo>
                        <a:pt x="2361" y="167"/>
                      </a:lnTo>
                      <a:lnTo>
                        <a:pt x="2358" y="168"/>
                      </a:lnTo>
                      <a:lnTo>
                        <a:pt x="2356" y="169"/>
                      </a:lnTo>
                      <a:lnTo>
                        <a:pt x="2354" y="170"/>
                      </a:lnTo>
                      <a:lnTo>
                        <a:pt x="2353" y="172"/>
                      </a:lnTo>
                      <a:lnTo>
                        <a:pt x="2350" y="173"/>
                      </a:lnTo>
                      <a:lnTo>
                        <a:pt x="2348" y="175"/>
                      </a:lnTo>
                      <a:lnTo>
                        <a:pt x="2347" y="177"/>
                      </a:lnTo>
                      <a:lnTo>
                        <a:pt x="2345" y="178"/>
                      </a:lnTo>
                      <a:lnTo>
                        <a:pt x="2342" y="179"/>
                      </a:lnTo>
                      <a:lnTo>
                        <a:pt x="2341" y="182"/>
                      </a:lnTo>
                      <a:lnTo>
                        <a:pt x="2340" y="183"/>
                      </a:lnTo>
                      <a:lnTo>
                        <a:pt x="2338" y="185"/>
                      </a:lnTo>
                      <a:lnTo>
                        <a:pt x="2337" y="186"/>
                      </a:lnTo>
                      <a:lnTo>
                        <a:pt x="2335" y="188"/>
                      </a:lnTo>
                      <a:lnTo>
                        <a:pt x="2334" y="190"/>
                      </a:lnTo>
                      <a:lnTo>
                        <a:pt x="2333" y="192"/>
                      </a:lnTo>
                      <a:lnTo>
                        <a:pt x="2332" y="193"/>
                      </a:lnTo>
                      <a:lnTo>
                        <a:pt x="2331" y="195"/>
                      </a:lnTo>
                      <a:lnTo>
                        <a:pt x="2330" y="197"/>
                      </a:lnTo>
                      <a:lnTo>
                        <a:pt x="2330" y="199"/>
                      </a:lnTo>
                      <a:lnTo>
                        <a:pt x="2328" y="201"/>
                      </a:lnTo>
                      <a:lnTo>
                        <a:pt x="2328" y="202"/>
                      </a:lnTo>
                      <a:lnTo>
                        <a:pt x="2327" y="205"/>
                      </a:lnTo>
                      <a:lnTo>
                        <a:pt x="2327" y="206"/>
                      </a:lnTo>
                      <a:lnTo>
                        <a:pt x="2327" y="208"/>
                      </a:lnTo>
                      <a:lnTo>
                        <a:pt x="2327" y="209"/>
                      </a:lnTo>
                      <a:lnTo>
                        <a:pt x="2327" y="212"/>
                      </a:lnTo>
                      <a:lnTo>
                        <a:pt x="2327" y="213"/>
                      </a:lnTo>
                      <a:lnTo>
                        <a:pt x="2327" y="215"/>
                      </a:lnTo>
                      <a:lnTo>
                        <a:pt x="2327" y="216"/>
                      </a:lnTo>
                      <a:lnTo>
                        <a:pt x="2327" y="217"/>
                      </a:lnTo>
                      <a:lnTo>
                        <a:pt x="2327" y="220"/>
                      </a:lnTo>
                      <a:lnTo>
                        <a:pt x="2327" y="221"/>
                      </a:lnTo>
                      <a:lnTo>
                        <a:pt x="2326" y="222"/>
                      </a:lnTo>
                      <a:lnTo>
                        <a:pt x="2326" y="223"/>
                      </a:lnTo>
                      <a:lnTo>
                        <a:pt x="2326" y="225"/>
                      </a:lnTo>
                      <a:lnTo>
                        <a:pt x="2325" y="227"/>
                      </a:lnTo>
                      <a:lnTo>
                        <a:pt x="2325" y="228"/>
                      </a:lnTo>
                      <a:lnTo>
                        <a:pt x="2325" y="229"/>
                      </a:lnTo>
                      <a:lnTo>
                        <a:pt x="2325" y="231"/>
                      </a:lnTo>
                      <a:lnTo>
                        <a:pt x="2324" y="232"/>
                      </a:lnTo>
                      <a:lnTo>
                        <a:pt x="2324" y="234"/>
                      </a:lnTo>
                      <a:lnTo>
                        <a:pt x="2324" y="236"/>
                      </a:lnTo>
                      <a:lnTo>
                        <a:pt x="2324" y="237"/>
                      </a:lnTo>
                      <a:lnTo>
                        <a:pt x="2324" y="238"/>
                      </a:lnTo>
                      <a:lnTo>
                        <a:pt x="2323" y="240"/>
                      </a:lnTo>
                      <a:lnTo>
                        <a:pt x="2323" y="242"/>
                      </a:lnTo>
                      <a:lnTo>
                        <a:pt x="2323" y="243"/>
                      </a:lnTo>
                      <a:lnTo>
                        <a:pt x="2323" y="245"/>
                      </a:lnTo>
                      <a:lnTo>
                        <a:pt x="2323" y="246"/>
                      </a:lnTo>
                      <a:lnTo>
                        <a:pt x="2323" y="247"/>
                      </a:lnTo>
                      <a:lnTo>
                        <a:pt x="2323" y="250"/>
                      </a:lnTo>
                      <a:lnTo>
                        <a:pt x="2323" y="251"/>
                      </a:lnTo>
                      <a:lnTo>
                        <a:pt x="2323" y="253"/>
                      </a:lnTo>
                      <a:lnTo>
                        <a:pt x="2321" y="254"/>
                      </a:lnTo>
                      <a:lnTo>
                        <a:pt x="2321" y="255"/>
                      </a:lnTo>
                      <a:lnTo>
                        <a:pt x="2321" y="258"/>
                      </a:lnTo>
                      <a:lnTo>
                        <a:pt x="2321" y="259"/>
                      </a:lnTo>
                      <a:lnTo>
                        <a:pt x="2321" y="261"/>
                      </a:lnTo>
                      <a:lnTo>
                        <a:pt x="2321" y="262"/>
                      </a:lnTo>
                      <a:lnTo>
                        <a:pt x="2321" y="265"/>
                      </a:lnTo>
                      <a:lnTo>
                        <a:pt x="2321" y="266"/>
                      </a:lnTo>
                      <a:lnTo>
                        <a:pt x="2321" y="267"/>
                      </a:lnTo>
                      <a:lnTo>
                        <a:pt x="2321" y="268"/>
                      </a:lnTo>
                      <a:lnTo>
                        <a:pt x="2320" y="269"/>
                      </a:lnTo>
                      <a:lnTo>
                        <a:pt x="2320" y="270"/>
                      </a:lnTo>
                      <a:lnTo>
                        <a:pt x="2319" y="270"/>
                      </a:lnTo>
                      <a:lnTo>
                        <a:pt x="2319" y="272"/>
                      </a:lnTo>
                      <a:lnTo>
                        <a:pt x="2319" y="273"/>
                      </a:lnTo>
                      <a:lnTo>
                        <a:pt x="2319" y="274"/>
                      </a:lnTo>
                      <a:lnTo>
                        <a:pt x="2318" y="274"/>
                      </a:lnTo>
                      <a:lnTo>
                        <a:pt x="2318" y="275"/>
                      </a:lnTo>
                      <a:lnTo>
                        <a:pt x="2318" y="276"/>
                      </a:lnTo>
                      <a:lnTo>
                        <a:pt x="2318" y="277"/>
                      </a:lnTo>
                      <a:lnTo>
                        <a:pt x="2317" y="277"/>
                      </a:lnTo>
                      <a:lnTo>
                        <a:pt x="2317" y="279"/>
                      </a:lnTo>
                      <a:lnTo>
                        <a:pt x="2317" y="280"/>
                      </a:lnTo>
                      <a:lnTo>
                        <a:pt x="2317" y="281"/>
                      </a:lnTo>
                      <a:lnTo>
                        <a:pt x="2317" y="282"/>
                      </a:lnTo>
                      <a:lnTo>
                        <a:pt x="2317" y="283"/>
                      </a:lnTo>
                      <a:lnTo>
                        <a:pt x="2317" y="284"/>
                      </a:lnTo>
                      <a:lnTo>
                        <a:pt x="2317" y="285"/>
                      </a:lnTo>
                      <a:lnTo>
                        <a:pt x="2317" y="287"/>
                      </a:lnTo>
                      <a:lnTo>
                        <a:pt x="2317" y="288"/>
                      </a:lnTo>
                      <a:lnTo>
                        <a:pt x="2317" y="289"/>
                      </a:lnTo>
                      <a:lnTo>
                        <a:pt x="2317" y="290"/>
                      </a:lnTo>
                      <a:lnTo>
                        <a:pt x="2317" y="291"/>
                      </a:lnTo>
                      <a:lnTo>
                        <a:pt x="2318" y="291"/>
                      </a:lnTo>
                      <a:lnTo>
                        <a:pt x="2318" y="292"/>
                      </a:lnTo>
                      <a:lnTo>
                        <a:pt x="2319" y="294"/>
                      </a:lnTo>
                      <a:lnTo>
                        <a:pt x="2319" y="295"/>
                      </a:lnTo>
                      <a:lnTo>
                        <a:pt x="2320" y="295"/>
                      </a:lnTo>
                      <a:lnTo>
                        <a:pt x="2320" y="296"/>
                      </a:lnTo>
                      <a:lnTo>
                        <a:pt x="2320" y="297"/>
                      </a:lnTo>
                      <a:lnTo>
                        <a:pt x="2321" y="297"/>
                      </a:lnTo>
                      <a:lnTo>
                        <a:pt x="2321" y="298"/>
                      </a:lnTo>
                      <a:lnTo>
                        <a:pt x="2321" y="299"/>
                      </a:lnTo>
                      <a:lnTo>
                        <a:pt x="2323" y="299"/>
                      </a:lnTo>
                      <a:lnTo>
                        <a:pt x="2323" y="301"/>
                      </a:lnTo>
                      <a:lnTo>
                        <a:pt x="2324" y="301"/>
                      </a:lnTo>
                      <a:lnTo>
                        <a:pt x="2324" y="302"/>
                      </a:lnTo>
                      <a:lnTo>
                        <a:pt x="2324" y="303"/>
                      </a:lnTo>
                      <a:lnTo>
                        <a:pt x="2325" y="303"/>
                      </a:lnTo>
                      <a:lnTo>
                        <a:pt x="2325" y="304"/>
                      </a:lnTo>
                      <a:lnTo>
                        <a:pt x="2326" y="305"/>
                      </a:lnTo>
                      <a:lnTo>
                        <a:pt x="2325" y="305"/>
                      </a:lnTo>
                      <a:lnTo>
                        <a:pt x="2325" y="306"/>
                      </a:lnTo>
                      <a:lnTo>
                        <a:pt x="2325" y="307"/>
                      </a:lnTo>
                      <a:lnTo>
                        <a:pt x="2324" y="307"/>
                      </a:lnTo>
                      <a:lnTo>
                        <a:pt x="2324" y="309"/>
                      </a:lnTo>
                      <a:lnTo>
                        <a:pt x="2323" y="309"/>
                      </a:lnTo>
                      <a:lnTo>
                        <a:pt x="2323" y="310"/>
                      </a:lnTo>
                      <a:lnTo>
                        <a:pt x="2321" y="311"/>
                      </a:lnTo>
                      <a:lnTo>
                        <a:pt x="2320" y="312"/>
                      </a:lnTo>
                      <a:lnTo>
                        <a:pt x="2320" y="313"/>
                      </a:lnTo>
                      <a:lnTo>
                        <a:pt x="2319" y="313"/>
                      </a:lnTo>
                      <a:lnTo>
                        <a:pt x="2319" y="314"/>
                      </a:lnTo>
                      <a:lnTo>
                        <a:pt x="2320" y="314"/>
                      </a:lnTo>
                      <a:lnTo>
                        <a:pt x="2320" y="316"/>
                      </a:lnTo>
                      <a:lnTo>
                        <a:pt x="2321" y="316"/>
                      </a:lnTo>
                      <a:lnTo>
                        <a:pt x="2321" y="317"/>
                      </a:lnTo>
                      <a:lnTo>
                        <a:pt x="2323" y="317"/>
                      </a:lnTo>
                      <a:lnTo>
                        <a:pt x="2324" y="318"/>
                      </a:lnTo>
                      <a:lnTo>
                        <a:pt x="2325" y="318"/>
                      </a:lnTo>
                      <a:lnTo>
                        <a:pt x="2326" y="319"/>
                      </a:lnTo>
                      <a:lnTo>
                        <a:pt x="2327" y="319"/>
                      </a:lnTo>
                      <a:lnTo>
                        <a:pt x="2327" y="320"/>
                      </a:lnTo>
                      <a:lnTo>
                        <a:pt x="2328" y="320"/>
                      </a:lnTo>
                      <a:lnTo>
                        <a:pt x="2330" y="320"/>
                      </a:lnTo>
                      <a:lnTo>
                        <a:pt x="2330" y="321"/>
                      </a:lnTo>
                      <a:lnTo>
                        <a:pt x="2331" y="321"/>
                      </a:lnTo>
                      <a:lnTo>
                        <a:pt x="2331" y="322"/>
                      </a:lnTo>
                      <a:lnTo>
                        <a:pt x="2332" y="322"/>
                      </a:lnTo>
                      <a:lnTo>
                        <a:pt x="2332" y="324"/>
                      </a:lnTo>
                      <a:lnTo>
                        <a:pt x="2331" y="325"/>
                      </a:lnTo>
                      <a:lnTo>
                        <a:pt x="2331" y="326"/>
                      </a:lnTo>
                      <a:lnTo>
                        <a:pt x="2331" y="327"/>
                      </a:lnTo>
                      <a:lnTo>
                        <a:pt x="2330" y="328"/>
                      </a:lnTo>
                      <a:lnTo>
                        <a:pt x="2330" y="329"/>
                      </a:lnTo>
                      <a:lnTo>
                        <a:pt x="2330" y="331"/>
                      </a:lnTo>
                      <a:lnTo>
                        <a:pt x="2328" y="331"/>
                      </a:lnTo>
                      <a:lnTo>
                        <a:pt x="2328" y="332"/>
                      </a:lnTo>
                      <a:lnTo>
                        <a:pt x="2328" y="333"/>
                      </a:lnTo>
                      <a:lnTo>
                        <a:pt x="2328" y="334"/>
                      </a:lnTo>
                      <a:lnTo>
                        <a:pt x="2327" y="334"/>
                      </a:lnTo>
                      <a:lnTo>
                        <a:pt x="2327" y="335"/>
                      </a:lnTo>
                      <a:lnTo>
                        <a:pt x="2326" y="336"/>
                      </a:lnTo>
                      <a:lnTo>
                        <a:pt x="2326" y="337"/>
                      </a:lnTo>
                      <a:lnTo>
                        <a:pt x="2325" y="339"/>
                      </a:lnTo>
                      <a:lnTo>
                        <a:pt x="2324" y="340"/>
                      </a:lnTo>
                      <a:lnTo>
                        <a:pt x="2324" y="341"/>
                      </a:lnTo>
                      <a:lnTo>
                        <a:pt x="2323" y="342"/>
                      </a:lnTo>
                      <a:lnTo>
                        <a:pt x="2323" y="343"/>
                      </a:lnTo>
                      <a:lnTo>
                        <a:pt x="2321" y="343"/>
                      </a:lnTo>
                      <a:lnTo>
                        <a:pt x="2321" y="344"/>
                      </a:lnTo>
                      <a:lnTo>
                        <a:pt x="2320" y="344"/>
                      </a:lnTo>
                      <a:lnTo>
                        <a:pt x="2320" y="346"/>
                      </a:lnTo>
                      <a:lnTo>
                        <a:pt x="2319" y="347"/>
                      </a:lnTo>
                      <a:lnTo>
                        <a:pt x="2319" y="348"/>
                      </a:lnTo>
                      <a:lnTo>
                        <a:pt x="2318" y="348"/>
                      </a:lnTo>
                      <a:lnTo>
                        <a:pt x="2318" y="349"/>
                      </a:lnTo>
                      <a:lnTo>
                        <a:pt x="2318" y="350"/>
                      </a:lnTo>
                      <a:lnTo>
                        <a:pt x="2317" y="351"/>
                      </a:lnTo>
                      <a:lnTo>
                        <a:pt x="2317" y="352"/>
                      </a:lnTo>
                      <a:lnTo>
                        <a:pt x="2317" y="354"/>
                      </a:lnTo>
                      <a:lnTo>
                        <a:pt x="2317" y="355"/>
                      </a:lnTo>
                      <a:lnTo>
                        <a:pt x="2317" y="356"/>
                      </a:lnTo>
                      <a:lnTo>
                        <a:pt x="2318" y="357"/>
                      </a:lnTo>
                      <a:lnTo>
                        <a:pt x="2318" y="358"/>
                      </a:lnTo>
                      <a:lnTo>
                        <a:pt x="2319" y="358"/>
                      </a:lnTo>
                      <a:lnTo>
                        <a:pt x="2319" y="359"/>
                      </a:lnTo>
                      <a:lnTo>
                        <a:pt x="2320" y="361"/>
                      </a:lnTo>
                      <a:lnTo>
                        <a:pt x="2321" y="361"/>
                      </a:lnTo>
                      <a:lnTo>
                        <a:pt x="2321" y="362"/>
                      </a:lnTo>
                      <a:lnTo>
                        <a:pt x="2323" y="362"/>
                      </a:lnTo>
                      <a:lnTo>
                        <a:pt x="2324" y="363"/>
                      </a:lnTo>
                      <a:lnTo>
                        <a:pt x="2325" y="363"/>
                      </a:lnTo>
                      <a:lnTo>
                        <a:pt x="2326" y="363"/>
                      </a:lnTo>
                      <a:lnTo>
                        <a:pt x="2327" y="364"/>
                      </a:lnTo>
                      <a:lnTo>
                        <a:pt x="2328" y="364"/>
                      </a:lnTo>
                      <a:lnTo>
                        <a:pt x="2330" y="364"/>
                      </a:lnTo>
                      <a:lnTo>
                        <a:pt x="2331" y="365"/>
                      </a:lnTo>
                      <a:lnTo>
                        <a:pt x="2332" y="365"/>
                      </a:lnTo>
                      <a:lnTo>
                        <a:pt x="2333" y="365"/>
                      </a:lnTo>
                      <a:lnTo>
                        <a:pt x="2333" y="366"/>
                      </a:lnTo>
                      <a:lnTo>
                        <a:pt x="2334" y="366"/>
                      </a:lnTo>
                      <a:lnTo>
                        <a:pt x="2334" y="368"/>
                      </a:lnTo>
                      <a:lnTo>
                        <a:pt x="2334" y="369"/>
                      </a:lnTo>
                      <a:lnTo>
                        <a:pt x="2335" y="370"/>
                      </a:lnTo>
                      <a:lnTo>
                        <a:pt x="2335" y="371"/>
                      </a:lnTo>
                      <a:lnTo>
                        <a:pt x="2335" y="372"/>
                      </a:lnTo>
                      <a:lnTo>
                        <a:pt x="2335" y="373"/>
                      </a:lnTo>
                      <a:lnTo>
                        <a:pt x="2337" y="376"/>
                      </a:lnTo>
                      <a:lnTo>
                        <a:pt x="2337" y="377"/>
                      </a:lnTo>
                      <a:lnTo>
                        <a:pt x="2337" y="379"/>
                      </a:lnTo>
                      <a:lnTo>
                        <a:pt x="2338" y="380"/>
                      </a:lnTo>
                      <a:lnTo>
                        <a:pt x="2338" y="383"/>
                      </a:lnTo>
                      <a:lnTo>
                        <a:pt x="2339" y="384"/>
                      </a:lnTo>
                      <a:lnTo>
                        <a:pt x="2339" y="386"/>
                      </a:lnTo>
                      <a:lnTo>
                        <a:pt x="2340" y="387"/>
                      </a:lnTo>
                      <a:lnTo>
                        <a:pt x="2340" y="389"/>
                      </a:lnTo>
                      <a:lnTo>
                        <a:pt x="2341" y="392"/>
                      </a:lnTo>
                      <a:lnTo>
                        <a:pt x="2341" y="393"/>
                      </a:lnTo>
                      <a:lnTo>
                        <a:pt x="2342" y="395"/>
                      </a:lnTo>
                      <a:lnTo>
                        <a:pt x="2343" y="396"/>
                      </a:lnTo>
                      <a:lnTo>
                        <a:pt x="2343" y="399"/>
                      </a:lnTo>
                      <a:lnTo>
                        <a:pt x="2345" y="401"/>
                      </a:lnTo>
                      <a:lnTo>
                        <a:pt x="2346" y="402"/>
                      </a:lnTo>
                      <a:lnTo>
                        <a:pt x="2347" y="404"/>
                      </a:lnTo>
                      <a:lnTo>
                        <a:pt x="2347" y="406"/>
                      </a:lnTo>
                      <a:lnTo>
                        <a:pt x="2348" y="408"/>
                      </a:lnTo>
                      <a:lnTo>
                        <a:pt x="2349" y="409"/>
                      </a:lnTo>
                      <a:lnTo>
                        <a:pt x="2350" y="411"/>
                      </a:lnTo>
                      <a:lnTo>
                        <a:pt x="2352" y="413"/>
                      </a:lnTo>
                      <a:lnTo>
                        <a:pt x="2353" y="415"/>
                      </a:lnTo>
                      <a:lnTo>
                        <a:pt x="2354" y="416"/>
                      </a:lnTo>
                      <a:lnTo>
                        <a:pt x="2354" y="417"/>
                      </a:lnTo>
                      <a:lnTo>
                        <a:pt x="2355" y="418"/>
                      </a:lnTo>
                      <a:lnTo>
                        <a:pt x="2355" y="419"/>
                      </a:lnTo>
                      <a:lnTo>
                        <a:pt x="2355" y="421"/>
                      </a:lnTo>
                      <a:lnTo>
                        <a:pt x="2355" y="422"/>
                      </a:lnTo>
                      <a:lnTo>
                        <a:pt x="2355" y="423"/>
                      </a:lnTo>
                      <a:lnTo>
                        <a:pt x="2355" y="424"/>
                      </a:lnTo>
                      <a:lnTo>
                        <a:pt x="2355" y="425"/>
                      </a:lnTo>
                      <a:lnTo>
                        <a:pt x="2355" y="426"/>
                      </a:lnTo>
                      <a:lnTo>
                        <a:pt x="2355" y="428"/>
                      </a:lnTo>
                      <a:lnTo>
                        <a:pt x="2355" y="429"/>
                      </a:lnTo>
                      <a:lnTo>
                        <a:pt x="2355" y="430"/>
                      </a:lnTo>
                      <a:lnTo>
                        <a:pt x="2354" y="430"/>
                      </a:lnTo>
                      <a:lnTo>
                        <a:pt x="2354" y="431"/>
                      </a:lnTo>
                      <a:lnTo>
                        <a:pt x="2354" y="432"/>
                      </a:lnTo>
                      <a:lnTo>
                        <a:pt x="2354" y="433"/>
                      </a:lnTo>
                      <a:lnTo>
                        <a:pt x="2354" y="435"/>
                      </a:lnTo>
                      <a:lnTo>
                        <a:pt x="2354" y="436"/>
                      </a:lnTo>
                      <a:lnTo>
                        <a:pt x="2354" y="437"/>
                      </a:lnTo>
                      <a:lnTo>
                        <a:pt x="2354" y="438"/>
                      </a:lnTo>
                      <a:lnTo>
                        <a:pt x="2355" y="439"/>
                      </a:lnTo>
                      <a:lnTo>
                        <a:pt x="2355" y="440"/>
                      </a:lnTo>
                      <a:lnTo>
                        <a:pt x="2355" y="441"/>
                      </a:lnTo>
                      <a:lnTo>
                        <a:pt x="2355" y="443"/>
                      </a:lnTo>
                      <a:lnTo>
                        <a:pt x="2357" y="446"/>
                      </a:lnTo>
                      <a:lnTo>
                        <a:pt x="2358" y="448"/>
                      </a:lnTo>
                      <a:lnTo>
                        <a:pt x="2360" y="451"/>
                      </a:lnTo>
                      <a:lnTo>
                        <a:pt x="2362" y="453"/>
                      </a:lnTo>
                      <a:lnTo>
                        <a:pt x="2364" y="454"/>
                      </a:lnTo>
                      <a:lnTo>
                        <a:pt x="2365" y="455"/>
                      </a:lnTo>
                      <a:lnTo>
                        <a:pt x="2368" y="456"/>
                      </a:lnTo>
                      <a:lnTo>
                        <a:pt x="2370" y="458"/>
                      </a:lnTo>
                      <a:lnTo>
                        <a:pt x="2373" y="458"/>
                      </a:lnTo>
                      <a:lnTo>
                        <a:pt x="2376" y="459"/>
                      </a:lnTo>
                      <a:lnTo>
                        <a:pt x="2378" y="459"/>
                      </a:lnTo>
                      <a:lnTo>
                        <a:pt x="2380" y="459"/>
                      </a:lnTo>
                      <a:lnTo>
                        <a:pt x="2384" y="459"/>
                      </a:lnTo>
                      <a:lnTo>
                        <a:pt x="2386" y="458"/>
                      </a:lnTo>
                      <a:lnTo>
                        <a:pt x="2388" y="458"/>
                      </a:lnTo>
                      <a:lnTo>
                        <a:pt x="2392" y="456"/>
                      </a:lnTo>
                      <a:lnTo>
                        <a:pt x="2394" y="456"/>
                      </a:lnTo>
                      <a:lnTo>
                        <a:pt x="2397" y="455"/>
                      </a:lnTo>
                      <a:lnTo>
                        <a:pt x="2400" y="455"/>
                      </a:lnTo>
                      <a:lnTo>
                        <a:pt x="2402" y="454"/>
                      </a:lnTo>
                      <a:lnTo>
                        <a:pt x="2405" y="453"/>
                      </a:lnTo>
                      <a:lnTo>
                        <a:pt x="2407" y="452"/>
                      </a:lnTo>
                      <a:lnTo>
                        <a:pt x="2409" y="452"/>
                      </a:lnTo>
                      <a:lnTo>
                        <a:pt x="2412" y="451"/>
                      </a:lnTo>
                      <a:lnTo>
                        <a:pt x="2414" y="450"/>
                      </a:lnTo>
                      <a:lnTo>
                        <a:pt x="2416" y="450"/>
                      </a:lnTo>
                      <a:lnTo>
                        <a:pt x="2417" y="448"/>
                      </a:lnTo>
                      <a:lnTo>
                        <a:pt x="2420" y="448"/>
                      </a:lnTo>
                      <a:lnTo>
                        <a:pt x="2421" y="448"/>
                      </a:lnTo>
                      <a:lnTo>
                        <a:pt x="2422" y="448"/>
                      </a:lnTo>
                      <a:lnTo>
                        <a:pt x="2423" y="448"/>
                      </a:lnTo>
                      <a:lnTo>
                        <a:pt x="2424" y="448"/>
                      </a:lnTo>
                      <a:lnTo>
                        <a:pt x="2425" y="448"/>
                      </a:lnTo>
                      <a:lnTo>
                        <a:pt x="2427" y="448"/>
                      </a:lnTo>
                      <a:lnTo>
                        <a:pt x="2428" y="448"/>
                      </a:lnTo>
                      <a:lnTo>
                        <a:pt x="2428" y="450"/>
                      </a:lnTo>
                      <a:lnTo>
                        <a:pt x="2429" y="450"/>
                      </a:lnTo>
                      <a:lnTo>
                        <a:pt x="2430" y="450"/>
                      </a:lnTo>
                      <a:lnTo>
                        <a:pt x="2431" y="450"/>
                      </a:lnTo>
                      <a:lnTo>
                        <a:pt x="2432" y="450"/>
                      </a:lnTo>
                      <a:lnTo>
                        <a:pt x="2432" y="451"/>
                      </a:lnTo>
                      <a:lnTo>
                        <a:pt x="2434" y="451"/>
                      </a:lnTo>
                      <a:lnTo>
                        <a:pt x="2435" y="451"/>
                      </a:lnTo>
                      <a:lnTo>
                        <a:pt x="2436" y="451"/>
                      </a:lnTo>
                      <a:lnTo>
                        <a:pt x="2437" y="451"/>
                      </a:lnTo>
                      <a:lnTo>
                        <a:pt x="2437" y="452"/>
                      </a:lnTo>
                      <a:lnTo>
                        <a:pt x="2438" y="452"/>
                      </a:lnTo>
                      <a:lnTo>
                        <a:pt x="2439" y="452"/>
                      </a:lnTo>
                      <a:lnTo>
                        <a:pt x="2440" y="453"/>
                      </a:lnTo>
                      <a:lnTo>
                        <a:pt x="2442" y="454"/>
                      </a:lnTo>
                      <a:lnTo>
                        <a:pt x="2443" y="455"/>
                      </a:lnTo>
                      <a:lnTo>
                        <a:pt x="2444" y="456"/>
                      </a:lnTo>
                      <a:lnTo>
                        <a:pt x="2445" y="458"/>
                      </a:lnTo>
                      <a:lnTo>
                        <a:pt x="2446" y="459"/>
                      </a:lnTo>
                      <a:lnTo>
                        <a:pt x="2446" y="461"/>
                      </a:lnTo>
                      <a:lnTo>
                        <a:pt x="2447" y="462"/>
                      </a:lnTo>
                      <a:lnTo>
                        <a:pt x="2449" y="463"/>
                      </a:lnTo>
                      <a:lnTo>
                        <a:pt x="2450" y="465"/>
                      </a:lnTo>
                      <a:lnTo>
                        <a:pt x="2451" y="467"/>
                      </a:lnTo>
                      <a:lnTo>
                        <a:pt x="2452" y="468"/>
                      </a:lnTo>
                      <a:lnTo>
                        <a:pt x="2453" y="470"/>
                      </a:lnTo>
                      <a:lnTo>
                        <a:pt x="2454" y="471"/>
                      </a:lnTo>
                      <a:lnTo>
                        <a:pt x="2456" y="473"/>
                      </a:lnTo>
                      <a:lnTo>
                        <a:pt x="2457" y="475"/>
                      </a:lnTo>
                      <a:lnTo>
                        <a:pt x="2458" y="476"/>
                      </a:lnTo>
                      <a:lnTo>
                        <a:pt x="2459" y="478"/>
                      </a:lnTo>
                      <a:lnTo>
                        <a:pt x="2460" y="480"/>
                      </a:lnTo>
                      <a:lnTo>
                        <a:pt x="2461" y="481"/>
                      </a:lnTo>
                      <a:lnTo>
                        <a:pt x="2461" y="483"/>
                      </a:lnTo>
                      <a:lnTo>
                        <a:pt x="2462" y="484"/>
                      </a:lnTo>
                      <a:lnTo>
                        <a:pt x="2464" y="485"/>
                      </a:lnTo>
                      <a:lnTo>
                        <a:pt x="2465" y="486"/>
                      </a:lnTo>
                      <a:lnTo>
                        <a:pt x="2466" y="488"/>
                      </a:lnTo>
                      <a:lnTo>
                        <a:pt x="2466" y="489"/>
                      </a:lnTo>
                      <a:lnTo>
                        <a:pt x="2467" y="490"/>
                      </a:lnTo>
                      <a:lnTo>
                        <a:pt x="2468" y="491"/>
                      </a:lnTo>
                      <a:lnTo>
                        <a:pt x="2468" y="492"/>
                      </a:lnTo>
                      <a:lnTo>
                        <a:pt x="2469" y="493"/>
                      </a:lnTo>
                      <a:lnTo>
                        <a:pt x="2471" y="495"/>
                      </a:lnTo>
                      <a:lnTo>
                        <a:pt x="2469" y="496"/>
                      </a:lnTo>
                      <a:lnTo>
                        <a:pt x="2468" y="498"/>
                      </a:lnTo>
                      <a:lnTo>
                        <a:pt x="2467" y="499"/>
                      </a:lnTo>
                      <a:lnTo>
                        <a:pt x="2466" y="502"/>
                      </a:lnTo>
                      <a:lnTo>
                        <a:pt x="2465" y="503"/>
                      </a:lnTo>
                      <a:lnTo>
                        <a:pt x="2464" y="505"/>
                      </a:lnTo>
                      <a:lnTo>
                        <a:pt x="2462" y="506"/>
                      </a:lnTo>
                      <a:lnTo>
                        <a:pt x="2461" y="508"/>
                      </a:lnTo>
                      <a:lnTo>
                        <a:pt x="2459" y="511"/>
                      </a:lnTo>
                      <a:lnTo>
                        <a:pt x="2458" y="512"/>
                      </a:lnTo>
                      <a:lnTo>
                        <a:pt x="2457" y="514"/>
                      </a:lnTo>
                      <a:lnTo>
                        <a:pt x="2456" y="517"/>
                      </a:lnTo>
                      <a:lnTo>
                        <a:pt x="2454" y="519"/>
                      </a:lnTo>
                      <a:lnTo>
                        <a:pt x="2453" y="520"/>
                      </a:lnTo>
                      <a:lnTo>
                        <a:pt x="2452" y="522"/>
                      </a:lnTo>
                      <a:lnTo>
                        <a:pt x="2451" y="525"/>
                      </a:lnTo>
                      <a:lnTo>
                        <a:pt x="2450" y="527"/>
                      </a:lnTo>
                      <a:lnTo>
                        <a:pt x="2449" y="529"/>
                      </a:lnTo>
                      <a:lnTo>
                        <a:pt x="2446" y="532"/>
                      </a:lnTo>
                      <a:lnTo>
                        <a:pt x="2445" y="534"/>
                      </a:lnTo>
                      <a:lnTo>
                        <a:pt x="2444" y="535"/>
                      </a:lnTo>
                      <a:lnTo>
                        <a:pt x="2443" y="537"/>
                      </a:lnTo>
                      <a:lnTo>
                        <a:pt x="2442" y="540"/>
                      </a:lnTo>
                      <a:lnTo>
                        <a:pt x="2440" y="542"/>
                      </a:lnTo>
                      <a:lnTo>
                        <a:pt x="2438" y="544"/>
                      </a:lnTo>
                      <a:lnTo>
                        <a:pt x="2437" y="547"/>
                      </a:lnTo>
                      <a:lnTo>
                        <a:pt x="2436" y="549"/>
                      </a:lnTo>
                      <a:lnTo>
                        <a:pt x="2434" y="550"/>
                      </a:lnTo>
                      <a:lnTo>
                        <a:pt x="2432" y="552"/>
                      </a:lnTo>
                      <a:lnTo>
                        <a:pt x="2431" y="555"/>
                      </a:lnTo>
                      <a:lnTo>
                        <a:pt x="2430" y="557"/>
                      </a:lnTo>
                      <a:lnTo>
                        <a:pt x="2428" y="558"/>
                      </a:lnTo>
                      <a:lnTo>
                        <a:pt x="2428" y="559"/>
                      </a:lnTo>
                      <a:lnTo>
                        <a:pt x="2428" y="560"/>
                      </a:lnTo>
                      <a:lnTo>
                        <a:pt x="2428" y="562"/>
                      </a:lnTo>
                      <a:lnTo>
                        <a:pt x="2428" y="563"/>
                      </a:lnTo>
                      <a:lnTo>
                        <a:pt x="2428" y="564"/>
                      </a:lnTo>
                      <a:lnTo>
                        <a:pt x="2428" y="565"/>
                      </a:lnTo>
                      <a:lnTo>
                        <a:pt x="2428" y="566"/>
                      </a:lnTo>
                      <a:lnTo>
                        <a:pt x="2428" y="567"/>
                      </a:lnTo>
                      <a:lnTo>
                        <a:pt x="2428" y="569"/>
                      </a:lnTo>
                      <a:lnTo>
                        <a:pt x="2428" y="570"/>
                      </a:lnTo>
                      <a:lnTo>
                        <a:pt x="2428" y="571"/>
                      </a:lnTo>
                      <a:lnTo>
                        <a:pt x="2428" y="572"/>
                      </a:lnTo>
                      <a:lnTo>
                        <a:pt x="2428" y="573"/>
                      </a:lnTo>
                      <a:lnTo>
                        <a:pt x="2428" y="574"/>
                      </a:lnTo>
                      <a:lnTo>
                        <a:pt x="2428" y="575"/>
                      </a:lnTo>
                      <a:lnTo>
                        <a:pt x="2428" y="577"/>
                      </a:lnTo>
                      <a:lnTo>
                        <a:pt x="2428" y="578"/>
                      </a:lnTo>
                      <a:lnTo>
                        <a:pt x="2428" y="579"/>
                      </a:lnTo>
                      <a:lnTo>
                        <a:pt x="2427" y="582"/>
                      </a:lnTo>
                      <a:lnTo>
                        <a:pt x="2424" y="585"/>
                      </a:lnTo>
                      <a:lnTo>
                        <a:pt x="2422" y="587"/>
                      </a:lnTo>
                      <a:lnTo>
                        <a:pt x="2421" y="590"/>
                      </a:lnTo>
                      <a:lnTo>
                        <a:pt x="2419" y="593"/>
                      </a:lnTo>
                      <a:lnTo>
                        <a:pt x="2417" y="595"/>
                      </a:lnTo>
                      <a:lnTo>
                        <a:pt x="2416" y="597"/>
                      </a:lnTo>
                      <a:lnTo>
                        <a:pt x="2415" y="599"/>
                      </a:lnTo>
                      <a:lnTo>
                        <a:pt x="2414" y="601"/>
                      </a:lnTo>
                      <a:lnTo>
                        <a:pt x="2412" y="603"/>
                      </a:lnTo>
                      <a:lnTo>
                        <a:pt x="2412" y="605"/>
                      </a:lnTo>
                      <a:lnTo>
                        <a:pt x="2410" y="607"/>
                      </a:lnTo>
                      <a:lnTo>
                        <a:pt x="2409" y="609"/>
                      </a:lnTo>
                      <a:lnTo>
                        <a:pt x="2408" y="610"/>
                      </a:lnTo>
                      <a:lnTo>
                        <a:pt x="2407" y="612"/>
                      </a:lnTo>
                      <a:lnTo>
                        <a:pt x="2406" y="614"/>
                      </a:lnTo>
                      <a:lnTo>
                        <a:pt x="2406" y="616"/>
                      </a:lnTo>
                      <a:lnTo>
                        <a:pt x="2405" y="617"/>
                      </a:lnTo>
                      <a:lnTo>
                        <a:pt x="2404" y="618"/>
                      </a:lnTo>
                      <a:lnTo>
                        <a:pt x="2404" y="620"/>
                      </a:lnTo>
                      <a:lnTo>
                        <a:pt x="2402" y="622"/>
                      </a:lnTo>
                      <a:lnTo>
                        <a:pt x="2401" y="624"/>
                      </a:lnTo>
                      <a:lnTo>
                        <a:pt x="2401" y="625"/>
                      </a:lnTo>
                      <a:lnTo>
                        <a:pt x="2400" y="626"/>
                      </a:lnTo>
                      <a:lnTo>
                        <a:pt x="2399" y="629"/>
                      </a:lnTo>
                      <a:lnTo>
                        <a:pt x="2399" y="630"/>
                      </a:lnTo>
                      <a:lnTo>
                        <a:pt x="2398" y="631"/>
                      </a:lnTo>
                      <a:lnTo>
                        <a:pt x="2397" y="633"/>
                      </a:lnTo>
                      <a:lnTo>
                        <a:pt x="2395" y="634"/>
                      </a:lnTo>
                      <a:lnTo>
                        <a:pt x="2395" y="637"/>
                      </a:lnTo>
                      <a:lnTo>
                        <a:pt x="2394" y="638"/>
                      </a:lnTo>
                      <a:lnTo>
                        <a:pt x="2393" y="640"/>
                      </a:lnTo>
                      <a:lnTo>
                        <a:pt x="2392" y="641"/>
                      </a:lnTo>
                      <a:lnTo>
                        <a:pt x="2391" y="644"/>
                      </a:lnTo>
                      <a:lnTo>
                        <a:pt x="2390" y="645"/>
                      </a:lnTo>
                      <a:lnTo>
                        <a:pt x="2388" y="647"/>
                      </a:lnTo>
                      <a:lnTo>
                        <a:pt x="2387" y="648"/>
                      </a:lnTo>
                      <a:lnTo>
                        <a:pt x="2386" y="651"/>
                      </a:lnTo>
                      <a:lnTo>
                        <a:pt x="2385" y="652"/>
                      </a:lnTo>
                      <a:lnTo>
                        <a:pt x="2384" y="654"/>
                      </a:lnTo>
                      <a:lnTo>
                        <a:pt x="2383" y="655"/>
                      </a:lnTo>
                      <a:lnTo>
                        <a:pt x="2382" y="657"/>
                      </a:lnTo>
                      <a:lnTo>
                        <a:pt x="2380" y="659"/>
                      </a:lnTo>
                      <a:lnTo>
                        <a:pt x="2380" y="661"/>
                      </a:lnTo>
                      <a:lnTo>
                        <a:pt x="2379" y="662"/>
                      </a:lnTo>
                      <a:lnTo>
                        <a:pt x="2378" y="664"/>
                      </a:lnTo>
                      <a:lnTo>
                        <a:pt x="2377" y="666"/>
                      </a:lnTo>
                      <a:lnTo>
                        <a:pt x="2376" y="668"/>
                      </a:lnTo>
                      <a:lnTo>
                        <a:pt x="2375" y="669"/>
                      </a:lnTo>
                      <a:lnTo>
                        <a:pt x="2373" y="670"/>
                      </a:lnTo>
                      <a:lnTo>
                        <a:pt x="2372" y="672"/>
                      </a:lnTo>
                      <a:lnTo>
                        <a:pt x="2371" y="674"/>
                      </a:lnTo>
                      <a:lnTo>
                        <a:pt x="2370" y="676"/>
                      </a:lnTo>
                      <a:lnTo>
                        <a:pt x="2369" y="677"/>
                      </a:lnTo>
                      <a:lnTo>
                        <a:pt x="2368" y="679"/>
                      </a:lnTo>
                      <a:lnTo>
                        <a:pt x="2367" y="681"/>
                      </a:lnTo>
                      <a:lnTo>
                        <a:pt x="2365" y="682"/>
                      </a:lnTo>
                      <a:lnTo>
                        <a:pt x="2364" y="684"/>
                      </a:lnTo>
                      <a:lnTo>
                        <a:pt x="2363" y="685"/>
                      </a:lnTo>
                      <a:lnTo>
                        <a:pt x="2362" y="686"/>
                      </a:lnTo>
                      <a:lnTo>
                        <a:pt x="2361" y="689"/>
                      </a:lnTo>
                      <a:lnTo>
                        <a:pt x="2360" y="690"/>
                      </a:lnTo>
                      <a:lnTo>
                        <a:pt x="2358" y="691"/>
                      </a:lnTo>
                      <a:lnTo>
                        <a:pt x="2357" y="693"/>
                      </a:lnTo>
                      <a:lnTo>
                        <a:pt x="2357" y="694"/>
                      </a:lnTo>
                      <a:lnTo>
                        <a:pt x="2357" y="696"/>
                      </a:lnTo>
                      <a:lnTo>
                        <a:pt x="2358" y="696"/>
                      </a:lnTo>
                      <a:lnTo>
                        <a:pt x="2358" y="697"/>
                      </a:lnTo>
                      <a:lnTo>
                        <a:pt x="2358" y="698"/>
                      </a:lnTo>
                      <a:lnTo>
                        <a:pt x="2360" y="699"/>
                      </a:lnTo>
                      <a:lnTo>
                        <a:pt x="2360" y="700"/>
                      </a:lnTo>
                      <a:lnTo>
                        <a:pt x="2361" y="701"/>
                      </a:lnTo>
                      <a:lnTo>
                        <a:pt x="2361" y="703"/>
                      </a:lnTo>
                      <a:lnTo>
                        <a:pt x="2362" y="704"/>
                      </a:lnTo>
                      <a:lnTo>
                        <a:pt x="2362" y="705"/>
                      </a:lnTo>
                      <a:lnTo>
                        <a:pt x="2363" y="705"/>
                      </a:lnTo>
                      <a:lnTo>
                        <a:pt x="2363" y="706"/>
                      </a:lnTo>
                      <a:lnTo>
                        <a:pt x="2364" y="707"/>
                      </a:lnTo>
                      <a:lnTo>
                        <a:pt x="2364" y="708"/>
                      </a:lnTo>
                      <a:lnTo>
                        <a:pt x="2365" y="709"/>
                      </a:lnTo>
                      <a:lnTo>
                        <a:pt x="2365" y="711"/>
                      </a:lnTo>
                      <a:lnTo>
                        <a:pt x="2367" y="711"/>
                      </a:lnTo>
                      <a:lnTo>
                        <a:pt x="2367" y="712"/>
                      </a:lnTo>
                      <a:lnTo>
                        <a:pt x="2368" y="712"/>
                      </a:lnTo>
                      <a:lnTo>
                        <a:pt x="2368" y="713"/>
                      </a:lnTo>
                      <a:lnTo>
                        <a:pt x="2369" y="713"/>
                      </a:lnTo>
                      <a:lnTo>
                        <a:pt x="2368" y="714"/>
                      </a:lnTo>
                      <a:lnTo>
                        <a:pt x="2368" y="716"/>
                      </a:lnTo>
                      <a:lnTo>
                        <a:pt x="2367" y="718"/>
                      </a:lnTo>
                      <a:lnTo>
                        <a:pt x="2367" y="719"/>
                      </a:lnTo>
                      <a:lnTo>
                        <a:pt x="2367" y="721"/>
                      </a:lnTo>
                      <a:lnTo>
                        <a:pt x="2365" y="722"/>
                      </a:lnTo>
                      <a:lnTo>
                        <a:pt x="2365" y="723"/>
                      </a:lnTo>
                      <a:lnTo>
                        <a:pt x="2364" y="726"/>
                      </a:lnTo>
                      <a:lnTo>
                        <a:pt x="2364" y="728"/>
                      </a:lnTo>
                      <a:lnTo>
                        <a:pt x="2364" y="729"/>
                      </a:lnTo>
                      <a:lnTo>
                        <a:pt x="2363" y="731"/>
                      </a:lnTo>
                      <a:lnTo>
                        <a:pt x="2363" y="734"/>
                      </a:lnTo>
                      <a:lnTo>
                        <a:pt x="2363" y="735"/>
                      </a:lnTo>
                      <a:lnTo>
                        <a:pt x="2362" y="737"/>
                      </a:lnTo>
                      <a:lnTo>
                        <a:pt x="2362" y="739"/>
                      </a:lnTo>
                      <a:lnTo>
                        <a:pt x="2361" y="741"/>
                      </a:lnTo>
                      <a:lnTo>
                        <a:pt x="2361" y="743"/>
                      </a:lnTo>
                      <a:lnTo>
                        <a:pt x="2361" y="745"/>
                      </a:lnTo>
                      <a:lnTo>
                        <a:pt x="2360" y="748"/>
                      </a:lnTo>
                      <a:lnTo>
                        <a:pt x="2360" y="749"/>
                      </a:lnTo>
                      <a:lnTo>
                        <a:pt x="2360" y="751"/>
                      </a:lnTo>
                      <a:lnTo>
                        <a:pt x="2358" y="753"/>
                      </a:lnTo>
                      <a:lnTo>
                        <a:pt x="2358" y="754"/>
                      </a:lnTo>
                      <a:lnTo>
                        <a:pt x="2358" y="757"/>
                      </a:lnTo>
                      <a:lnTo>
                        <a:pt x="2358" y="759"/>
                      </a:lnTo>
                      <a:lnTo>
                        <a:pt x="2357" y="760"/>
                      </a:lnTo>
                      <a:lnTo>
                        <a:pt x="2357" y="763"/>
                      </a:lnTo>
                      <a:lnTo>
                        <a:pt x="2357" y="764"/>
                      </a:lnTo>
                      <a:lnTo>
                        <a:pt x="2357" y="766"/>
                      </a:lnTo>
                      <a:lnTo>
                        <a:pt x="2356" y="767"/>
                      </a:lnTo>
                      <a:lnTo>
                        <a:pt x="2356" y="768"/>
                      </a:lnTo>
                      <a:lnTo>
                        <a:pt x="2356" y="770"/>
                      </a:lnTo>
                      <a:lnTo>
                        <a:pt x="2354" y="770"/>
                      </a:lnTo>
                      <a:lnTo>
                        <a:pt x="2352" y="770"/>
                      </a:lnTo>
                      <a:lnTo>
                        <a:pt x="2349" y="770"/>
                      </a:lnTo>
                      <a:lnTo>
                        <a:pt x="2347" y="768"/>
                      </a:lnTo>
                      <a:lnTo>
                        <a:pt x="2345" y="768"/>
                      </a:lnTo>
                      <a:lnTo>
                        <a:pt x="2342" y="768"/>
                      </a:lnTo>
                      <a:lnTo>
                        <a:pt x="2340" y="767"/>
                      </a:lnTo>
                      <a:lnTo>
                        <a:pt x="2338" y="767"/>
                      </a:lnTo>
                      <a:lnTo>
                        <a:pt x="2335" y="766"/>
                      </a:lnTo>
                      <a:lnTo>
                        <a:pt x="2334" y="766"/>
                      </a:lnTo>
                      <a:lnTo>
                        <a:pt x="2332" y="765"/>
                      </a:lnTo>
                      <a:lnTo>
                        <a:pt x="2330" y="764"/>
                      </a:lnTo>
                      <a:lnTo>
                        <a:pt x="2327" y="764"/>
                      </a:lnTo>
                      <a:lnTo>
                        <a:pt x="2325" y="763"/>
                      </a:lnTo>
                      <a:lnTo>
                        <a:pt x="2323" y="761"/>
                      </a:lnTo>
                      <a:lnTo>
                        <a:pt x="2320" y="761"/>
                      </a:lnTo>
                      <a:lnTo>
                        <a:pt x="2318" y="760"/>
                      </a:lnTo>
                      <a:lnTo>
                        <a:pt x="2316" y="759"/>
                      </a:lnTo>
                      <a:lnTo>
                        <a:pt x="2313" y="759"/>
                      </a:lnTo>
                      <a:lnTo>
                        <a:pt x="2311" y="758"/>
                      </a:lnTo>
                      <a:lnTo>
                        <a:pt x="2309" y="757"/>
                      </a:lnTo>
                      <a:lnTo>
                        <a:pt x="2306" y="756"/>
                      </a:lnTo>
                      <a:lnTo>
                        <a:pt x="2304" y="756"/>
                      </a:lnTo>
                      <a:lnTo>
                        <a:pt x="2301" y="754"/>
                      </a:lnTo>
                      <a:lnTo>
                        <a:pt x="2298" y="754"/>
                      </a:lnTo>
                      <a:lnTo>
                        <a:pt x="2296" y="753"/>
                      </a:lnTo>
                      <a:lnTo>
                        <a:pt x="2294" y="752"/>
                      </a:lnTo>
                      <a:lnTo>
                        <a:pt x="2291" y="752"/>
                      </a:lnTo>
                      <a:lnTo>
                        <a:pt x="2289" y="751"/>
                      </a:lnTo>
                      <a:lnTo>
                        <a:pt x="2286" y="751"/>
                      </a:lnTo>
                      <a:lnTo>
                        <a:pt x="2283" y="751"/>
                      </a:lnTo>
                      <a:lnTo>
                        <a:pt x="2281" y="750"/>
                      </a:lnTo>
                      <a:lnTo>
                        <a:pt x="2280" y="750"/>
                      </a:lnTo>
                      <a:lnTo>
                        <a:pt x="2279" y="749"/>
                      </a:lnTo>
                      <a:lnTo>
                        <a:pt x="2278" y="749"/>
                      </a:lnTo>
                      <a:lnTo>
                        <a:pt x="2276" y="748"/>
                      </a:lnTo>
                      <a:lnTo>
                        <a:pt x="2275" y="746"/>
                      </a:lnTo>
                      <a:lnTo>
                        <a:pt x="2274" y="745"/>
                      </a:lnTo>
                      <a:lnTo>
                        <a:pt x="2273" y="745"/>
                      </a:lnTo>
                      <a:lnTo>
                        <a:pt x="2272" y="744"/>
                      </a:lnTo>
                      <a:lnTo>
                        <a:pt x="2272" y="743"/>
                      </a:lnTo>
                      <a:lnTo>
                        <a:pt x="2271" y="742"/>
                      </a:lnTo>
                      <a:lnTo>
                        <a:pt x="2269" y="742"/>
                      </a:lnTo>
                      <a:lnTo>
                        <a:pt x="2268" y="741"/>
                      </a:lnTo>
                      <a:lnTo>
                        <a:pt x="2268" y="739"/>
                      </a:lnTo>
                      <a:lnTo>
                        <a:pt x="2267" y="738"/>
                      </a:lnTo>
                      <a:lnTo>
                        <a:pt x="2266" y="737"/>
                      </a:lnTo>
                      <a:lnTo>
                        <a:pt x="2265" y="737"/>
                      </a:lnTo>
                      <a:lnTo>
                        <a:pt x="2265" y="736"/>
                      </a:lnTo>
                      <a:lnTo>
                        <a:pt x="2264" y="735"/>
                      </a:lnTo>
                      <a:lnTo>
                        <a:pt x="2263" y="735"/>
                      </a:lnTo>
                      <a:lnTo>
                        <a:pt x="2263" y="734"/>
                      </a:lnTo>
                      <a:lnTo>
                        <a:pt x="2261" y="733"/>
                      </a:lnTo>
                      <a:lnTo>
                        <a:pt x="2260" y="733"/>
                      </a:lnTo>
                      <a:lnTo>
                        <a:pt x="2260" y="731"/>
                      </a:lnTo>
                      <a:lnTo>
                        <a:pt x="2259" y="731"/>
                      </a:lnTo>
                      <a:lnTo>
                        <a:pt x="2258" y="730"/>
                      </a:lnTo>
                      <a:lnTo>
                        <a:pt x="2257" y="729"/>
                      </a:lnTo>
                      <a:lnTo>
                        <a:pt x="2256" y="729"/>
                      </a:lnTo>
                      <a:lnTo>
                        <a:pt x="2254" y="729"/>
                      </a:lnTo>
                      <a:lnTo>
                        <a:pt x="2253" y="729"/>
                      </a:lnTo>
                      <a:lnTo>
                        <a:pt x="2252" y="729"/>
                      </a:lnTo>
                      <a:lnTo>
                        <a:pt x="2252" y="728"/>
                      </a:lnTo>
                      <a:lnTo>
                        <a:pt x="2251" y="728"/>
                      </a:lnTo>
                      <a:lnTo>
                        <a:pt x="2250" y="728"/>
                      </a:lnTo>
                      <a:lnTo>
                        <a:pt x="2249" y="728"/>
                      </a:lnTo>
                      <a:lnTo>
                        <a:pt x="2248" y="728"/>
                      </a:lnTo>
                      <a:lnTo>
                        <a:pt x="2246" y="728"/>
                      </a:lnTo>
                      <a:lnTo>
                        <a:pt x="2245" y="728"/>
                      </a:lnTo>
                      <a:lnTo>
                        <a:pt x="2244" y="728"/>
                      </a:lnTo>
                      <a:lnTo>
                        <a:pt x="2244" y="727"/>
                      </a:lnTo>
                      <a:lnTo>
                        <a:pt x="2243" y="727"/>
                      </a:lnTo>
                      <a:lnTo>
                        <a:pt x="2242" y="727"/>
                      </a:lnTo>
                      <a:lnTo>
                        <a:pt x="2241" y="727"/>
                      </a:lnTo>
                      <a:lnTo>
                        <a:pt x="2239" y="727"/>
                      </a:lnTo>
                      <a:lnTo>
                        <a:pt x="2238" y="727"/>
                      </a:lnTo>
                      <a:lnTo>
                        <a:pt x="2237" y="727"/>
                      </a:lnTo>
                      <a:lnTo>
                        <a:pt x="2236" y="727"/>
                      </a:lnTo>
                      <a:lnTo>
                        <a:pt x="2235" y="726"/>
                      </a:lnTo>
                      <a:lnTo>
                        <a:pt x="2234" y="726"/>
                      </a:lnTo>
                      <a:lnTo>
                        <a:pt x="2233" y="726"/>
                      </a:lnTo>
                      <a:lnTo>
                        <a:pt x="2231" y="726"/>
                      </a:lnTo>
                      <a:lnTo>
                        <a:pt x="2230" y="726"/>
                      </a:lnTo>
                      <a:lnTo>
                        <a:pt x="2229" y="726"/>
                      </a:lnTo>
                      <a:lnTo>
                        <a:pt x="2228" y="724"/>
                      </a:lnTo>
                      <a:lnTo>
                        <a:pt x="2227" y="723"/>
                      </a:lnTo>
                      <a:lnTo>
                        <a:pt x="2226" y="722"/>
                      </a:lnTo>
                      <a:lnTo>
                        <a:pt x="2226" y="721"/>
                      </a:lnTo>
                      <a:lnTo>
                        <a:pt x="2224" y="721"/>
                      </a:lnTo>
                      <a:lnTo>
                        <a:pt x="2224" y="720"/>
                      </a:lnTo>
                      <a:lnTo>
                        <a:pt x="2223" y="720"/>
                      </a:lnTo>
                      <a:lnTo>
                        <a:pt x="2223" y="719"/>
                      </a:lnTo>
                      <a:lnTo>
                        <a:pt x="2222" y="719"/>
                      </a:lnTo>
                      <a:lnTo>
                        <a:pt x="2222" y="718"/>
                      </a:lnTo>
                      <a:lnTo>
                        <a:pt x="2221" y="716"/>
                      </a:lnTo>
                      <a:lnTo>
                        <a:pt x="2220" y="715"/>
                      </a:lnTo>
                      <a:lnTo>
                        <a:pt x="2219" y="715"/>
                      </a:lnTo>
                      <a:lnTo>
                        <a:pt x="2219" y="714"/>
                      </a:lnTo>
                      <a:lnTo>
                        <a:pt x="2217" y="714"/>
                      </a:lnTo>
                      <a:lnTo>
                        <a:pt x="2217" y="713"/>
                      </a:lnTo>
                      <a:lnTo>
                        <a:pt x="2216" y="713"/>
                      </a:lnTo>
                      <a:lnTo>
                        <a:pt x="2215" y="713"/>
                      </a:lnTo>
                      <a:lnTo>
                        <a:pt x="2215" y="712"/>
                      </a:lnTo>
                      <a:lnTo>
                        <a:pt x="2214" y="712"/>
                      </a:lnTo>
                      <a:lnTo>
                        <a:pt x="2213" y="712"/>
                      </a:lnTo>
                      <a:lnTo>
                        <a:pt x="2212" y="712"/>
                      </a:lnTo>
                      <a:lnTo>
                        <a:pt x="2211" y="712"/>
                      </a:lnTo>
                      <a:lnTo>
                        <a:pt x="2209" y="712"/>
                      </a:lnTo>
                      <a:lnTo>
                        <a:pt x="2208" y="712"/>
                      </a:lnTo>
                      <a:lnTo>
                        <a:pt x="2207" y="712"/>
                      </a:lnTo>
                      <a:lnTo>
                        <a:pt x="2207" y="713"/>
                      </a:lnTo>
                      <a:lnTo>
                        <a:pt x="2206" y="713"/>
                      </a:lnTo>
                      <a:lnTo>
                        <a:pt x="2205" y="714"/>
                      </a:lnTo>
                      <a:lnTo>
                        <a:pt x="2204" y="715"/>
                      </a:lnTo>
                      <a:lnTo>
                        <a:pt x="2204" y="716"/>
                      </a:lnTo>
                      <a:lnTo>
                        <a:pt x="2202" y="716"/>
                      </a:lnTo>
                      <a:lnTo>
                        <a:pt x="2202" y="718"/>
                      </a:lnTo>
                      <a:lnTo>
                        <a:pt x="2202" y="719"/>
                      </a:lnTo>
                      <a:lnTo>
                        <a:pt x="2202" y="720"/>
                      </a:lnTo>
                      <a:lnTo>
                        <a:pt x="2202" y="721"/>
                      </a:lnTo>
                      <a:lnTo>
                        <a:pt x="2202" y="722"/>
                      </a:lnTo>
                      <a:lnTo>
                        <a:pt x="2202" y="724"/>
                      </a:lnTo>
                      <a:lnTo>
                        <a:pt x="2202" y="726"/>
                      </a:lnTo>
                      <a:lnTo>
                        <a:pt x="2202" y="727"/>
                      </a:lnTo>
                      <a:lnTo>
                        <a:pt x="2202" y="729"/>
                      </a:lnTo>
                      <a:lnTo>
                        <a:pt x="2202" y="730"/>
                      </a:lnTo>
                      <a:lnTo>
                        <a:pt x="2204" y="733"/>
                      </a:lnTo>
                      <a:lnTo>
                        <a:pt x="2204" y="735"/>
                      </a:lnTo>
                      <a:lnTo>
                        <a:pt x="2205" y="737"/>
                      </a:lnTo>
                      <a:lnTo>
                        <a:pt x="2206" y="739"/>
                      </a:lnTo>
                      <a:lnTo>
                        <a:pt x="2205" y="739"/>
                      </a:lnTo>
                      <a:lnTo>
                        <a:pt x="2205" y="738"/>
                      </a:lnTo>
                      <a:lnTo>
                        <a:pt x="2204" y="738"/>
                      </a:lnTo>
                      <a:lnTo>
                        <a:pt x="2202" y="738"/>
                      </a:lnTo>
                      <a:lnTo>
                        <a:pt x="2201" y="738"/>
                      </a:lnTo>
                      <a:lnTo>
                        <a:pt x="2200" y="738"/>
                      </a:lnTo>
                      <a:lnTo>
                        <a:pt x="2199" y="738"/>
                      </a:lnTo>
                      <a:lnTo>
                        <a:pt x="2198" y="738"/>
                      </a:lnTo>
                      <a:lnTo>
                        <a:pt x="2197" y="738"/>
                      </a:lnTo>
                      <a:lnTo>
                        <a:pt x="2196" y="738"/>
                      </a:lnTo>
                      <a:lnTo>
                        <a:pt x="2194" y="738"/>
                      </a:lnTo>
                      <a:lnTo>
                        <a:pt x="2193" y="738"/>
                      </a:lnTo>
                      <a:lnTo>
                        <a:pt x="2192" y="738"/>
                      </a:lnTo>
                      <a:lnTo>
                        <a:pt x="2191" y="738"/>
                      </a:lnTo>
                      <a:lnTo>
                        <a:pt x="2190" y="738"/>
                      </a:lnTo>
                      <a:lnTo>
                        <a:pt x="2189" y="738"/>
                      </a:lnTo>
                      <a:lnTo>
                        <a:pt x="2187" y="738"/>
                      </a:lnTo>
                      <a:lnTo>
                        <a:pt x="2186" y="738"/>
                      </a:lnTo>
                      <a:lnTo>
                        <a:pt x="2185" y="738"/>
                      </a:lnTo>
                      <a:lnTo>
                        <a:pt x="2184" y="739"/>
                      </a:lnTo>
                      <a:lnTo>
                        <a:pt x="2183" y="739"/>
                      </a:lnTo>
                      <a:lnTo>
                        <a:pt x="2181" y="739"/>
                      </a:lnTo>
                      <a:lnTo>
                        <a:pt x="2179" y="739"/>
                      </a:lnTo>
                      <a:lnTo>
                        <a:pt x="2178" y="739"/>
                      </a:lnTo>
                      <a:lnTo>
                        <a:pt x="2176" y="739"/>
                      </a:lnTo>
                      <a:lnTo>
                        <a:pt x="2175" y="739"/>
                      </a:lnTo>
                      <a:lnTo>
                        <a:pt x="2174" y="739"/>
                      </a:lnTo>
                      <a:lnTo>
                        <a:pt x="2171" y="739"/>
                      </a:lnTo>
                      <a:lnTo>
                        <a:pt x="2170" y="738"/>
                      </a:lnTo>
                      <a:lnTo>
                        <a:pt x="2168" y="737"/>
                      </a:lnTo>
                      <a:lnTo>
                        <a:pt x="2167" y="736"/>
                      </a:lnTo>
                      <a:lnTo>
                        <a:pt x="2164" y="735"/>
                      </a:lnTo>
                      <a:lnTo>
                        <a:pt x="2162" y="734"/>
                      </a:lnTo>
                      <a:lnTo>
                        <a:pt x="2160" y="733"/>
                      </a:lnTo>
                      <a:lnTo>
                        <a:pt x="2157" y="733"/>
                      </a:lnTo>
                      <a:lnTo>
                        <a:pt x="2155" y="731"/>
                      </a:lnTo>
                      <a:lnTo>
                        <a:pt x="2153" y="730"/>
                      </a:lnTo>
                      <a:lnTo>
                        <a:pt x="2150" y="729"/>
                      </a:lnTo>
                      <a:lnTo>
                        <a:pt x="2148" y="729"/>
                      </a:lnTo>
                      <a:lnTo>
                        <a:pt x="2145" y="728"/>
                      </a:lnTo>
                      <a:lnTo>
                        <a:pt x="2142" y="727"/>
                      </a:lnTo>
                      <a:lnTo>
                        <a:pt x="2139" y="727"/>
                      </a:lnTo>
                      <a:lnTo>
                        <a:pt x="2137" y="726"/>
                      </a:lnTo>
                      <a:lnTo>
                        <a:pt x="2133" y="726"/>
                      </a:lnTo>
                      <a:lnTo>
                        <a:pt x="2131" y="724"/>
                      </a:lnTo>
                      <a:lnTo>
                        <a:pt x="2127" y="724"/>
                      </a:lnTo>
                      <a:lnTo>
                        <a:pt x="2125" y="723"/>
                      </a:lnTo>
                      <a:lnTo>
                        <a:pt x="2122" y="723"/>
                      </a:lnTo>
                      <a:lnTo>
                        <a:pt x="2118" y="723"/>
                      </a:lnTo>
                      <a:lnTo>
                        <a:pt x="2116" y="722"/>
                      </a:lnTo>
                      <a:lnTo>
                        <a:pt x="2112" y="722"/>
                      </a:lnTo>
                      <a:lnTo>
                        <a:pt x="2110" y="722"/>
                      </a:lnTo>
                      <a:lnTo>
                        <a:pt x="2107" y="722"/>
                      </a:lnTo>
                      <a:lnTo>
                        <a:pt x="2104" y="722"/>
                      </a:lnTo>
                      <a:lnTo>
                        <a:pt x="2101" y="722"/>
                      </a:lnTo>
                      <a:lnTo>
                        <a:pt x="2098" y="722"/>
                      </a:lnTo>
                      <a:lnTo>
                        <a:pt x="2095" y="721"/>
                      </a:lnTo>
                      <a:lnTo>
                        <a:pt x="2093" y="722"/>
                      </a:lnTo>
                      <a:lnTo>
                        <a:pt x="2090" y="722"/>
                      </a:lnTo>
                      <a:lnTo>
                        <a:pt x="2088" y="722"/>
                      </a:lnTo>
                      <a:lnTo>
                        <a:pt x="2088" y="720"/>
                      </a:lnTo>
                      <a:lnTo>
                        <a:pt x="2089" y="719"/>
                      </a:lnTo>
                      <a:lnTo>
                        <a:pt x="2090" y="718"/>
                      </a:lnTo>
                      <a:lnTo>
                        <a:pt x="2090" y="716"/>
                      </a:lnTo>
                      <a:lnTo>
                        <a:pt x="2092" y="715"/>
                      </a:lnTo>
                      <a:lnTo>
                        <a:pt x="2092" y="714"/>
                      </a:lnTo>
                      <a:lnTo>
                        <a:pt x="2093" y="713"/>
                      </a:lnTo>
                      <a:lnTo>
                        <a:pt x="2094" y="712"/>
                      </a:lnTo>
                      <a:lnTo>
                        <a:pt x="2094" y="711"/>
                      </a:lnTo>
                      <a:lnTo>
                        <a:pt x="2095" y="709"/>
                      </a:lnTo>
                      <a:lnTo>
                        <a:pt x="2096" y="708"/>
                      </a:lnTo>
                      <a:lnTo>
                        <a:pt x="2096" y="707"/>
                      </a:lnTo>
                      <a:lnTo>
                        <a:pt x="2097" y="706"/>
                      </a:lnTo>
                      <a:lnTo>
                        <a:pt x="2097" y="704"/>
                      </a:lnTo>
                      <a:lnTo>
                        <a:pt x="2098" y="703"/>
                      </a:lnTo>
                      <a:lnTo>
                        <a:pt x="2100" y="701"/>
                      </a:lnTo>
                      <a:lnTo>
                        <a:pt x="2100" y="700"/>
                      </a:lnTo>
                      <a:lnTo>
                        <a:pt x="2101" y="699"/>
                      </a:lnTo>
                      <a:lnTo>
                        <a:pt x="2101" y="697"/>
                      </a:lnTo>
                      <a:lnTo>
                        <a:pt x="2102" y="696"/>
                      </a:lnTo>
                      <a:lnTo>
                        <a:pt x="2102" y="693"/>
                      </a:lnTo>
                      <a:lnTo>
                        <a:pt x="2103" y="692"/>
                      </a:lnTo>
                      <a:lnTo>
                        <a:pt x="2103" y="690"/>
                      </a:lnTo>
                      <a:lnTo>
                        <a:pt x="2104" y="689"/>
                      </a:lnTo>
                      <a:lnTo>
                        <a:pt x="2104" y="686"/>
                      </a:lnTo>
                      <a:lnTo>
                        <a:pt x="2105" y="684"/>
                      </a:lnTo>
                      <a:lnTo>
                        <a:pt x="2105" y="682"/>
                      </a:lnTo>
                      <a:lnTo>
                        <a:pt x="2105" y="679"/>
                      </a:lnTo>
                      <a:lnTo>
                        <a:pt x="2107" y="677"/>
                      </a:lnTo>
                      <a:lnTo>
                        <a:pt x="2107" y="675"/>
                      </a:lnTo>
                      <a:lnTo>
                        <a:pt x="2107" y="672"/>
                      </a:lnTo>
                      <a:lnTo>
                        <a:pt x="2108" y="669"/>
                      </a:lnTo>
                      <a:lnTo>
                        <a:pt x="2108" y="667"/>
                      </a:lnTo>
                      <a:lnTo>
                        <a:pt x="2108" y="663"/>
                      </a:lnTo>
                      <a:lnTo>
                        <a:pt x="2108" y="660"/>
                      </a:lnTo>
                      <a:lnTo>
                        <a:pt x="2108" y="656"/>
                      </a:lnTo>
                      <a:lnTo>
                        <a:pt x="2108" y="653"/>
                      </a:lnTo>
                      <a:lnTo>
                        <a:pt x="2108" y="651"/>
                      </a:lnTo>
                      <a:lnTo>
                        <a:pt x="2108" y="646"/>
                      </a:lnTo>
                      <a:lnTo>
                        <a:pt x="2108" y="642"/>
                      </a:lnTo>
                      <a:lnTo>
                        <a:pt x="2108" y="639"/>
                      </a:lnTo>
                      <a:lnTo>
                        <a:pt x="2108" y="636"/>
                      </a:lnTo>
                      <a:lnTo>
                        <a:pt x="2107" y="632"/>
                      </a:lnTo>
                      <a:lnTo>
                        <a:pt x="2107" y="629"/>
                      </a:lnTo>
                      <a:lnTo>
                        <a:pt x="2107" y="625"/>
                      </a:lnTo>
                      <a:lnTo>
                        <a:pt x="2105" y="622"/>
                      </a:lnTo>
                      <a:lnTo>
                        <a:pt x="2105" y="618"/>
                      </a:lnTo>
                      <a:lnTo>
                        <a:pt x="2104" y="614"/>
                      </a:lnTo>
                      <a:lnTo>
                        <a:pt x="2104" y="610"/>
                      </a:lnTo>
                      <a:lnTo>
                        <a:pt x="2103" y="607"/>
                      </a:lnTo>
                      <a:lnTo>
                        <a:pt x="2103" y="604"/>
                      </a:lnTo>
                      <a:lnTo>
                        <a:pt x="2102" y="601"/>
                      </a:lnTo>
                      <a:lnTo>
                        <a:pt x="2101" y="597"/>
                      </a:lnTo>
                      <a:lnTo>
                        <a:pt x="2101" y="594"/>
                      </a:lnTo>
                      <a:lnTo>
                        <a:pt x="2100" y="592"/>
                      </a:lnTo>
                      <a:lnTo>
                        <a:pt x="2098" y="588"/>
                      </a:lnTo>
                      <a:lnTo>
                        <a:pt x="2097" y="586"/>
                      </a:lnTo>
                      <a:lnTo>
                        <a:pt x="2096" y="584"/>
                      </a:lnTo>
                      <a:lnTo>
                        <a:pt x="2096" y="580"/>
                      </a:lnTo>
                      <a:lnTo>
                        <a:pt x="2095" y="579"/>
                      </a:lnTo>
                      <a:lnTo>
                        <a:pt x="2094" y="577"/>
                      </a:lnTo>
                      <a:lnTo>
                        <a:pt x="2093" y="574"/>
                      </a:lnTo>
                      <a:lnTo>
                        <a:pt x="2092" y="573"/>
                      </a:lnTo>
                      <a:lnTo>
                        <a:pt x="2090" y="571"/>
                      </a:lnTo>
                      <a:lnTo>
                        <a:pt x="2090" y="569"/>
                      </a:lnTo>
                      <a:lnTo>
                        <a:pt x="2090" y="566"/>
                      </a:lnTo>
                      <a:lnTo>
                        <a:pt x="2090" y="564"/>
                      </a:lnTo>
                      <a:lnTo>
                        <a:pt x="2090" y="563"/>
                      </a:lnTo>
                      <a:lnTo>
                        <a:pt x="2092" y="560"/>
                      </a:lnTo>
                      <a:lnTo>
                        <a:pt x="2092" y="558"/>
                      </a:lnTo>
                      <a:lnTo>
                        <a:pt x="2092" y="556"/>
                      </a:lnTo>
                      <a:lnTo>
                        <a:pt x="2092" y="553"/>
                      </a:lnTo>
                      <a:lnTo>
                        <a:pt x="2092" y="551"/>
                      </a:lnTo>
                      <a:lnTo>
                        <a:pt x="2093" y="549"/>
                      </a:lnTo>
                      <a:lnTo>
                        <a:pt x="2093" y="548"/>
                      </a:lnTo>
                      <a:lnTo>
                        <a:pt x="2093" y="545"/>
                      </a:lnTo>
                      <a:lnTo>
                        <a:pt x="2093" y="543"/>
                      </a:lnTo>
                      <a:lnTo>
                        <a:pt x="2093" y="541"/>
                      </a:lnTo>
                      <a:lnTo>
                        <a:pt x="2093" y="540"/>
                      </a:lnTo>
                      <a:lnTo>
                        <a:pt x="2094" y="537"/>
                      </a:lnTo>
                      <a:lnTo>
                        <a:pt x="2094" y="536"/>
                      </a:lnTo>
                      <a:lnTo>
                        <a:pt x="2093" y="534"/>
                      </a:lnTo>
                      <a:lnTo>
                        <a:pt x="2093" y="532"/>
                      </a:lnTo>
                      <a:lnTo>
                        <a:pt x="2093" y="530"/>
                      </a:lnTo>
                      <a:lnTo>
                        <a:pt x="2093" y="528"/>
                      </a:lnTo>
                      <a:lnTo>
                        <a:pt x="2093" y="527"/>
                      </a:lnTo>
                      <a:lnTo>
                        <a:pt x="2092" y="526"/>
                      </a:lnTo>
                      <a:lnTo>
                        <a:pt x="2092" y="523"/>
                      </a:lnTo>
                      <a:lnTo>
                        <a:pt x="2090" y="522"/>
                      </a:lnTo>
                      <a:lnTo>
                        <a:pt x="2089" y="520"/>
                      </a:lnTo>
                      <a:lnTo>
                        <a:pt x="2088" y="519"/>
                      </a:lnTo>
                      <a:lnTo>
                        <a:pt x="2087" y="518"/>
                      </a:lnTo>
                      <a:lnTo>
                        <a:pt x="2086" y="517"/>
                      </a:lnTo>
                      <a:lnTo>
                        <a:pt x="2085" y="514"/>
                      </a:lnTo>
                      <a:lnTo>
                        <a:pt x="2083" y="513"/>
                      </a:lnTo>
                      <a:lnTo>
                        <a:pt x="2081" y="512"/>
                      </a:lnTo>
                      <a:lnTo>
                        <a:pt x="2081" y="510"/>
                      </a:lnTo>
                      <a:lnTo>
                        <a:pt x="2081" y="508"/>
                      </a:lnTo>
                      <a:lnTo>
                        <a:pt x="2081" y="506"/>
                      </a:lnTo>
                      <a:lnTo>
                        <a:pt x="2081" y="504"/>
                      </a:lnTo>
                      <a:lnTo>
                        <a:pt x="2081" y="503"/>
                      </a:lnTo>
                      <a:lnTo>
                        <a:pt x="2081" y="500"/>
                      </a:lnTo>
                      <a:lnTo>
                        <a:pt x="2081" y="498"/>
                      </a:lnTo>
                      <a:lnTo>
                        <a:pt x="2081" y="496"/>
                      </a:lnTo>
                      <a:lnTo>
                        <a:pt x="2080" y="493"/>
                      </a:lnTo>
                      <a:lnTo>
                        <a:pt x="2080" y="492"/>
                      </a:lnTo>
                      <a:lnTo>
                        <a:pt x="2080" y="490"/>
                      </a:lnTo>
                      <a:lnTo>
                        <a:pt x="2080" y="488"/>
                      </a:lnTo>
                      <a:lnTo>
                        <a:pt x="2079" y="485"/>
                      </a:lnTo>
                      <a:lnTo>
                        <a:pt x="2079" y="483"/>
                      </a:lnTo>
                      <a:lnTo>
                        <a:pt x="2078" y="481"/>
                      </a:lnTo>
                      <a:lnTo>
                        <a:pt x="2078" y="478"/>
                      </a:lnTo>
                      <a:lnTo>
                        <a:pt x="2077" y="476"/>
                      </a:lnTo>
                      <a:lnTo>
                        <a:pt x="2077" y="474"/>
                      </a:lnTo>
                      <a:lnTo>
                        <a:pt x="2075" y="473"/>
                      </a:lnTo>
                      <a:lnTo>
                        <a:pt x="2074" y="470"/>
                      </a:lnTo>
                      <a:lnTo>
                        <a:pt x="2074" y="468"/>
                      </a:lnTo>
                      <a:lnTo>
                        <a:pt x="2073" y="466"/>
                      </a:lnTo>
                      <a:lnTo>
                        <a:pt x="2072" y="463"/>
                      </a:lnTo>
                      <a:lnTo>
                        <a:pt x="2071" y="461"/>
                      </a:lnTo>
                      <a:lnTo>
                        <a:pt x="2070" y="459"/>
                      </a:lnTo>
                      <a:lnTo>
                        <a:pt x="2068" y="456"/>
                      </a:lnTo>
                      <a:lnTo>
                        <a:pt x="2067" y="454"/>
                      </a:lnTo>
                      <a:lnTo>
                        <a:pt x="2066" y="452"/>
                      </a:lnTo>
                      <a:lnTo>
                        <a:pt x="2065" y="451"/>
                      </a:lnTo>
                      <a:lnTo>
                        <a:pt x="2063" y="448"/>
                      </a:lnTo>
                      <a:lnTo>
                        <a:pt x="2062" y="446"/>
                      </a:lnTo>
                      <a:lnTo>
                        <a:pt x="2059" y="444"/>
                      </a:lnTo>
                      <a:lnTo>
                        <a:pt x="2059" y="443"/>
                      </a:lnTo>
                      <a:lnTo>
                        <a:pt x="2059" y="441"/>
                      </a:lnTo>
                      <a:lnTo>
                        <a:pt x="2059" y="440"/>
                      </a:lnTo>
                      <a:lnTo>
                        <a:pt x="2059" y="439"/>
                      </a:lnTo>
                      <a:lnTo>
                        <a:pt x="2059" y="438"/>
                      </a:lnTo>
                      <a:lnTo>
                        <a:pt x="2059" y="437"/>
                      </a:lnTo>
                      <a:lnTo>
                        <a:pt x="2059" y="436"/>
                      </a:lnTo>
                      <a:lnTo>
                        <a:pt x="2059" y="435"/>
                      </a:lnTo>
                      <a:lnTo>
                        <a:pt x="2059" y="433"/>
                      </a:lnTo>
                      <a:lnTo>
                        <a:pt x="2059" y="432"/>
                      </a:lnTo>
                      <a:lnTo>
                        <a:pt x="2059" y="431"/>
                      </a:lnTo>
                      <a:lnTo>
                        <a:pt x="2059" y="430"/>
                      </a:lnTo>
                      <a:lnTo>
                        <a:pt x="2059" y="429"/>
                      </a:lnTo>
                      <a:lnTo>
                        <a:pt x="2059" y="428"/>
                      </a:lnTo>
                      <a:lnTo>
                        <a:pt x="2058" y="426"/>
                      </a:lnTo>
                      <a:lnTo>
                        <a:pt x="2058" y="425"/>
                      </a:lnTo>
                      <a:lnTo>
                        <a:pt x="2058" y="424"/>
                      </a:lnTo>
                      <a:lnTo>
                        <a:pt x="2058" y="423"/>
                      </a:lnTo>
                      <a:lnTo>
                        <a:pt x="2058" y="422"/>
                      </a:lnTo>
                      <a:lnTo>
                        <a:pt x="2058" y="421"/>
                      </a:lnTo>
                      <a:lnTo>
                        <a:pt x="2058" y="419"/>
                      </a:lnTo>
                      <a:lnTo>
                        <a:pt x="2058" y="418"/>
                      </a:lnTo>
                      <a:lnTo>
                        <a:pt x="2058" y="417"/>
                      </a:lnTo>
                      <a:lnTo>
                        <a:pt x="2058" y="416"/>
                      </a:lnTo>
                      <a:lnTo>
                        <a:pt x="2058" y="415"/>
                      </a:lnTo>
                      <a:lnTo>
                        <a:pt x="2057" y="414"/>
                      </a:lnTo>
                      <a:lnTo>
                        <a:pt x="2057" y="413"/>
                      </a:lnTo>
                      <a:lnTo>
                        <a:pt x="2057" y="411"/>
                      </a:lnTo>
                      <a:lnTo>
                        <a:pt x="2057" y="410"/>
                      </a:lnTo>
                      <a:lnTo>
                        <a:pt x="2057" y="409"/>
                      </a:lnTo>
                      <a:lnTo>
                        <a:pt x="2057" y="408"/>
                      </a:lnTo>
                      <a:lnTo>
                        <a:pt x="2057" y="407"/>
                      </a:lnTo>
                      <a:lnTo>
                        <a:pt x="2056" y="406"/>
                      </a:lnTo>
                      <a:lnTo>
                        <a:pt x="2056" y="404"/>
                      </a:lnTo>
                      <a:lnTo>
                        <a:pt x="2055" y="403"/>
                      </a:lnTo>
                      <a:lnTo>
                        <a:pt x="2055" y="402"/>
                      </a:lnTo>
                      <a:lnTo>
                        <a:pt x="2053" y="401"/>
                      </a:lnTo>
                      <a:lnTo>
                        <a:pt x="2053" y="400"/>
                      </a:lnTo>
                      <a:lnTo>
                        <a:pt x="2052" y="399"/>
                      </a:lnTo>
                      <a:lnTo>
                        <a:pt x="2051" y="398"/>
                      </a:lnTo>
                      <a:lnTo>
                        <a:pt x="2051" y="396"/>
                      </a:lnTo>
                      <a:lnTo>
                        <a:pt x="2050" y="395"/>
                      </a:lnTo>
                      <a:lnTo>
                        <a:pt x="2050" y="394"/>
                      </a:lnTo>
                      <a:lnTo>
                        <a:pt x="2049" y="393"/>
                      </a:lnTo>
                      <a:lnTo>
                        <a:pt x="2049" y="392"/>
                      </a:lnTo>
                      <a:lnTo>
                        <a:pt x="2048" y="391"/>
                      </a:lnTo>
                      <a:lnTo>
                        <a:pt x="2048" y="389"/>
                      </a:lnTo>
                      <a:lnTo>
                        <a:pt x="2046" y="388"/>
                      </a:lnTo>
                      <a:lnTo>
                        <a:pt x="2046" y="386"/>
                      </a:lnTo>
                      <a:lnTo>
                        <a:pt x="2045" y="385"/>
                      </a:lnTo>
                      <a:lnTo>
                        <a:pt x="2045" y="383"/>
                      </a:lnTo>
                      <a:lnTo>
                        <a:pt x="2044" y="381"/>
                      </a:lnTo>
                      <a:lnTo>
                        <a:pt x="2044" y="379"/>
                      </a:lnTo>
                      <a:lnTo>
                        <a:pt x="2043" y="377"/>
                      </a:lnTo>
                      <a:lnTo>
                        <a:pt x="2043" y="373"/>
                      </a:lnTo>
                      <a:lnTo>
                        <a:pt x="2042" y="371"/>
                      </a:lnTo>
                      <a:lnTo>
                        <a:pt x="2042" y="369"/>
                      </a:lnTo>
                      <a:lnTo>
                        <a:pt x="2041" y="365"/>
                      </a:lnTo>
                      <a:lnTo>
                        <a:pt x="2041" y="364"/>
                      </a:lnTo>
                      <a:lnTo>
                        <a:pt x="2041" y="363"/>
                      </a:lnTo>
                      <a:lnTo>
                        <a:pt x="2040" y="363"/>
                      </a:lnTo>
                      <a:lnTo>
                        <a:pt x="2040" y="362"/>
                      </a:lnTo>
                      <a:lnTo>
                        <a:pt x="2040" y="361"/>
                      </a:lnTo>
                      <a:lnTo>
                        <a:pt x="2038" y="358"/>
                      </a:lnTo>
                      <a:lnTo>
                        <a:pt x="2038" y="357"/>
                      </a:lnTo>
                      <a:lnTo>
                        <a:pt x="2037" y="356"/>
                      </a:lnTo>
                      <a:lnTo>
                        <a:pt x="2036" y="354"/>
                      </a:lnTo>
                      <a:lnTo>
                        <a:pt x="2036" y="351"/>
                      </a:lnTo>
                      <a:lnTo>
                        <a:pt x="2035" y="350"/>
                      </a:lnTo>
                      <a:lnTo>
                        <a:pt x="2034" y="348"/>
                      </a:lnTo>
                      <a:lnTo>
                        <a:pt x="2033" y="346"/>
                      </a:lnTo>
                      <a:lnTo>
                        <a:pt x="2031" y="344"/>
                      </a:lnTo>
                      <a:lnTo>
                        <a:pt x="2030" y="342"/>
                      </a:lnTo>
                      <a:lnTo>
                        <a:pt x="2029" y="340"/>
                      </a:lnTo>
                      <a:lnTo>
                        <a:pt x="2028" y="339"/>
                      </a:lnTo>
                      <a:lnTo>
                        <a:pt x="2027" y="336"/>
                      </a:lnTo>
                      <a:lnTo>
                        <a:pt x="2026" y="334"/>
                      </a:lnTo>
                      <a:lnTo>
                        <a:pt x="2025" y="333"/>
                      </a:lnTo>
                      <a:lnTo>
                        <a:pt x="2023" y="331"/>
                      </a:lnTo>
                      <a:lnTo>
                        <a:pt x="2022" y="329"/>
                      </a:lnTo>
                      <a:lnTo>
                        <a:pt x="2021" y="328"/>
                      </a:lnTo>
                      <a:lnTo>
                        <a:pt x="2019" y="327"/>
                      </a:lnTo>
                      <a:lnTo>
                        <a:pt x="2018" y="326"/>
                      </a:lnTo>
                      <a:lnTo>
                        <a:pt x="2016" y="325"/>
                      </a:lnTo>
                      <a:lnTo>
                        <a:pt x="2015" y="324"/>
                      </a:lnTo>
                      <a:lnTo>
                        <a:pt x="2013" y="324"/>
                      </a:lnTo>
                      <a:lnTo>
                        <a:pt x="2012" y="324"/>
                      </a:lnTo>
                      <a:lnTo>
                        <a:pt x="2011" y="324"/>
                      </a:lnTo>
                      <a:lnTo>
                        <a:pt x="2008" y="324"/>
                      </a:lnTo>
                      <a:lnTo>
                        <a:pt x="2008" y="322"/>
                      </a:lnTo>
                      <a:lnTo>
                        <a:pt x="2007" y="321"/>
                      </a:lnTo>
                      <a:lnTo>
                        <a:pt x="2007" y="320"/>
                      </a:lnTo>
                      <a:lnTo>
                        <a:pt x="2006" y="319"/>
                      </a:lnTo>
                      <a:lnTo>
                        <a:pt x="2006" y="318"/>
                      </a:lnTo>
                      <a:lnTo>
                        <a:pt x="2005" y="317"/>
                      </a:lnTo>
                      <a:lnTo>
                        <a:pt x="2005" y="316"/>
                      </a:lnTo>
                      <a:lnTo>
                        <a:pt x="2004" y="316"/>
                      </a:lnTo>
                      <a:lnTo>
                        <a:pt x="2004" y="314"/>
                      </a:lnTo>
                      <a:lnTo>
                        <a:pt x="2003" y="314"/>
                      </a:lnTo>
                      <a:lnTo>
                        <a:pt x="2003" y="313"/>
                      </a:lnTo>
                      <a:lnTo>
                        <a:pt x="2001" y="313"/>
                      </a:lnTo>
                      <a:lnTo>
                        <a:pt x="2001" y="312"/>
                      </a:lnTo>
                      <a:lnTo>
                        <a:pt x="2000" y="312"/>
                      </a:lnTo>
                      <a:lnTo>
                        <a:pt x="1999" y="312"/>
                      </a:lnTo>
                      <a:lnTo>
                        <a:pt x="1998" y="312"/>
                      </a:lnTo>
                      <a:lnTo>
                        <a:pt x="1996" y="311"/>
                      </a:lnTo>
                      <a:lnTo>
                        <a:pt x="1992" y="310"/>
                      </a:lnTo>
                      <a:lnTo>
                        <a:pt x="1989" y="309"/>
                      </a:lnTo>
                      <a:lnTo>
                        <a:pt x="1985" y="307"/>
                      </a:lnTo>
                      <a:lnTo>
                        <a:pt x="1982" y="306"/>
                      </a:lnTo>
                      <a:lnTo>
                        <a:pt x="1977" y="305"/>
                      </a:lnTo>
                      <a:lnTo>
                        <a:pt x="1974" y="305"/>
                      </a:lnTo>
                      <a:lnTo>
                        <a:pt x="1970" y="304"/>
                      </a:lnTo>
                      <a:lnTo>
                        <a:pt x="1966" y="303"/>
                      </a:lnTo>
                      <a:lnTo>
                        <a:pt x="1962" y="303"/>
                      </a:lnTo>
                      <a:lnTo>
                        <a:pt x="1958" y="302"/>
                      </a:lnTo>
                      <a:lnTo>
                        <a:pt x="1953" y="302"/>
                      </a:lnTo>
                      <a:lnTo>
                        <a:pt x="1949" y="301"/>
                      </a:lnTo>
                      <a:lnTo>
                        <a:pt x="1945" y="301"/>
                      </a:lnTo>
                      <a:lnTo>
                        <a:pt x="1940" y="299"/>
                      </a:lnTo>
                      <a:lnTo>
                        <a:pt x="1937" y="299"/>
                      </a:lnTo>
                      <a:lnTo>
                        <a:pt x="1932" y="298"/>
                      </a:lnTo>
                      <a:lnTo>
                        <a:pt x="1927" y="298"/>
                      </a:lnTo>
                      <a:lnTo>
                        <a:pt x="1923" y="298"/>
                      </a:lnTo>
                      <a:lnTo>
                        <a:pt x="1918" y="297"/>
                      </a:lnTo>
                      <a:lnTo>
                        <a:pt x="1915" y="297"/>
                      </a:lnTo>
                      <a:lnTo>
                        <a:pt x="1910" y="296"/>
                      </a:lnTo>
                      <a:lnTo>
                        <a:pt x="1906" y="296"/>
                      </a:lnTo>
                      <a:lnTo>
                        <a:pt x="1901" y="295"/>
                      </a:lnTo>
                      <a:lnTo>
                        <a:pt x="1897" y="295"/>
                      </a:lnTo>
                      <a:lnTo>
                        <a:pt x="1893" y="295"/>
                      </a:lnTo>
                      <a:lnTo>
                        <a:pt x="1888" y="294"/>
                      </a:lnTo>
                      <a:lnTo>
                        <a:pt x="1885" y="294"/>
                      </a:lnTo>
                      <a:lnTo>
                        <a:pt x="1880" y="292"/>
                      </a:lnTo>
                      <a:lnTo>
                        <a:pt x="1875" y="291"/>
                      </a:lnTo>
                      <a:lnTo>
                        <a:pt x="1872" y="291"/>
                      </a:lnTo>
                      <a:lnTo>
                        <a:pt x="1869" y="290"/>
                      </a:lnTo>
                      <a:lnTo>
                        <a:pt x="1859" y="280"/>
                      </a:lnTo>
                      <a:lnTo>
                        <a:pt x="1872" y="265"/>
                      </a:lnTo>
                      <a:lnTo>
                        <a:pt x="1872" y="262"/>
                      </a:lnTo>
                      <a:lnTo>
                        <a:pt x="1872" y="261"/>
                      </a:lnTo>
                      <a:lnTo>
                        <a:pt x="1872" y="260"/>
                      </a:lnTo>
                      <a:lnTo>
                        <a:pt x="1872" y="259"/>
                      </a:lnTo>
                      <a:lnTo>
                        <a:pt x="1871" y="259"/>
                      </a:lnTo>
                      <a:lnTo>
                        <a:pt x="1871" y="258"/>
                      </a:lnTo>
                      <a:lnTo>
                        <a:pt x="1870" y="257"/>
                      </a:lnTo>
                      <a:lnTo>
                        <a:pt x="1869" y="257"/>
                      </a:lnTo>
                      <a:lnTo>
                        <a:pt x="1869" y="255"/>
                      </a:lnTo>
                      <a:lnTo>
                        <a:pt x="1867" y="255"/>
                      </a:lnTo>
                      <a:lnTo>
                        <a:pt x="1866" y="255"/>
                      </a:lnTo>
                      <a:lnTo>
                        <a:pt x="1866" y="254"/>
                      </a:lnTo>
                      <a:lnTo>
                        <a:pt x="1865" y="253"/>
                      </a:lnTo>
                      <a:lnTo>
                        <a:pt x="1865" y="252"/>
                      </a:lnTo>
                      <a:lnTo>
                        <a:pt x="1866" y="252"/>
                      </a:lnTo>
                      <a:lnTo>
                        <a:pt x="1866" y="251"/>
                      </a:lnTo>
                      <a:lnTo>
                        <a:pt x="1866" y="250"/>
                      </a:lnTo>
                      <a:lnTo>
                        <a:pt x="1866" y="249"/>
                      </a:lnTo>
                      <a:lnTo>
                        <a:pt x="1867" y="247"/>
                      </a:lnTo>
                      <a:lnTo>
                        <a:pt x="1867" y="245"/>
                      </a:lnTo>
                      <a:lnTo>
                        <a:pt x="1869" y="244"/>
                      </a:lnTo>
                      <a:lnTo>
                        <a:pt x="1869" y="242"/>
                      </a:lnTo>
                      <a:lnTo>
                        <a:pt x="1870" y="239"/>
                      </a:lnTo>
                      <a:lnTo>
                        <a:pt x="1870" y="237"/>
                      </a:lnTo>
                      <a:lnTo>
                        <a:pt x="1871" y="235"/>
                      </a:lnTo>
                      <a:lnTo>
                        <a:pt x="1871" y="232"/>
                      </a:lnTo>
                      <a:lnTo>
                        <a:pt x="1872" y="230"/>
                      </a:lnTo>
                      <a:lnTo>
                        <a:pt x="1872" y="228"/>
                      </a:lnTo>
                      <a:lnTo>
                        <a:pt x="1873" y="224"/>
                      </a:lnTo>
                      <a:lnTo>
                        <a:pt x="1873" y="222"/>
                      </a:lnTo>
                      <a:lnTo>
                        <a:pt x="1873" y="220"/>
                      </a:lnTo>
                      <a:lnTo>
                        <a:pt x="1873" y="217"/>
                      </a:lnTo>
                      <a:lnTo>
                        <a:pt x="1873" y="214"/>
                      </a:lnTo>
                      <a:lnTo>
                        <a:pt x="1874" y="212"/>
                      </a:lnTo>
                      <a:lnTo>
                        <a:pt x="1874" y="209"/>
                      </a:lnTo>
                      <a:lnTo>
                        <a:pt x="1874" y="207"/>
                      </a:lnTo>
                      <a:lnTo>
                        <a:pt x="1874" y="205"/>
                      </a:lnTo>
                      <a:lnTo>
                        <a:pt x="1874" y="201"/>
                      </a:lnTo>
                      <a:lnTo>
                        <a:pt x="1874" y="199"/>
                      </a:lnTo>
                      <a:lnTo>
                        <a:pt x="1874" y="197"/>
                      </a:lnTo>
                      <a:lnTo>
                        <a:pt x="1874" y="194"/>
                      </a:lnTo>
                      <a:lnTo>
                        <a:pt x="1873" y="192"/>
                      </a:lnTo>
                      <a:lnTo>
                        <a:pt x="1873" y="190"/>
                      </a:lnTo>
                      <a:lnTo>
                        <a:pt x="1873" y="187"/>
                      </a:lnTo>
                      <a:lnTo>
                        <a:pt x="1873" y="185"/>
                      </a:lnTo>
                      <a:lnTo>
                        <a:pt x="1873" y="184"/>
                      </a:lnTo>
                      <a:lnTo>
                        <a:pt x="1873" y="182"/>
                      </a:lnTo>
                      <a:lnTo>
                        <a:pt x="1873" y="179"/>
                      </a:lnTo>
                      <a:lnTo>
                        <a:pt x="1873" y="178"/>
                      </a:lnTo>
                      <a:lnTo>
                        <a:pt x="1873" y="176"/>
                      </a:lnTo>
                      <a:lnTo>
                        <a:pt x="1872" y="175"/>
                      </a:lnTo>
                      <a:lnTo>
                        <a:pt x="1872" y="173"/>
                      </a:lnTo>
                      <a:lnTo>
                        <a:pt x="1872" y="172"/>
                      </a:lnTo>
                      <a:lnTo>
                        <a:pt x="1872" y="171"/>
                      </a:lnTo>
                      <a:lnTo>
                        <a:pt x="1871" y="169"/>
                      </a:lnTo>
                      <a:lnTo>
                        <a:pt x="1871" y="167"/>
                      </a:lnTo>
                      <a:lnTo>
                        <a:pt x="1870" y="165"/>
                      </a:lnTo>
                      <a:lnTo>
                        <a:pt x="1869" y="163"/>
                      </a:lnTo>
                      <a:lnTo>
                        <a:pt x="1866" y="161"/>
                      </a:lnTo>
                      <a:lnTo>
                        <a:pt x="1865" y="160"/>
                      </a:lnTo>
                      <a:lnTo>
                        <a:pt x="1864" y="157"/>
                      </a:lnTo>
                      <a:lnTo>
                        <a:pt x="1862" y="155"/>
                      </a:lnTo>
                      <a:lnTo>
                        <a:pt x="1860" y="153"/>
                      </a:lnTo>
                      <a:lnTo>
                        <a:pt x="1858" y="151"/>
                      </a:lnTo>
                      <a:lnTo>
                        <a:pt x="1857" y="149"/>
                      </a:lnTo>
                      <a:lnTo>
                        <a:pt x="1855" y="147"/>
                      </a:lnTo>
                      <a:lnTo>
                        <a:pt x="1852" y="146"/>
                      </a:lnTo>
                      <a:lnTo>
                        <a:pt x="1851" y="143"/>
                      </a:lnTo>
                      <a:lnTo>
                        <a:pt x="1849" y="141"/>
                      </a:lnTo>
                      <a:lnTo>
                        <a:pt x="1847" y="139"/>
                      </a:lnTo>
                      <a:lnTo>
                        <a:pt x="1844" y="138"/>
                      </a:lnTo>
                      <a:lnTo>
                        <a:pt x="1843" y="135"/>
                      </a:lnTo>
                      <a:lnTo>
                        <a:pt x="1841" y="134"/>
                      </a:lnTo>
                      <a:lnTo>
                        <a:pt x="1838" y="132"/>
                      </a:lnTo>
                      <a:lnTo>
                        <a:pt x="1836" y="130"/>
                      </a:lnTo>
                      <a:lnTo>
                        <a:pt x="1835" y="128"/>
                      </a:lnTo>
                      <a:lnTo>
                        <a:pt x="1833" y="126"/>
                      </a:lnTo>
                      <a:lnTo>
                        <a:pt x="1830" y="125"/>
                      </a:lnTo>
                      <a:lnTo>
                        <a:pt x="1829" y="123"/>
                      </a:lnTo>
                      <a:lnTo>
                        <a:pt x="1827" y="121"/>
                      </a:lnTo>
                      <a:lnTo>
                        <a:pt x="1826" y="119"/>
                      </a:lnTo>
                      <a:lnTo>
                        <a:pt x="1823" y="118"/>
                      </a:lnTo>
                      <a:lnTo>
                        <a:pt x="1822" y="117"/>
                      </a:lnTo>
                      <a:lnTo>
                        <a:pt x="1821" y="115"/>
                      </a:lnTo>
                      <a:lnTo>
                        <a:pt x="1819" y="113"/>
                      </a:lnTo>
                      <a:lnTo>
                        <a:pt x="1818" y="112"/>
                      </a:lnTo>
                      <a:lnTo>
                        <a:pt x="1817" y="111"/>
                      </a:lnTo>
                      <a:lnTo>
                        <a:pt x="1815" y="110"/>
                      </a:lnTo>
                      <a:lnTo>
                        <a:pt x="1813" y="109"/>
                      </a:lnTo>
                      <a:lnTo>
                        <a:pt x="1812" y="109"/>
                      </a:lnTo>
                      <a:lnTo>
                        <a:pt x="1811" y="108"/>
                      </a:lnTo>
                      <a:lnTo>
                        <a:pt x="1808" y="106"/>
                      </a:lnTo>
                      <a:lnTo>
                        <a:pt x="1807" y="106"/>
                      </a:lnTo>
                      <a:lnTo>
                        <a:pt x="1806" y="105"/>
                      </a:lnTo>
                      <a:lnTo>
                        <a:pt x="1805" y="105"/>
                      </a:lnTo>
                      <a:lnTo>
                        <a:pt x="1803" y="105"/>
                      </a:lnTo>
                      <a:lnTo>
                        <a:pt x="1802" y="104"/>
                      </a:lnTo>
                      <a:lnTo>
                        <a:pt x="1800" y="104"/>
                      </a:lnTo>
                      <a:lnTo>
                        <a:pt x="1799" y="104"/>
                      </a:lnTo>
                      <a:lnTo>
                        <a:pt x="1797" y="104"/>
                      </a:lnTo>
                      <a:lnTo>
                        <a:pt x="1796" y="104"/>
                      </a:lnTo>
                      <a:lnTo>
                        <a:pt x="1795" y="104"/>
                      </a:lnTo>
                      <a:lnTo>
                        <a:pt x="1793" y="104"/>
                      </a:lnTo>
                      <a:lnTo>
                        <a:pt x="1792" y="104"/>
                      </a:lnTo>
                      <a:lnTo>
                        <a:pt x="1791" y="104"/>
                      </a:lnTo>
                      <a:lnTo>
                        <a:pt x="1790" y="104"/>
                      </a:lnTo>
                      <a:lnTo>
                        <a:pt x="1789" y="104"/>
                      </a:lnTo>
                      <a:lnTo>
                        <a:pt x="1787" y="104"/>
                      </a:lnTo>
                      <a:lnTo>
                        <a:pt x="1785" y="105"/>
                      </a:lnTo>
                      <a:lnTo>
                        <a:pt x="1784" y="105"/>
                      </a:lnTo>
                      <a:lnTo>
                        <a:pt x="1783" y="106"/>
                      </a:lnTo>
                      <a:lnTo>
                        <a:pt x="1782" y="106"/>
                      </a:lnTo>
                      <a:lnTo>
                        <a:pt x="1781" y="108"/>
                      </a:lnTo>
                      <a:lnTo>
                        <a:pt x="1780" y="108"/>
                      </a:lnTo>
                      <a:lnTo>
                        <a:pt x="1778" y="109"/>
                      </a:lnTo>
                      <a:lnTo>
                        <a:pt x="1777" y="110"/>
                      </a:lnTo>
                      <a:lnTo>
                        <a:pt x="1776" y="109"/>
                      </a:lnTo>
                      <a:lnTo>
                        <a:pt x="1775" y="108"/>
                      </a:lnTo>
                      <a:lnTo>
                        <a:pt x="1774" y="106"/>
                      </a:lnTo>
                      <a:lnTo>
                        <a:pt x="1773" y="105"/>
                      </a:lnTo>
                      <a:lnTo>
                        <a:pt x="1773" y="104"/>
                      </a:lnTo>
                      <a:lnTo>
                        <a:pt x="1771" y="103"/>
                      </a:lnTo>
                      <a:lnTo>
                        <a:pt x="1771" y="102"/>
                      </a:lnTo>
                      <a:lnTo>
                        <a:pt x="1771" y="101"/>
                      </a:lnTo>
                      <a:lnTo>
                        <a:pt x="1770" y="101"/>
                      </a:lnTo>
                      <a:lnTo>
                        <a:pt x="1770" y="100"/>
                      </a:lnTo>
                      <a:lnTo>
                        <a:pt x="1770" y="98"/>
                      </a:lnTo>
                      <a:lnTo>
                        <a:pt x="1769" y="98"/>
                      </a:lnTo>
                      <a:lnTo>
                        <a:pt x="1769" y="97"/>
                      </a:lnTo>
                      <a:lnTo>
                        <a:pt x="1768" y="97"/>
                      </a:lnTo>
                      <a:lnTo>
                        <a:pt x="1768" y="96"/>
                      </a:lnTo>
                      <a:lnTo>
                        <a:pt x="1767" y="96"/>
                      </a:lnTo>
                      <a:lnTo>
                        <a:pt x="1766" y="96"/>
                      </a:lnTo>
                      <a:lnTo>
                        <a:pt x="1765" y="95"/>
                      </a:lnTo>
                      <a:lnTo>
                        <a:pt x="1763" y="95"/>
                      </a:lnTo>
                      <a:lnTo>
                        <a:pt x="1762" y="95"/>
                      </a:lnTo>
                      <a:lnTo>
                        <a:pt x="1761" y="95"/>
                      </a:lnTo>
                      <a:lnTo>
                        <a:pt x="1759" y="95"/>
                      </a:lnTo>
                      <a:lnTo>
                        <a:pt x="1755" y="95"/>
                      </a:lnTo>
                      <a:lnTo>
                        <a:pt x="1752" y="95"/>
                      </a:lnTo>
                      <a:lnTo>
                        <a:pt x="1750" y="95"/>
                      </a:lnTo>
                      <a:lnTo>
                        <a:pt x="1746" y="95"/>
                      </a:lnTo>
                      <a:lnTo>
                        <a:pt x="1743" y="96"/>
                      </a:lnTo>
                      <a:lnTo>
                        <a:pt x="1739" y="96"/>
                      </a:lnTo>
                      <a:lnTo>
                        <a:pt x="1736" y="97"/>
                      </a:lnTo>
                      <a:lnTo>
                        <a:pt x="1733" y="98"/>
                      </a:lnTo>
                      <a:lnTo>
                        <a:pt x="1730" y="98"/>
                      </a:lnTo>
                      <a:lnTo>
                        <a:pt x="1726" y="100"/>
                      </a:lnTo>
                      <a:lnTo>
                        <a:pt x="1724" y="101"/>
                      </a:lnTo>
                      <a:lnTo>
                        <a:pt x="1721" y="102"/>
                      </a:lnTo>
                      <a:lnTo>
                        <a:pt x="1717" y="104"/>
                      </a:lnTo>
                      <a:lnTo>
                        <a:pt x="1714" y="105"/>
                      </a:lnTo>
                      <a:lnTo>
                        <a:pt x="1711" y="106"/>
                      </a:lnTo>
                      <a:lnTo>
                        <a:pt x="1708" y="109"/>
                      </a:lnTo>
                      <a:lnTo>
                        <a:pt x="1704" y="110"/>
                      </a:lnTo>
                      <a:lnTo>
                        <a:pt x="1702" y="111"/>
                      </a:lnTo>
                      <a:lnTo>
                        <a:pt x="1699" y="113"/>
                      </a:lnTo>
                      <a:lnTo>
                        <a:pt x="1696" y="115"/>
                      </a:lnTo>
                      <a:lnTo>
                        <a:pt x="1693" y="117"/>
                      </a:lnTo>
                      <a:lnTo>
                        <a:pt x="1689" y="118"/>
                      </a:lnTo>
                      <a:lnTo>
                        <a:pt x="1687" y="120"/>
                      </a:lnTo>
                      <a:lnTo>
                        <a:pt x="1684" y="123"/>
                      </a:lnTo>
                      <a:lnTo>
                        <a:pt x="1681" y="124"/>
                      </a:lnTo>
                      <a:lnTo>
                        <a:pt x="1679" y="126"/>
                      </a:lnTo>
                      <a:lnTo>
                        <a:pt x="1676" y="127"/>
                      </a:lnTo>
                      <a:lnTo>
                        <a:pt x="1673" y="130"/>
                      </a:lnTo>
                      <a:lnTo>
                        <a:pt x="1671" y="131"/>
                      </a:lnTo>
                      <a:lnTo>
                        <a:pt x="1667" y="133"/>
                      </a:lnTo>
                      <a:lnTo>
                        <a:pt x="1665" y="134"/>
                      </a:lnTo>
                      <a:lnTo>
                        <a:pt x="1663" y="136"/>
                      </a:lnTo>
                      <a:lnTo>
                        <a:pt x="1661" y="138"/>
                      </a:lnTo>
                      <a:lnTo>
                        <a:pt x="1658" y="140"/>
                      </a:lnTo>
                      <a:lnTo>
                        <a:pt x="1655" y="141"/>
                      </a:lnTo>
                      <a:lnTo>
                        <a:pt x="1652" y="142"/>
                      </a:lnTo>
                      <a:lnTo>
                        <a:pt x="1650" y="143"/>
                      </a:lnTo>
                      <a:lnTo>
                        <a:pt x="1648" y="145"/>
                      </a:lnTo>
                      <a:lnTo>
                        <a:pt x="1646" y="147"/>
                      </a:lnTo>
                      <a:lnTo>
                        <a:pt x="1643" y="148"/>
                      </a:lnTo>
                      <a:lnTo>
                        <a:pt x="1641" y="149"/>
                      </a:lnTo>
                      <a:lnTo>
                        <a:pt x="1639" y="150"/>
                      </a:lnTo>
                      <a:lnTo>
                        <a:pt x="1636" y="151"/>
                      </a:lnTo>
                      <a:lnTo>
                        <a:pt x="1634" y="153"/>
                      </a:lnTo>
                      <a:lnTo>
                        <a:pt x="1633" y="154"/>
                      </a:lnTo>
                      <a:lnTo>
                        <a:pt x="1631" y="155"/>
                      </a:lnTo>
                      <a:lnTo>
                        <a:pt x="1628" y="156"/>
                      </a:lnTo>
                      <a:lnTo>
                        <a:pt x="1627" y="157"/>
                      </a:lnTo>
                      <a:lnTo>
                        <a:pt x="1625" y="160"/>
                      </a:lnTo>
                      <a:lnTo>
                        <a:pt x="1624" y="161"/>
                      </a:lnTo>
                      <a:lnTo>
                        <a:pt x="1622" y="162"/>
                      </a:lnTo>
                      <a:lnTo>
                        <a:pt x="1620" y="163"/>
                      </a:lnTo>
                      <a:lnTo>
                        <a:pt x="1619" y="165"/>
                      </a:lnTo>
                      <a:lnTo>
                        <a:pt x="1618" y="167"/>
                      </a:lnTo>
                      <a:lnTo>
                        <a:pt x="1617" y="169"/>
                      </a:lnTo>
                      <a:lnTo>
                        <a:pt x="1617" y="170"/>
                      </a:lnTo>
                      <a:lnTo>
                        <a:pt x="1615" y="172"/>
                      </a:lnTo>
                      <a:lnTo>
                        <a:pt x="1615" y="173"/>
                      </a:lnTo>
                      <a:lnTo>
                        <a:pt x="1614" y="176"/>
                      </a:lnTo>
                      <a:lnTo>
                        <a:pt x="1614" y="178"/>
                      </a:lnTo>
                      <a:lnTo>
                        <a:pt x="1614" y="180"/>
                      </a:lnTo>
                      <a:lnTo>
                        <a:pt x="1614" y="183"/>
                      </a:lnTo>
                      <a:lnTo>
                        <a:pt x="1614" y="186"/>
                      </a:lnTo>
                      <a:lnTo>
                        <a:pt x="1631" y="200"/>
                      </a:lnTo>
                      <a:lnTo>
                        <a:pt x="1631" y="201"/>
                      </a:lnTo>
                      <a:lnTo>
                        <a:pt x="1631" y="203"/>
                      </a:lnTo>
                      <a:lnTo>
                        <a:pt x="1631" y="205"/>
                      </a:lnTo>
                      <a:lnTo>
                        <a:pt x="1631" y="206"/>
                      </a:lnTo>
                      <a:lnTo>
                        <a:pt x="1629" y="208"/>
                      </a:lnTo>
                      <a:lnTo>
                        <a:pt x="1629" y="209"/>
                      </a:lnTo>
                      <a:lnTo>
                        <a:pt x="1629" y="212"/>
                      </a:lnTo>
                      <a:lnTo>
                        <a:pt x="1628" y="214"/>
                      </a:lnTo>
                      <a:lnTo>
                        <a:pt x="1628" y="215"/>
                      </a:lnTo>
                      <a:lnTo>
                        <a:pt x="1628" y="217"/>
                      </a:lnTo>
                      <a:lnTo>
                        <a:pt x="1627" y="220"/>
                      </a:lnTo>
                      <a:lnTo>
                        <a:pt x="1627" y="222"/>
                      </a:lnTo>
                      <a:lnTo>
                        <a:pt x="1626" y="224"/>
                      </a:lnTo>
                      <a:lnTo>
                        <a:pt x="1626" y="227"/>
                      </a:lnTo>
                      <a:lnTo>
                        <a:pt x="1626" y="229"/>
                      </a:lnTo>
                      <a:lnTo>
                        <a:pt x="1625" y="231"/>
                      </a:lnTo>
                      <a:lnTo>
                        <a:pt x="1625" y="232"/>
                      </a:lnTo>
                      <a:lnTo>
                        <a:pt x="1624" y="235"/>
                      </a:lnTo>
                      <a:lnTo>
                        <a:pt x="1624" y="237"/>
                      </a:lnTo>
                      <a:lnTo>
                        <a:pt x="1622" y="239"/>
                      </a:lnTo>
                      <a:lnTo>
                        <a:pt x="1622" y="240"/>
                      </a:lnTo>
                      <a:lnTo>
                        <a:pt x="1622" y="243"/>
                      </a:lnTo>
                      <a:lnTo>
                        <a:pt x="1621" y="245"/>
                      </a:lnTo>
                      <a:lnTo>
                        <a:pt x="1621" y="246"/>
                      </a:lnTo>
                      <a:lnTo>
                        <a:pt x="1621" y="247"/>
                      </a:lnTo>
                      <a:lnTo>
                        <a:pt x="1621" y="250"/>
                      </a:lnTo>
                      <a:lnTo>
                        <a:pt x="1620" y="251"/>
                      </a:lnTo>
                      <a:lnTo>
                        <a:pt x="1620" y="252"/>
                      </a:lnTo>
                      <a:lnTo>
                        <a:pt x="1620" y="253"/>
                      </a:lnTo>
                      <a:lnTo>
                        <a:pt x="1620" y="254"/>
                      </a:lnTo>
                      <a:lnTo>
                        <a:pt x="1620" y="255"/>
                      </a:lnTo>
                      <a:lnTo>
                        <a:pt x="1620" y="257"/>
                      </a:lnTo>
                      <a:lnTo>
                        <a:pt x="1621" y="257"/>
                      </a:lnTo>
                      <a:lnTo>
                        <a:pt x="1621" y="258"/>
                      </a:lnTo>
                      <a:lnTo>
                        <a:pt x="1622" y="259"/>
                      </a:lnTo>
                      <a:lnTo>
                        <a:pt x="1622" y="260"/>
                      </a:lnTo>
                      <a:lnTo>
                        <a:pt x="1624" y="260"/>
                      </a:lnTo>
                      <a:lnTo>
                        <a:pt x="1624" y="261"/>
                      </a:lnTo>
                      <a:lnTo>
                        <a:pt x="1625" y="261"/>
                      </a:lnTo>
                      <a:lnTo>
                        <a:pt x="1625" y="262"/>
                      </a:lnTo>
                      <a:lnTo>
                        <a:pt x="1625" y="264"/>
                      </a:lnTo>
                      <a:lnTo>
                        <a:pt x="1625" y="265"/>
                      </a:lnTo>
                      <a:lnTo>
                        <a:pt x="1625" y="266"/>
                      </a:lnTo>
                      <a:lnTo>
                        <a:pt x="1625" y="268"/>
                      </a:lnTo>
                      <a:lnTo>
                        <a:pt x="1625" y="269"/>
                      </a:lnTo>
                      <a:lnTo>
                        <a:pt x="1625" y="272"/>
                      </a:lnTo>
                      <a:lnTo>
                        <a:pt x="1625" y="273"/>
                      </a:lnTo>
                      <a:lnTo>
                        <a:pt x="1625" y="275"/>
                      </a:lnTo>
                      <a:lnTo>
                        <a:pt x="1625" y="276"/>
                      </a:lnTo>
                      <a:lnTo>
                        <a:pt x="1625" y="279"/>
                      </a:lnTo>
                      <a:lnTo>
                        <a:pt x="1625" y="280"/>
                      </a:lnTo>
                      <a:lnTo>
                        <a:pt x="1625" y="282"/>
                      </a:lnTo>
                      <a:lnTo>
                        <a:pt x="1625" y="283"/>
                      </a:lnTo>
                      <a:lnTo>
                        <a:pt x="1625" y="285"/>
                      </a:lnTo>
                      <a:lnTo>
                        <a:pt x="1625" y="287"/>
                      </a:lnTo>
                      <a:lnTo>
                        <a:pt x="1625" y="289"/>
                      </a:lnTo>
                      <a:lnTo>
                        <a:pt x="1625" y="291"/>
                      </a:lnTo>
                      <a:lnTo>
                        <a:pt x="1625" y="292"/>
                      </a:lnTo>
                      <a:lnTo>
                        <a:pt x="1625" y="295"/>
                      </a:lnTo>
                      <a:lnTo>
                        <a:pt x="1625" y="296"/>
                      </a:lnTo>
                      <a:lnTo>
                        <a:pt x="1625" y="298"/>
                      </a:lnTo>
                      <a:lnTo>
                        <a:pt x="1625" y="301"/>
                      </a:lnTo>
                      <a:lnTo>
                        <a:pt x="1625" y="302"/>
                      </a:lnTo>
                      <a:lnTo>
                        <a:pt x="1625" y="304"/>
                      </a:lnTo>
                      <a:lnTo>
                        <a:pt x="1626" y="305"/>
                      </a:lnTo>
                      <a:lnTo>
                        <a:pt x="1626" y="307"/>
                      </a:lnTo>
                      <a:lnTo>
                        <a:pt x="1626" y="309"/>
                      </a:lnTo>
                      <a:lnTo>
                        <a:pt x="1626" y="311"/>
                      </a:lnTo>
                      <a:lnTo>
                        <a:pt x="1626" y="313"/>
                      </a:lnTo>
                      <a:lnTo>
                        <a:pt x="1626" y="314"/>
                      </a:lnTo>
                      <a:lnTo>
                        <a:pt x="1627" y="317"/>
                      </a:lnTo>
                      <a:lnTo>
                        <a:pt x="1627" y="318"/>
                      </a:lnTo>
                      <a:lnTo>
                        <a:pt x="1625" y="319"/>
                      </a:lnTo>
                      <a:lnTo>
                        <a:pt x="1622" y="319"/>
                      </a:lnTo>
                      <a:lnTo>
                        <a:pt x="1619" y="320"/>
                      </a:lnTo>
                      <a:lnTo>
                        <a:pt x="1615" y="320"/>
                      </a:lnTo>
                      <a:lnTo>
                        <a:pt x="1612" y="321"/>
                      </a:lnTo>
                      <a:lnTo>
                        <a:pt x="1609" y="322"/>
                      </a:lnTo>
                      <a:lnTo>
                        <a:pt x="1605" y="322"/>
                      </a:lnTo>
                      <a:lnTo>
                        <a:pt x="1602" y="324"/>
                      </a:lnTo>
                      <a:lnTo>
                        <a:pt x="1597" y="324"/>
                      </a:lnTo>
                      <a:lnTo>
                        <a:pt x="1594" y="325"/>
                      </a:lnTo>
                      <a:lnTo>
                        <a:pt x="1589" y="326"/>
                      </a:lnTo>
                      <a:lnTo>
                        <a:pt x="1584" y="326"/>
                      </a:lnTo>
                      <a:lnTo>
                        <a:pt x="1581" y="327"/>
                      </a:lnTo>
                      <a:lnTo>
                        <a:pt x="1576" y="328"/>
                      </a:lnTo>
                      <a:lnTo>
                        <a:pt x="1572" y="328"/>
                      </a:lnTo>
                      <a:lnTo>
                        <a:pt x="1567" y="329"/>
                      </a:lnTo>
                      <a:lnTo>
                        <a:pt x="1563" y="331"/>
                      </a:lnTo>
                      <a:lnTo>
                        <a:pt x="1559" y="332"/>
                      </a:lnTo>
                      <a:lnTo>
                        <a:pt x="1555" y="332"/>
                      </a:lnTo>
                      <a:lnTo>
                        <a:pt x="1551" y="333"/>
                      </a:lnTo>
                      <a:lnTo>
                        <a:pt x="1547" y="334"/>
                      </a:lnTo>
                      <a:lnTo>
                        <a:pt x="1544" y="334"/>
                      </a:lnTo>
                      <a:lnTo>
                        <a:pt x="1540" y="335"/>
                      </a:lnTo>
                      <a:lnTo>
                        <a:pt x="1537" y="336"/>
                      </a:lnTo>
                      <a:lnTo>
                        <a:pt x="1535" y="336"/>
                      </a:lnTo>
                      <a:lnTo>
                        <a:pt x="1532" y="337"/>
                      </a:lnTo>
                      <a:lnTo>
                        <a:pt x="1530" y="339"/>
                      </a:lnTo>
                      <a:lnTo>
                        <a:pt x="1528" y="339"/>
                      </a:lnTo>
                      <a:lnTo>
                        <a:pt x="1527" y="340"/>
                      </a:lnTo>
                      <a:lnTo>
                        <a:pt x="1524" y="341"/>
                      </a:lnTo>
                      <a:lnTo>
                        <a:pt x="1523" y="342"/>
                      </a:lnTo>
                      <a:lnTo>
                        <a:pt x="1523" y="343"/>
                      </a:lnTo>
                      <a:lnTo>
                        <a:pt x="1522" y="344"/>
                      </a:lnTo>
                      <a:lnTo>
                        <a:pt x="1521" y="346"/>
                      </a:lnTo>
                      <a:lnTo>
                        <a:pt x="1521" y="348"/>
                      </a:lnTo>
                      <a:lnTo>
                        <a:pt x="1520" y="349"/>
                      </a:lnTo>
                      <a:lnTo>
                        <a:pt x="1518" y="350"/>
                      </a:lnTo>
                      <a:lnTo>
                        <a:pt x="1518" y="352"/>
                      </a:lnTo>
                      <a:lnTo>
                        <a:pt x="1517" y="354"/>
                      </a:lnTo>
                      <a:lnTo>
                        <a:pt x="1517" y="356"/>
                      </a:lnTo>
                      <a:lnTo>
                        <a:pt x="1516" y="357"/>
                      </a:lnTo>
                      <a:lnTo>
                        <a:pt x="1515" y="359"/>
                      </a:lnTo>
                      <a:lnTo>
                        <a:pt x="1515" y="361"/>
                      </a:lnTo>
                      <a:lnTo>
                        <a:pt x="1514" y="363"/>
                      </a:lnTo>
                      <a:lnTo>
                        <a:pt x="1513" y="364"/>
                      </a:lnTo>
                      <a:lnTo>
                        <a:pt x="1513" y="366"/>
                      </a:lnTo>
                      <a:lnTo>
                        <a:pt x="1512" y="369"/>
                      </a:lnTo>
                      <a:lnTo>
                        <a:pt x="1510" y="370"/>
                      </a:lnTo>
                      <a:lnTo>
                        <a:pt x="1510" y="372"/>
                      </a:lnTo>
                      <a:lnTo>
                        <a:pt x="1509" y="374"/>
                      </a:lnTo>
                      <a:lnTo>
                        <a:pt x="1508" y="376"/>
                      </a:lnTo>
                      <a:lnTo>
                        <a:pt x="1508" y="378"/>
                      </a:lnTo>
                      <a:lnTo>
                        <a:pt x="1507" y="379"/>
                      </a:lnTo>
                      <a:lnTo>
                        <a:pt x="1507" y="381"/>
                      </a:lnTo>
                      <a:lnTo>
                        <a:pt x="1506" y="384"/>
                      </a:lnTo>
                      <a:lnTo>
                        <a:pt x="1505" y="385"/>
                      </a:lnTo>
                      <a:lnTo>
                        <a:pt x="1505" y="387"/>
                      </a:lnTo>
                      <a:lnTo>
                        <a:pt x="1503" y="388"/>
                      </a:lnTo>
                      <a:lnTo>
                        <a:pt x="1502" y="391"/>
                      </a:lnTo>
                      <a:lnTo>
                        <a:pt x="1502" y="392"/>
                      </a:lnTo>
                      <a:lnTo>
                        <a:pt x="1501" y="394"/>
                      </a:lnTo>
                      <a:lnTo>
                        <a:pt x="1500" y="395"/>
                      </a:lnTo>
                      <a:lnTo>
                        <a:pt x="1500" y="398"/>
                      </a:lnTo>
                      <a:lnTo>
                        <a:pt x="1499" y="399"/>
                      </a:lnTo>
                      <a:lnTo>
                        <a:pt x="1498" y="400"/>
                      </a:lnTo>
                      <a:lnTo>
                        <a:pt x="1498" y="401"/>
                      </a:lnTo>
                      <a:lnTo>
                        <a:pt x="1496" y="403"/>
                      </a:lnTo>
                      <a:lnTo>
                        <a:pt x="1495" y="404"/>
                      </a:lnTo>
                      <a:lnTo>
                        <a:pt x="1495" y="406"/>
                      </a:lnTo>
                      <a:lnTo>
                        <a:pt x="1494" y="407"/>
                      </a:lnTo>
                      <a:lnTo>
                        <a:pt x="1493" y="408"/>
                      </a:lnTo>
                      <a:lnTo>
                        <a:pt x="1493" y="409"/>
                      </a:lnTo>
                      <a:lnTo>
                        <a:pt x="1492" y="410"/>
                      </a:lnTo>
                      <a:lnTo>
                        <a:pt x="1492" y="411"/>
                      </a:lnTo>
                      <a:lnTo>
                        <a:pt x="1491" y="413"/>
                      </a:lnTo>
                      <a:lnTo>
                        <a:pt x="1490" y="414"/>
                      </a:lnTo>
                      <a:lnTo>
                        <a:pt x="1490" y="415"/>
                      </a:lnTo>
                      <a:lnTo>
                        <a:pt x="1488" y="416"/>
                      </a:lnTo>
                      <a:lnTo>
                        <a:pt x="1488" y="417"/>
                      </a:lnTo>
                      <a:lnTo>
                        <a:pt x="1487" y="418"/>
                      </a:lnTo>
                      <a:lnTo>
                        <a:pt x="1487" y="419"/>
                      </a:lnTo>
                      <a:lnTo>
                        <a:pt x="1486" y="419"/>
                      </a:lnTo>
                      <a:lnTo>
                        <a:pt x="1486" y="421"/>
                      </a:lnTo>
                      <a:lnTo>
                        <a:pt x="1485" y="422"/>
                      </a:lnTo>
                      <a:lnTo>
                        <a:pt x="1485" y="423"/>
                      </a:lnTo>
                      <a:lnTo>
                        <a:pt x="1484" y="424"/>
                      </a:lnTo>
                      <a:lnTo>
                        <a:pt x="1484" y="425"/>
                      </a:lnTo>
                      <a:lnTo>
                        <a:pt x="1484" y="426"/>
                      </a:lnTo>
                      <a:lnTo>
                        <a:pt x="1483" y="428"/>
                      </a:lnTo>
                      <a:lnTo>
                        <a:pt x="1483" y="429"/>
                      </a:lnTo>
                      <a:lnTo>
                        <a:pt x="1483" y="430"/>
                      </a:lnTo>
                      <a:lnTo>
                        <a:pt x="1483" y="432"/>
                      </a:lnTo>
                      <a:lnTo>
                        <a:pt x="1483" y="435"/>
                      </a:lnTo>
                      <a:lnTo>
                        <a:pt x="1483" y="437"/>
                      </a:lnTo>
                      <a:lnTo>
                        <a:pt x="1483" y="439"/>
                      </a:lnTo>
                      <a:lnTo>
                        <a:pt x="1483" y="441"/>
                      </a:lnTo>
                      <a:lnTo>
                        <a:pt x="1481" y="444"/>
                      </a:lnTo>
                      <a:lnTo>
                        <a:pt x="1481" y="446"/>
                      </a:lnTo>
                      <a:lnTo>
                        <a:pt x="1481" y="447"/>
                      </a:lnTo>
                      <a:lnTo>
                        <a:pt x="1481" y="450"/>
                      </a:lnTo>
                      <a:lnTo>
                        <a:pt x="1481" y="451"/>
                      </a:lnTo>
                      <a:lnTo>
                        <a:pt x="1480" y="453"/>
                      </a:lnTo>
                      <a:lnTo>
                        <a:pt x="1480" y="454"/>
                      </a:lnTo>
                      <a:lnTo>
                        <a:pt x="1480" y="455"/>
                      </a:lnTo>
                      <a:lnTo>
                        <a:pt x="1480" y="456"/>
                      </a:lnTo>
                      <a:lnTo>
                        <a:pt x="1480" y="458"/>
                      </a:lnTo>
                      <a:lnTo>
                        <a:pt x="1479" y="459"/>
                      </a:lnTo>
                      <a:lnTo>
                        <a:pt x="1479" y="460"/>
                      </a:lnTo>
                      <a:lnTo>
                        <a:pt x="1479" y="461"/>
                      </a:lnTo>
                      <a:lnTo>
                        <a:pt x="1479" y="462"/>
                      </a:lnTo>
                      <a:lnTo>
                        <a:pt x="1478" y="463"/>
                      </a:lnTo>
                      <a:lnTo>
                        <a:pt x="1478" y="465"/>
                      </a:lnTo>
                      <a:lnTo>
                        <a:pt x="1478" y="466"/>
                      </a:lnTo>
                      <a:lnTo>
                        <a:pt x="1478" y="467"/>
                      </a:lnTo>
                      <a:lnTo>
                        <a:pt x="1478" y="468"/>
                      </a:lnTo>
                      <a:lnTo>
                        <a:pt x="1478" y="469"/>
                      </a:lnTo>
                      <a:lnTo>
                        <a:pt x="1478" y="470"/>
                      </a:lnTo>
                      <a:lnTo>
                        <a:pt x="1478" y="471"/>
                      </a:lnTo>
                      <a:lnTo>
                        <a:pt x="1478" y="473"/>
                      </a:lnTo>
                      <a:lnTo>
                        <a:pt x="1478" y="474"/>
                      </a:lnTo>
                      <a:lnTo>
                        <a:pt x="1478" y="475"/>
                      </a:lnTo>
                      <a:lnTo>
                        <a:pt x="1478" y="476"/>
                      </a:lnTo>
                      <a:lnTo>
                        <a:pt x="1477" y="477"/>
                      </a:lnTo>
                      <a:lnTo>
                        <a:pt x="1477" y="478"/>
                      </a:lnTo>
                      <a:lnTo>
                        <a:pt x="1476" y="480"/>
                      </a:lnTo>
                      <a:lnTo>
                        <a:pt x="1475" y="481"/>
                      </a:lnTo>
                      <a:lnTo>
                        <a:pt x="1472" y="482"/>
                      </a:lnTo>
                      <a:lnTo>
                        <a:pt x="1471" y="484"/>
                      </a:lnTo>
                      <a:lnTo>
                        <a:pt x="1470" y="485"/>
                      </a:lnTo>
                      <a:lnTo>
                        <a:pt x="1469" y="488"/>
                      </a:lnTo>
                      <a:lnTo>
                        <a:pt x="1466" y="490"/>
                      </a:lnTo>
                      <a:lnTo>
                        <a:pt x="1465" y="491"/>
                      </a:lnTo>
                      <a:lnTo>
                        <a:pt x="1463" y="493"/>
                      </a:lnTo>
                      <a:lnTo>
                        <a:pt x="1461" y="496"/>
                      </a:lnTo>
                      <a:lnTo>
                        <a:pt x="1460" y="498"/>
                      </a:lnTo>
                      <a:lnTo>
                        <a:pt x="1457" y="500"/>
                      </a:lnTo>
                      <a:lnTo>
                        <a:pt x="1455" y="503"/>
                      </a:lnTo>
                      <a:lnTo>
                        <a:pt x="1454" y="505"/>
                      </a:lnTo>
                      <a:lnTo>
                        <a:pt x="1451" y="507"/>
                      </a:lnTo>
                      <a:lnTo>
                        <a:pt x="1449" y="510"/>
                      </a:lnTo>
                      <a:lnTo>
                        <a:pt x="1447" y="512"/>
                      </a:lnTo>
                      <a:lnTo>
                        <a:pt x="1446" y="515"/>
                      </a:lnTo>
                      <a:lnTo>
                        <a:pt x="1443" y="518"/>
                      </a:lnTo>
                      <a:lnTo>
                        <a:pt x="1441" y="520"/>
                      </a:lnTo>
                      <a:lnTo>
                        <a:pt x="1440" y="522"/>
                      </a:lnTo>
                      <a:lnTo>
                        <a:pt x="1438" y="525"/>
                      </a:lnTo>
                      <a:lnTo>
                        <a:pt x="1436" y="528"/>
                      </a:lnTo>
                      <a:lnTo>
                        <a:pt x="1434" y="530"/>
                      </a:lnTo>
                      <a:lnTo>
                        <a:pt x="1433" y="533"/>
                      </a:lnTo>
                      <a:lnTo>
                        <a:pt x="1432" y="535"/>
                      </a:lnTo>
                      <a:lnTo>
                        <a:pt x="1431" y="537"/>
                      </a:lnTo>
                      <a:lnTo>
                        <a:pt x="1429" y="540"/>
                      </a:lnTo>
                      <a:lnTo>
                        <a:pt x="1428" y="5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2" name="Freeform 344"/>
                <p:cNvSpPr>
                  <a:spLocks/>
                </p:cNvSpPr>
                <p:nvPr/>
              </p:nvSpPr>
              <p:spPr bwMode="auto">
                <a:xfrm>
                  <a:off x="2112" y="1488"/>
                  <a:ext cx="934" cy="402"/>
                </a:xfrm>
                <a:custGeom>
                  <a:avLst/>
                  <a:gdLst/>
                  <a:ahLst/>
                  <a:cxnLst>
                    <a:cxn ang="0">
                      <a:pos x="1364" y="552"/>
                    </a:cxn>
                    <a:cxn ang="0">
                      <a:pos x="1349" y="604"/>
                    </a:cxn>
                    <a:cxn ang="0">
                      <a:pos x="1368" y="664"/>
                    </a:cxn>
                    <a:cxn ang="0">
                      <a:pos x="1206" y="668"/>
                    </a:cxn>
                    <a:cxn ang="0">
                      <a:pos x="1135" y="590"/>
                    </a:cxn>
                    <a:cxn ang="0">
                      <a:pos x="1067" y="514"/>
                    </a:cxn>
                    <a:cxn ang="0">
                      <a:pos x="1013" y="416"/>
                    </a:cxn>
                    <a:cxn ang="0">
                      <a:pos x="1007" y="326"/>
                    </a:cxn>
                    <a:cxn ang="0">
                      <a:pos x="1013" y="265"/>
                    </a:cxn>
                    <a:cxn ang="0">
                      <a:pos x="1005" y="192"/>
                    </a:cxn>
                    <a:cxn ang="0">
                      <a:pos x="1007" y="94"/>
                    </a:cxn>
                    <a:cxn ang="0">
                      <a:pos x="859" y="72"/>
                    </a:cxn>
                    <a:cxn ang="0">
                      <a:pos x="723" y="206"/>
                    </a:cxn>
                    <a:cxn ang="0">
                      <a:pos x="714" y="266"/>
                    </a:cxn>
                    <a:cxn ang="0">
                      <a:pos x="692" y="358"/>
                    </a:cxn>
                    <a:cxn ang="0">
                      <a:pos x="607" y="451"/>
                    </a:cxn>
                    <a:cxn ang="0">
                      <a:pos x="561" y="409"/>
                    </a:cxn>
                    <a:cxn ang="0">
                      <a:pos x="557" y="340"/>
                    </a:cxn>
                    <a:cxn ang="0">
                      <a:pos x="619" y="298"/>
                    </a:cxn>
                    <a:cxn ang="0">
                      <a:pos x="593" y="214"/>
                    </a:cxn>
                    <a:cxn ang="0">
                      <a:pos x="606" y="149"/>
                    </a:cxn>
                    <a:cxn ang="0">
                      <a:pos x="604" y="65"/>
                    </a:cxn>
                    <a:cxn ang="0">
                      <a:pos x="577" y="33"/>
                    </a:cxn>
                    <a:cxn ang="0">
                      <a:pos x="450" y="1"/>
                    </a:cxn>
                    <a:cxn ang="0">
                      <a:pos x="234" y="71"/>
                    </a:cxn>
                    <a:cxn ang="0">
                      <a:pos x="213" y="276"/>
                    </a:cxn>
                    <a:cxn ang="0">
                      <a:pos x="206" y="332"/>
                    </a:cxn>
                    <a:cxn ang="0">
                      <a:pos x="65" y="399"/>
                    </a:cxn>
                    <a:cxn ang="0">
                      <a:pos x="2783" y="790"/>
                    </a:cxn>
                    <a:cxn ang="0">
                      <a:pos x="2735" y="560"/>
                    </a:cxn>
                    <a:cxn ang="0">
                      <a:pos x="2654" y="450"/>
                    </a:cxn>
                    <a:cxn ang="0">
                      <a:pos x="2630" y="389"/>
                    </a:cxn>
                    <a:cxn ang="0">
                      <a:pos x="2688" y="264"/>
                    </a:cxn>
                    <a:cxn ang="0">
                      <a:pos x="2632" y="193"/>
                    </a:cxn>
                    <a:cxn ang="0">
                      <a:pos x="2518" y="125"/>
                    </a:cxn>
                    <a:cxn ang="0">
                      <a:pos x="2334" y="190"/>
                    </a:cxn>
                    <a:cxn ang="0">
                      <a:pos x="2319" y="273"/>
                    </a:cxn>
                    <a:cxn ang="0">
                      <a:pos x="2327" y="319"/>
                    </a:cxn>
                    <a:cxn ang="0">
                      <a:pos x="2328" y="364"/>
                    </a:cxn>
                    <a:cxn ang="0">
                      <a:pos x="2355" y="443"/>
                    </a:cxn>
                    <a:cxn ang="0">
                      <a:pos x="2444" y="456"/>
                    </a:cxn>
                    <a:cxn ang="0">
                      <a:pos x="2440" y="542"/>
                    </a:cxn>
                    <a:cxn ang="0">
                      <a:pos x="2397" y="633"/>
                    </a:cxn>
                    <a:cxn ang="0">
                      <a:pos x="2369" y="713"/>
                    </a:cxn>
                    <a:cxn ang="0">
                      <a:pos x="2311" y="758"/>
                    </a:cxn>
                    <a:cxn ang="0">
                      <a:pos x="2222" y="719"/>
                    </a:cxn>
                    <a:cxn ang="0">
                      <a:pos x="2178" y="739"/>
                    </a:cxn>
                    <a:cxn ang="0">
                      <a:pos x="2100" y="701"/>
                    </a:cxn>
                    <a:cxn ang="0">
                      <a:pos x="2090" y="563"/>
                    </a:cxn>
                    <a:cxn ang="0">
                      <a:pos x="2071" y="461"/>
                    </a:cxn>
                    <a:cxn ang="0">
                      <a:pos x="2052" y="399"/>
                    </a:cxn>
                    <a:cxn ang="0">
                      <a:pos x="2008" y="324"/>
                    </a:cxn>
                    <a:cxn ang="0">
                      <a:pos x="1859" y="280"/>
                    </a:cxn>
                    <a:cxn ang="0">
                      <a:pos x="1872" y="171"/>
                    </a:cxn>
                    <a:cxn ang="0">
                      <a:pos x="1790" y="104"/>
                    </a:cxn>
                    <a:cxn ang="0">
                      <a:pos x="1687" y="120"/>
                    </a:cxn>
                    <a:cxn ang="0">
                      <a:pos x="1629" y="212"/>
                    </a:cxn>
                    <a:cxn ang="0">
                      <a:pos x="1625" y="282"/>
                    </a:cxn>
                    <a:cxn ang="0">
                      <a:pos x="1523" y="342"/>
                    </a:cxn>
                    <a:cxn ang="0">
                      <a:pos x="1483" y="439"/>
                    </a:cxn>
                    <a:cxn ang="0">
                      <a:pos x="1440" y="522"/>
                    </a:cxn>
                  </a:cxnLst>
                  <a:rect l="0" t="0" r="r" b="b"/>
                  <a:pathLst>
                    <a:path w="2800" h="1204">
                      <a:moveTo>
                        <a:pt x="1428" y="543"/>
                      </a:moveTo>
                      <a:lnTo>
                        <a:pt x="1424" y="541"/>
                      </a:lnTo>
                      <a:lnTo>
                        <a:pt x="1418" y="541"/>
                      </a:lnTo>
                      <a:lnTo>
                        <a:pt x="1413" y="542"/>
                      </a:lnTo>
                      <a:lnTo>
                        <a:pt x="1408" y="545"/>
                      </a:lnTo>
                      <a:lnTo>
                        <a:pt x="1402" y="548"/>
                      </a:lnTo>
                      <a:lnTo>
                        <a:pt x="1395" y="552"/>
                      </a:lnTo>
                      <a:lnTo>
                        <a:pt x="1388" y="556"/>
                      </a:lnTo>
                      <a:lnTo>
                        <a:pt x="1380" y="560"/>
                      </a:lnTo>
                      <a:lnTo>
                        <a:pt x="1375" y="556"/>
                      </a:lnTo>
                      <a:lnTo>
                        <a:pt x="1372" y="553"/>
                      </a:lnTo>
                      <a:lnTo>
                        <a:pt x="1368" y="552"/>
                      </a:lnTo>
                      <a:lnTo>
                        <a:pt x="1364" y="552"/>
                      </a:lnTo>
                      <a:lnTo>
                        <a:pt x="1360" y="555"/>
                      </a:lnTo>
                      <a:lnTo>
                        <a:pt x="1356" y="557"/>
                      </a:lnTo>
                      <a:lnTo>
                        <a:pt x="1351" y="559"/>
                      </a:lnTo>
                      <a:lnTo>
                        <a:pt x="1345" y="563"/>
                      </a:lnTo>
                      <a:lnTo>
                        <a:pt x="1338" y="567"/>
                      </a:lnTo>
                      <a:lnTo>
                        <a:pt x="1331" y="571"/>
                      </a:lnTo>
                      <a:lnTo>
                        <a:pt x="1327" y="574"/>
                      </a:lnTo>
                      <a:lnTo>
                        <a:pt x="1325" y="578"/>
                      </a:lnTo>
                      <a:lnTo>
                        <a:pt x="1325" y="588"/>
                      </a:lnTo>
                      <a:lnTo>
                        <a:pt x="1329" y="594"/>
                      </a:lnTo>
                      <a:lnTo>
                        <a:pt x="1336" y="596"/>
                      </a:lnTo>
                      <a:lnTo>
                        <a:pt x="1345" y="597"/>
                      </a:lnTo>
                      <a:lnTo>
                        <a:pt x="1349" y="604"/>
                      </a:lnTo>
                      <a:lnTo>
                        <a:pt x="1354" y="612"/>
                      </a:lnTo>
                      <a:lnTo>
                        <a:pt x="1364" y="617"/>
                      </a:lnTo>
                      <a:lnTo>
                        <a:pt x="1373" y="619"/>
                      </a:lnTo>
                      <a:lnTo>
                        <a:pt x="1375" y="619"/>
                      </a:lnTo>
                      <a:lnTo>
                        <a:pt x="1377" y="622"/>
                      </a:lnTo>
                      <a:lnTo>
                        <a:pt x="1379" y="624"/>
                      </a:lnTo>
                      <a:lnTo>
                        <a:pt x="1381" y="627"/>
                      </a:lnTo>
                      <a:lnTo>
                        <a:pt x="1375" y="632"/>
                      </a:lnTo>
                      <a:lnTo>
                        <a:pt x="1371" y="638"/>
                      </a:lnTo>
                      <a:lnTo>
                        <a:pt x="1368" y="645"/>
                      </a:lnTo>
                      <a:lnTo>
                        <a:pt x="1367" y="654"/>
                      </a:lnTo>
                      <a:lnTo>
                        <a:pt x="1368" y="659"/>
                      </a:lnTo>
                      <a:lnTo>
                        <a:pt x="1368" y="664"/>
                      </a:lnTo>
                      <a:lnTo>
                        <a:pt x="1368" y="669"/>
                      </a:lnTo>
                      <a:lnTo>
                        <a:pt x="1371" y="672"/>
                      </a:lnTo>
                      <a:lnTo>
                        <a:pt x="1350" y="672"/>
                      </a:lnTo>
                      <a:lnTo>
                        <a:pt x="1328" y="671"/>
                      </a:lnTo>
                      <a:lnTo>
                        <a:pt x="1304" y="671"/>
                      </a:lnTo>
                      <a:lnTo>
                        <a:pt x="1280" y="671"/>
                      </a:lnTo>
                      <a:lnTo>
                        <a:pt x="1257" y="671"/>
                      </a:lnTo>
                      <a:lnTo>
                        <a:pt x="1234" y="674"/>
                      </a:lnTo>
                      <a:lnTo>
                        <a:pt x="1213" y="676"/>
                      </a:lnTo>
                      <a:lnTo>
                        <a:pt x="1195" y="681"/>
                      </a:lnTo>
                      <a:lnTo>
                        <a:pt x="1194" y="671"/>
                      </a:lnTo>
                      <a:lnTo>
                        <a:pt x="1201" y="670"/>
                      </a:lnTo>
                      <a:lnTo>
                        <a:pt x="1206" y="668"/>
                      </a:lnTo>
                      <a:lnTo>
                        <a:pt x="1210" y="663"/>
                      </a:lnTo>
                      <a:lnTo>
                        <a:pt x="1211" y="659"/>
                      </a:lnTo>
                      <a:lnTo>
                        <a:pt x="1211" y="652"/>
                      </a:lnTo>
                      <a:lnTo>
                        <a:pt x="1208" y="646"/>
                      </a:lnTo>
                      <a:lnTo>
                        <a:pt x="1202" y="640"/>
                      </a:lnTo>
                      <a:lnTo>
                        <a:pt x="1195" y="634"/>
                      </a:lnTo>
                      <a:lnTo>
                        <a:pt x="1173" y="625"/>
                      </a:lnTo>
                      <a:lnTo>
                        <a:pt x="1167" y="615"/>
                      </a:lnTo>
                      <a:lnTo>
                        <a:pt x="1161" y="607"/>
                      </a:lnTo>
                      <a:lnTo>
                        <a:pt x="1156" y="600"/>
                      </a:lnTo>
                      <a:lnTo>
                        <a:pt x="1149" y="595"/>
                      </a:lnTo>
                      <a:lnTo>
                        <a:pt x="1142" y="593"/>
                      </a:lnTo>
                      <a:lnTo>
                        <a:pt x="1135" y="590"/>
                      </a:lnTo>
                      <a:lnTo>
                        <a:pt x="1127" y="590"/>
                      </a:lnTo>
                      <a:lnTo>
                        <a:pt x="1119" y="590"/>
                      </a:lnTo>
                      <a:lnTo>
                        <a:pt x="1112" y="580"/>
                      </a:lnTo>
                      <a:lnTo>
                        <a:pt x="1107" y="572"/>
                      </a:lnTo>
                      <a:lnTo>
                        <a:pt x="1102" y="565"/>
                      </a:lnTo>
                      <a:lnTo>
                        <a:pt x="1100" y="558"/>
                      </a:lnTo>
                      <a:lnTo>
                        <a:pt x="1097" y="552"/>
                      </a:lnTo>
                      <a:lnTo>
                        <a:pt x="1094" y="548"/>
                      </a:lnTo>
                      <a:lnTo>
                        <a:pt x="1092" y="542"/>
                      </a:lnTo>
                      <a:lnTo>
                        <a:pt x="1089" y="536"/>
                      </a:lnTo>
                      <a:lnTo>
                        <a:pt x="1082" y="529"/>
                      </a:lnTo>
                      <a:lnTo>
                        <a:pt x="1075" y="522"/>
                      </a:lnTo>
                      <a:lnTo>
                        <a:pt x="1067" y="514"/>
                      </a:lnTo>
                      <a:lnTo>
                        <a:pt x="1060" y="506"/>
                      </a:lnTo>
                      <a:lnTo>
                        <a:pt x="1053" y="499"/>
                      </a:lnTo>
                      <a:lnTo>
                        <a:pt x="1046" y="492"/>
                      </a:lnTo>
                      <a:lnTo>
                        <a:pt x="1040" y="486"/>
                      </a:lnTo>
                      <a:lnTo>
                        <a:pt x="1034" y="481"/>
                      </a:lnTo>
                      <a:lnTo>
                        <a:pt x="1034" y="473"/>
                      </a:lnTo>
                      <a:lnTo>
                        <a:pt x="1032" y="465"/>
                      </a:lnTo>
                      <a:lnTo>
                        <a:pt x="1030" y="456"/>
                      </a:lnTo>
                      <a:lnTo>
                        <a:pt x="1027" y="448"/>
                      </a:lnTo>
                      <a:lnTo>
                        <a:pt x="1025" y="440"/>
                      </a:lnTo>
                      <a:lnTo>
                        <a:pt x="1022" y="432"/>
                      </a:lnTo>
                      <a:lnTo>
                        <a:pt x="1018" y="424"/>
                      </a:lnTo>
                      <a:lnTo>
                        <a:pt x="1013" y="416"/>
                      </a:lnTo>
                      <a:lnTo>
                        <a:pt x="980" y="376"/>
                      </a:lnTo>
                      <a:lnTo>
                        <a:pt x="988" y="372"/>
                      </a:lnTo>
                      <a:lnTo>
                        <a:pt x="995" y="369"/>
                      </a:lnTo>
                      <a:lnTo>
                        <a:pt x="998" y="361"/>
                      </a:lnTo>
                      <a:lnTo>
                        <a:pt x="997" y="349"/>
                      </a:lnTo>
                      <a:lnTo>
                        <a:pt x="1000" y="347"/>
                      </a:lnTo>
                      <a:lnTo>
                        <a:pt x="1003" y="343"/>
                      </a:lnTo>
                      <a:lnTo>
                        <a:pt x="1005" y="341"/>
                      </a:lnTo>
                      <a:lnTo>
                        <a:pt x="1008" y="339"/>
                      </a:lnTo>
                      <a:lnTo>
                        <a:pt x="1008" y="335"/>
                      </a:lnTo>
                      <a:lnTo>
                        <a:pt x="1007" y="332"/>
                      </a:lnTo>
                      <a:lnTo>
                        <a:pt x="1005" y="329"/>
                      </a:lnTo>
                      <a:lnTo>
                        <a:pt x="1007" y="326"/>
                      </a:lnTo>
                      <a:lnTo>
                        <a:pt x="1011" y="317"/>
                      </a:lnTo>
                      <a:lnTo>
                        <a:pt x="1009" y="304"/>
                      </a:lnTo>
                      <a:lnTo>
                        <a:pt x="1011" y="304"/>
                      </a:lnTo>
                      <a:lnTo>
                        <a:pt x="1013" y="304"/>
                      </a:lnTo>
                      <a:lnTo>
                        <a:pt x="1016" y="303"/>
                      </a:lnTo>
                      <a:lnTo>
                        <a:pt x="1022" y="303"/>
                      </a:lnTo>
                      <a:lnTo>
                        <a:pt x="1026" y="299"/>
                      </a:lnTo>
                      <a:lnTo>
                        <a:pt x="1029" y="295"/>
                      </a:lnTo>
                      <a:lnTo>
                        <a:pt x="1029" y="291"/>
                      </a:lnTo>
                      <a:lnTo>
                        <a:pt x="1026" y="287"/>
                      </a:lnTo>
                      <a:lnTo>
                        <a:pt x="1020" y="279"/>
                      </a:lnTo>
                      <a:lnTo>
                        <a:pt x="1016" y="270"/>
                      </a:lnTo>
                      <a:lnTo>
                        <a:pt x="1013" y="265"/>
                      </a:lnTo>
                      <a:lnTo>
                        <a:pt x="1010" y="258"/>
                      </a:lnTo>
                      <a:lnTo>
                        <a:pt x="1009" y="253"/>
                      </a:lnTo>
                      <a:lnTo>
                        <a:pt x="1007" y="249"/>
                      </a:lnTo>
                      <a:lnTo>
                        <a:pt x="1004" y="244"/>
                      </a:lnTo>
                      <a:lnTo>
                        <a:pt x="1001" y="239"/>
                      </a:lnTo>
                      <a:lnTo>
                        <a:pt x="1007" y="232"/>
                      </a:lnTo>
                      <a:lnTo>
                        <a:pt x="1010" y="227"/>
                      </a:lnTo>
                      <a:lnTo>
                        <a:pt x="1010" y="222"/>
                      </a:lnTo>
                      <a:lnTo>
                        <a:pt x="1009" y="215"/>
                      </a:lnTo>
                      <a:lnTo>
                        <a:pt x="1008" y="209"/>
                      </a:lnTo>
                      <a:lnTo>
                        <a:pt x="1007" y="203"/>
                      </a:lnTo>
                      <a:lnTo>
                        <a:pt x="1005" y="198"/>
                      </a:lnTo>
                      <a:lnTo>
                        <a:pt x="1005" y="192"/>
                      </a:lnTo>
                      <a:lnTo>
                        <a:pt x="1016" y="185"/>
                      </a:lnTo>
                      <a:lnTo>
                        <a:pt x="1024" y="179"/>
                      </a:lnTo>
                      <a:lnTo>
                        <a:pt x="1031" y="171"/>
                      </a:lnTo>
                      <a:lnTo>
                        <a:pt x="1039" y="162"/>
                      </a:lnTo>
                      <a:lnTo>
                        <a:pt x="1042" y="154"/>
                      </a:lnTo>
                      <a:lnTo>
                        <a:pt x="1044" y="146"/>
                      </a:lnTo>
                      <a:lnTo>
                        <a:pt x="1042" y="138"/>
                      </a:lnTo>
                      <a:lnTo>
                        <a:pt x="1042" y="131"/>
                      </a:lnTo>
                      <a:lnTo>
                        <a:pt x="1038" y="124"/>
                      </a:lnTo>
                      <a:lnTo>
                        <a:pt x="1031" y="116"/>
                      </a:lnTo>
                      <a:lnTo>
                        <a:pt x="1024" y="109"/>
                      </a:lnTo>
                      <a:lnTo>
                        <a:pt x="1015" y="101"/>
                      </a:lnTo>
                      <a:lnTo>
                        <a:pt x="1007" y="94"/>
                      </a:lnTo>
                      <a:lnTo>
                        <a:pt x="997" y="88"/>
                      </a:lnTo>
                      <a:lnTo>
                        <a:pt x="987" y="83"/>
                      </a:lnTo>
                      <a:lnTo>
                        <a:pt x="978" y="82"/>
                      </a:lnTo>
                      <a:lnTo>
                        <a:pt x="964" y="81"/>
                      </a:lnTo>
                      <a:lnTo>
                        <a:pt x="950" y="80"/>
                      </a:lnTo>
                      <a:lnTo>
                        <a:pt x="937" y="79"/>
                      </a:lnTo>
                      <a:lnTo>
                        <a:pt x="926" y="78"/>
                      </a:lnTo>
                      <a:lnTo>
                        <a:pt x="914" y="76"/>
                      </a:lnTo>
                      <a:lnTo>
                        <a:pt x="903" y="74"/>
                      </a:lnTo>
                      <a:lnTo>
                        <a:pt x="892" y="73"/>
                      </a:lnTo>
                      <a:lnTo>
                        <a:pt x="881" y="72"/>
                      </a:lnTo>
                      <a:lnTo>
                        <a:pt x="870" y="72"/>
                      </a:lnTo>
                      <a:lnTo>
                        <a:pt x="859" y="72"/>
                      </a:lnTo>
                      <a:lnTo>
                        <a:pt x="847" y="73"/>
                      </a:lnTo>
                      <a:lnTo>
                        <a:pt x="836" y="74"/>
                      </a:lnTo>
                      <a:lnTo>
                        <a:pt x="824" y="78"/>
                      </a:lnTo>
                      <a:lnTo>
                        <a:pt x="811" y="82"/>
                      </a:lnTo>
                      <a:lnTo>
                        <a:pt x="797" y="87"/>
                      </a:lnTo>
                      <a:lnTo>
                        <a:pt x="784" y="94"/>
                      </a:lnTo>
                      <a:lnTo>
                        <a:pt x="773" y="103"/>
                      </a:lnTo>
                      <a:lnTo>
                        <a:pt x="762" y="116"/>
                      </a:lnTo>
                      <a:lnTo>
                        <a:pt x="750" y="132"/>
                      </a:lnTo>
                      <a:lnTo>
                        <a:pt x="741" y="149"/>
                      </a:lnTo>
                      <a:lnTo>
                        <a:pt x="733" y="169"/>
                      </a:lnTo>
                      <a:lnTo>
                        <a:pt x="727" y="187"/>
                      </a:lnTo>
                      <a:lnTo>
                        <a:pt x="723" y="206"/>
                      </a:lnTo>
                      <a:lnTo>
                        <a:pt x="723" y="221"/>
                      </a:lnTo>
                      <a:lnTo>
                        <a:pt x="725" y="224"/>
                      </a:lnTo>
                      <a:lnTo>
                        <a:pt x="728" y="229"/>
                      </a:lnTo>
                      <a:lnTo>
                        <a:pt x="732" y="234"/>
                      </a:lnTo>
                      <a:lnTo>
                        <a:pt x="737" y="239"/>
                      </a:lnTo>
                      <a:lnTo>
                        <a:pt x="742" y="244"/>
                      </a:lnTo>
                      <a:lnTo>
                        <a:pt x="745" y="250"/>
                      </a:lnTo>
                      <a:lnTo>
                        <a:pt x="748" y="255"/>
                      </a:lnTo>
                      <a:lnTo>
                        <a:pt x="748" y="261"/>
                      </a:lnTo>
                      <a:lnTo>
                        <a:pt x="741" y="261"/>
                      </a:lnTo>
                      <a:lnTo>
                        <a:pt x="732" y="262"/>
                      </a:lnTo>
                      <a:lnTo>
                        <a:pt x="723" y="264"/>
                      </a:lnTo>
                      <a:lnTo>
                        <a:pt x="714" y="266"/>
                      </a:lnTo>
                      <a:lnTo>
                        <a:pt x="706" y="270"/>
                      </a:lnTo>
                      <a:lnTo>
                        <a:pt x="698" y="276"/>
                      </a:lnTo>
                      <a:lnTo>
                        <a:pt x="691" y="283"/>
                      </a:lnTo>
                      <a:lnTo>
                        <a:pt x="685" y="292"/>
                      </a:lnTo>
                      <a:lnTo>
                        <a:pt x="683" y="301"/>
                      </a:lnTo>
                      <a:lnTo>
                        <a:pt x="682" y="310"/>
                      </a:lnTo>
                      <a:lnTo>
                        <a:pt x="681" y="319"/>
                      </a:lnTo>
                      <a:lnTo>
                        <a:pt x="682" y="329"/>
                      </a:lnTo>
                      <a:lnTo>
                        <a:pt x="683" y="337"/>
                      </a:lnTo>
                      <a:lnTo>
                        <a:pt x="687" y="346"/>
                      </a:lnTo>
                      <a:lnTo>
                        <a:pt x="690" y="352"/>
                      </a:lnTo>
                      <a:lnTo>
                        <a:pt x="697" y="357"/>
                      </a:lnTo>
                      <a:lnTo>
                        <a:pt x="692" y="358"/>
                      </a:lnTo>
                      <a:lnTo>
                        <a:pt x="687" y="363"/>
                      </a:lnTo>
                      <a:lnTo>
                        <a:pt x="681" y="368"/>
                      </a:lnTo>
                      <a:lnTo>
                        <a:pt x="675" y="373"/>
                      </a:lnTo>
                      <a:lnTo>
                        <a:pt x="668" y="381"/>
                      </a:lnTo>
                      <a:lnTo>
                        <a:pt x="661" y="388"/>
                      </a:lnTo>
                      <a:lnTo>
                        <a:pt x="654" y="396"/>
                      </a:lnTo>
                      <a:lnTo>
                        <a:pt x="646" y="404"/>
                      </a:lnTo>
                      <a:lnTo>
                        <a:pt x="639" y="413"/>
                      </a:lnTo>
                      <a:lnTo>
                        <a:pt x="632" y="421"/>
                      </a:lnTo>
                      <a:lnTo>
                        <a:pt x="625" y="429"/>
                      </a:lnTo>
                      <a:lnTo>
                        <a:pt x="618" y="436"/>
                      </a:lnTo>
                      <a:lnTo>
                        <a:pt x="613" y="444"/>
                      </a:lnTo>
                      <a:lnTo>
                        <a:pt x="607" y="451"/>
                      </a:lnTo>
                      <a:lnTo>
                        <a:pt x="601" y="459"/>
                      </a:lnTo>
                      <a:lnTo>
                        <a:pt x="596" y="467"/>
                      </a:lnTo>
                      <a:lnTo>
                        <a:pt x="593" y="458"/>
                      </a:lnTo>
                      <a:lnTo>
                        <a:pt x="588" y="450"/>
                      </a:lnTo>
                      <a:lnTo>
                        <a:pt x="583" y="444"/>
                      </a:lnTo>
                      <a:lnTo>
                        <a:pt x="576" y="438"/>
                      </a:lnTo>
                      <a:lnTo>
                        <a:pt x="569" y="432"/>
                      </a:lnTo>
                      <a:lnTo>
                        <a:pt x="561" y="428"/>
                      </a:lnTo>
                      <a:lnTo>
                        <a:pt x="552" y="423"/>
                      </a:lnTo>
                      <a:lnTo>
                        <a:pt x="542" y="417"/>
                      </a:lnTo>
                      <a:lnTo>
                        <a:pt x="549" y="416"/>
                      </a:lnTo>
                      <a:lnTo>
                        <a:pt x="555" y="414"/>
                      </a:lnTo>
                      <a:lnTo>
                        <a:pt x="561" y="409"/>
                      </a:lnTo>
                      <a:lnTo>
                        <a:pt x="565" y="404"/>
                      </a:lnTo>
                      <a:lnTo>
                        <a:pt x="567" y="398"/>
                      </a:lnTo>
                      <a:lnTo>
                        <a:pt x="567" y="389"/>
                      </a:lnTo>
                      <a:lnTo>
                        <a:pt x="565" y="381"/>
                      </a:lnTo>
                      <a:lnTo>
                        <a:pt x="558" y="371"/>
                      </a:lnTo>
                      <a:lnTo>
                        <a:pt x="563" y="364"/>
                      </a:lnTo>
                      <a:lnTo>
                        <a:pt x="567" y="359"/>
                      </a:lnTo>
                      <a:lnTo>
                        <a:pt x="571" y="355"/>
                      </a:lnTo>
                      <a:lnTo>
                        <a:pt x="572" y="351"/>
                      </a:lnTo>
                      <a:lnTo>
                        <a:pt x="569" y="346"/>
                      </a:lnTo>
                      <a:lnTo>
                        <a:pt x="564" y="343"/>
                      </a:lnTo>
                      <a:lnTo>
                        <a:pt x="559" y="342"/>
                      </a:lnTo>
                      <a:lnTo>
                        <a:pt x="557" y="340"/>
                      </a:lnTo>
                      <a:lnTo>
                        <a:pt x="564" y="335"/>
                      </a:lnTo>
                      <a:lnTo>
                        <a:pt x="572" y="333"/>
                      </a:lnTo>
                      <a:lnTo>
                        <a:pt x="579" y="332"/>
                      </a:lnTo>
                      <a:lnTo>
                        <a:pt x="584" y="328"/>
                      </a:lnTo>
                      <a:lnTo>
                        <a:pt x="586" y="325"/>
                      </a:lnTo>
                      <a:lnTo>
                        <a:pt x="586" y="319"/>
                      </a:lnTo>
                      <a:lnTo>
                        <a:pt x="586" y="313"/>
                      </a:lnTo>
                      <a:lnTo>
                        <a:pt x="586" y="305"/>
                      </a:lnTo>
                      <a:lnTo>
                        <a:pt x="591" y="305"/>
                      </a:lnTo>
                      <a:lnTo>
                        <a:pt x="599" y="303"/>
                      </a:lnTo>
                      <a:lnTo>
                        <a:pt x="607" y="302"/>
                      </a:lnTo>
                      <a:lnTo>
                        <a:pt x="615" y="301"/>
                      </a:lnTo>
                      <a:lnTo>
                        <a:pt x="619" y="298"/>
                      </a:lnTo>
                      <a:lnTo>
                        <a:pt x="624" y="292"/>
                      </a:lnTo>
                      <a:lnTo>
                        <a:pt x="625" y="285"/>
                      </a:lnTo>
                      <a:lnTo>
                        <a:pt x="623" y="279"/>
                      </a:lnTo>
                      <a:lnTo>
                        <a:pt x="618" y="272"/>
                      </a:lnTo>
                      <a:lnTo>
                        <a:pt x="615" y="266"/>
                      </a:lnTo>
                      <a:lnTo>
                        <a:pt x="610" y="260"/>
                      </a:lnTo>
                      <a:lnTo>
                        <a:pt x="607" y="254"/>
                      </a:lnTo>
                      <a:lnTo>
                        <a:pt x="603" y="247"/>
                      </a:lnTo>
                      <a:lnTo>
                        <a:pt x="600" y="242"/>
                      </a:lnTo>
                      <a:lnTo>
                        <a:pt x="596" y="235"/>
                      </a:lnTo>
                      <a:lnTo>
                        <a:pt x="594" y="228"/>
                      </a:lnTo>
                      <a:lnTo>
                        <a:pt x="591" y="220"/>
                      </a:lnTo>
                      <a:lnTo>
                        <a:pt x="593" y="214"/>
                      </a:lnTo>
                      <a:lnTo>
                        <a:pt x="595" y="209"/>
                      </a:lnTo>
                      <a:lnTo>
                        <a:pt x="598" y="205"/>
                      </a:lnTo>
                      <a:lnTo>
                        <a:pt x="598" y="201"/>
                      </a:lnTo>
                      <a:lnTo>
                        <a:pt x="599" y="198"/>
                      </a:lnTo>
                      <a:lnTo>
                        <a:pt x="600" y="193"/>
                      </a:lnTo>
                      <a:lnTo>
                        <a:pt x="601" y="187"/>
                      </a:lnTo>
                      <a:lnTo>
                        <a:pt x="601" y="182"/>
                      </a:lnTo>
                      <a:lnTo>
                        <a:pt x="601" y="176"/>
                      </a:lnTo>
                      <a:lnTo>
                        <a:pt x="600" y="170"/>
                      </a:lnTo>
                      <a:lnTo>
                        <a:pt x="600" y="165"/>
                      </a:lnTo>
                      <a:lnTo>
                        <a:pt x="598" y="161"/>
                      </a:lnTo>
                      <a:lnTo>
                        <a:pt x="602" y="156"/>
                      </a:lnTo>
                      <a:lnTo>
                        <a:pt x="606" y="149"/>
                      </a:lnTo>
                      <a:lnTo>
                        <a:pt x="610" y="141"/>
                      </a:lnTo>
                      <a:lnTo>
                        <a:pt x="616" y="132"/>
                      </a:lnTo>
                      <a:lnTo>
                        <a:pt x="619" y="123"/>
                      </a:lnTo>
                      <a:lnTo>
                        <a:pt x="624" y="115"/>
                      </a:lnTo>
                      <a:lnTo>
                        <a:pt x="626" y="106"/>
                      </a:lnTo>
                      <a:lnTo>
                        <a:pt x="629" y="101"/>
                      </a:lnTo>
                      <a:lnTo>
                        <a:pt x="624" y="94"/>
                      </a:lnTo>
                      <a:lnTo>
                        <a:pt x="616" y="89"/>
                      </a:lnTo>
                      <a:lnTo>
                        <a:pt x="608" y="84"/>
                      </a:lnTo>
                      <a:lnTo>
                        <a:pt x="603" y="79"/>
                      </a:lnTo>
                      <a:lnTo>
                        <a:pt x="603" y="74"/>
                      </a:lnTo>
                      <a:lnTo>
                        <a:pt x="604" y="69"/>
                      </a:lnTo>
                      <a:lnTo>
                        <a:pt x="604" y="65"/>
                      </a:lnTo>
                      <a:lnTo>
                        <a:pt x="606" y="60"/>
                      </a:lnTo>
                      <a:lnTo>
                        <a:pt x="607" y="56"/>
                      </a:lnTo>
                      <a:lnTo>
                        <a:pt x="607" y="51"/>
                      </a:lnTo>
                      <a:lnTo>
                        <a:pt x="608" y="46"/>
                      </a:lnTo>
                      <a:lnTo>
                        <a:pt x="608" y="43"/>
                      </a:lnTo>
                      <a:lnTo>
                        <a:pt x="601" y="48"/>
                      </a:lnTo>
                      <a:lnTo>
                        <a:pt x="593" y="49"/>
                      </a:lnTo>
                      <a:lnTo>
                        <a:pt x="586" y="48"/>
                      </a:lnTo>
                      <a:lnTo>
                        <a:pt x="581" y="48"/>
                      </a:lnTo>
                      <a:lnTo>
                        <a:pt x="580" y="43"/>
                      </a:lnTo>
                      <a:lnTo>
                        <a:pt x="579" y="38"/>
                      </a:lnTo>
                      <a:lnTo>
                        <a:pt x="578" y="34"/>
                      </a:lnTo>
                      <a:lnTo>
                        <a:pt x="577" y="33"/>
                      </a:lnTo>
                      <a:lnTo>
                        <a:pt x="573" y="27"/>
                      </a:lnTo>
                      <a:lnTo>
                        <a:pt x="567" y="24"/>
                      </a:lnTo>
                      <a:lnTo>
                        <a:pt x="559" y="22"/>
                      </a:lnTo>
                      <a:lnTo>
                        <a:pt x="550" y="20"/>
                      </a:lnTo>
                      <a:lnTo>
                        <a:pt x="539" y="17"/>
                      </a:lnTo>
                      <a:lnTo>
                        <a:pt x="528" y="15"/>
                      </a:lnTo>
                      <a:lnTo>
                        <a:pt x="518" y="13"/>
                      </a:lnTo>
                      <a:lnTo>
                        <a:pt x="511" y="12"/>
                      </a:lnTo>
                      <a:lnTo>
                        <a:pt x="505" y="12"/>
                      </a:lnTo>
                      <a:lnTo>
                        <a:pt x="492" y="8"/>
                      </a:lnTo>
                      <a:lnTo>
                        <a:pt x="479" y="5"/>
                      </a:lnTo>
                      <a:lnTo>
                        <a:pt x="465" y="2"/>
                      </a:lnTo>
                      <a:lnTo>
                        <a:pt x="450" y="1"/>
                      </a:lnTo>
                      <a:lnTo>
                        <a:pt x="435" y="0"/>
                      </a:lnTo>
                      <a:lnTo>
                        <a:pt x="418" y="0"/>
                      </a:lnTo>
                      <a:lnTo>
                        <a:pt x="402" y="1"/>
                      </a:lnTo>
                      <a:lnTo>
                        <a:pt x="386" y="2"/>
                      </a:lnTo>
                      <a:lnTo>
                        <a:pt x="370" y="6"/>
                      </a:lnTo>
                      <a:lnTo>
                        <a:pt x="353" y="9"/>
                      </a:lnTo>
                      <a:lnTo>
                        <a:pt x="335" y="15"/>
                      </a:lnTo>
                      <a:lnTo>
                        <a:pt x="318" y="21"/>
                      </a:lnTo>
                      <a:lnTo>
                        <a:pt x="301" y="28"/>
                      </a:lnTo>
                      <a:lnTo>
                        <a:pt x="283" y="37"/>
                      </a:lnTo>
                      <a:lnTo>
                        <a:pt x="266" y="48"/>
                      </a:lnTo>
                      <a:lnTo>
                        <a:pt x="249" y="58"/>
                      </a:lnTo>
                      <a:lnTo>
                        <a:pt x="234" y="71"/>
                      </a:lnTo>
                      <a:lnTo>
                        <a:pt x="224" y="90"/>
                      </a:lnTo>
                      <a:lnTo>
                        <a:pt x="220" y="113"/>
                      </a:lnTo>
                      <a:lnTo>
                        <a:pt x="217" y="139"/>
                      </a:lnTo>
                      <a:lnTo>
                        <a:pt x="216" y="164"/>
                      </a:lnTo>
                      <a:lnTo>
                        <a:pt x="214" y="190"/>
                      </a:lnTo>
                      <a:lnTo>
                        <a:pt x="209" y="210"/>
                      </a:lnTo>
                      <a:lnTo>
                        <a:pt x="201" y="225"/>
                      </a:lnTo>
                      <a:lnTo>
                        <a:pt x="204" y="238"/>
                      </a:lnTo>
                      <a:lnTo>
                        <a:pt x="208" y="246"/>
                      </a:lnTo>
                      <a:lnTo>
                        <a:pt x="213" y="253"/>
                      </a:lnTo>
                      <a:lnTo>
                        <a:pt x="215" y="259"/>
                      </a:lnTo>
                      <a:lnTo>
                        <a:pt x="214" y="269"/>
                      </a:lnTo>
                      <a:lnTo>
                        <a:pt x="213" y="276"/>
                      </a:lnTo>
                      <a:lnTo>
                        <a:pt x="210" y="283"/>
                      </a:lnTo>
                      <a:lnTo>
                        <a:pt x="209" y="288"/>
                      </a:lnTo>
                      <a:lnTo>
                        <a:pt x="207" y="291"/>
                      </a:lnTo>
                      <a:lnTo>
                        <a:pt x="205" y="296"/>
                      </a:lnTo>
                      <a:lnTo>
                        <a:pt x="204" y="301"/>
                      </a:lnTo>
                      <a:lnTo>
                        <a:pt x="204" y="306"/>
                      </a:lnTo>
                      <a:lnTo>
                        <a:pt x="206" y="316"/>
                      </a:lnTo>
                      <a:lnTo>
                        <a:pt x="212" y="320"/>
                      </a:lnTo>
                      <a:lnTo>
                        <a:pt x="220" y="326"/>
                      </a:lnTo>
                      <a:lnTo>
                        <a:pt x="229" y="337"/>
                      </a:lnTo>
                      <a:lnTo>
                        <a:pt x="221" y="335"/>
                      </a:lnTo>
                      <a:lnTo>
                        <a:pt x="214" y="334"/>
                      </a:lnTo>
                      <a:lnTo>
                        <a:pt x="206" y="332"/>
                      </a:lnTo>
                      <a:lnTo>
                        <a:pt x="197" y="332"/>
                      </a:lnTo>
                      <a:lnTo>
                        <a:pt x="187" y="332"/>
                      </a:lnTo>
                      <a:lnTo>
                        <a:pt x="179" y="335"/>
                      </a:lnTo>
                      <a:lnTo>
                        <a:pt x="171" y="340"/>
                      </a:lnTo>
                      <a:lnTo>
                        <a:pt x="163" y="344"/>
                      </a:lnTo>
                      <a:lnTo>
                        <a:pt x="156" y="350"/>
                      </a:lnTo>
                      <a:lnTo>
                        <a:pt x="148" y="356"/>
                      </a:lnTo>
                      <a:lnTo>
                        <a:pt x="141" y="362"/>
                      </a:lnTo>
                      <a:lnTo>
                        <a:pt x="133" y="366"/>
                      </a:lnTo>
                      <a:lnTo>
                        <a:pt x="117" y="373"/>
                      </a:lnTo>
                      <a:lnTo>
                        <a:pt x="100" y="383"/>
                      </a:lnTo>
                      <a:lnTo>
                        <a:pt x="82" y="391"/>
                      </a:lnTo>
                      <a:lnTo>
                        <a:pt x="65" y="399"/>
                      </a:lnTo>
                      <a:lnTo>
                        <a:pt x="48" y="407"/>
                      </a:lnTo>
                      <a:lnTo>
                        <a:pt x="31" y="415"/>
                      </a:lnTo>
                      <a:lnTo>
                        <a:pt x="15" y="423"/>
                      </a:lnTo>
                      <a:lnTo>
                        <a:pt x="0" y="430"/>
                      </a:lnTo>
                      <a:lnTo>
                        <a:pt x="0" y="1204"/>
                      </a:lnTo>
                      <a:lnTo>
                        <a:pt x="2800" y="1204"/>
                      </a:lnTo>
                      <a:lnTo>
                        <a:pt x="2800" y="857"/>
                      </a:lnTo>
                      <a:lnTo>
                        <a:pt x="2798" y="835"/>
                      </a:lnTo>
                      <a:lnTo>
                        <a:pt x="2795" y="821"/>
                      </a:lnTo>
                      <a:lnTo>
                        <a:pt x="2793" y="813"/>
                      </a:lnTo>
                      <a:lnTo>
                        <a:pt x="2791" y="808"/>
                      </a:lnTo>
                      <a:lnTo>
                        <a:pt x="2787" y="801"/>
                      </a:lnTo>
                      <a:lnTo>
                        <a:pt x="2783" y="790"/>
                      </a:lnTo>
                      <a:lnTo>
                        <a:pt x="2778" y="773"/>
                      </a:lnTo>
                      <a:lnTo>
                        <a:pt x="2771" y="748"/>
                      </a:lnTo>
                      <a:lnTo>
                        <a:pt x="2770" y="739"/>
                      </a:lnTo>
                      <a:lnTo>
                        <a:pt x="2769" y="729"/>
                      </a:lnTo>
                      <a:lnTo>
                        <a:pt x="2767" y="716"/>
                      </a:lnTo>
                      <a:lnTo>
                        <a:pt x="2766" y="700"/>
                      </a:lnTo>
                      <a:lnTo>
                        <a:pt x="2764" y="683"/>
                      </a:lnTo>
                      <a:lnTo>
                        <a:pt x="2762" y="664"/>
                      </a:lnTo>
                      <a:lnTo>
                        <a:pt x="2758" y="645"/>
                      </a:lnTo>
                      <a:lnTo>
                        <a:pt x="2755" y="624"/>
                      </a:lnTo>
                      <a:lnTo>
                        <a:pt x="2749" y="603"/>
                      </a:lnTo>
                      <a:lnTo>
                        <a:pt x="2743" y="581"/>
                      </a:lnTo>
                      <a:lnTo>
                        <a:pt x="2735" y="560"/>
                      </a:lnTo>
                      <a:lnTo>
                        <a:pt x="2726" y="541"/>
                      </a:lnTo>
                      <a:lnTo>
                        <a:pt x="2715" y="521"/>
                      </a:lnTo>
                      <a:lnTo>
                        <a:pt x="2703" y="503"/>
                      </a:lnTo>
                      <a:lnTo>
                        <a:pt x="2689" y="486"/>
                      </a:lnTo>
                      <a:lnTo>
                        <a:pt x="2673" y="473"/>
                      </a:lnTo>
                      <a:lnTo>
                        <a:pt x="2668" y="469"/>
                      </a:lnTo>
                      <a:lnTo>
                        <a:pt x="2661" y="463"/>
                      </a:lnTo>
                      <a:lnTo>
                        <a:pt x="2655" y="458"/>
                      </a:lnTo>
                      <a:lnTo>
                        <a:pt x="2650" y="451"/>
                      </a:lnTo>
                      <a:lnTo>
                        <a:pt x="2651" y="451"/>
                      </a:lnTo>
                      <a:lnTo>
                        <a:pt x="2652" y="451"/>
                      </a:lnTo>
                      <a:lnTo>
                        <a:pt x="2653" y="450"/>
                      </a:lnTo>
                      <a:lnTo>
                        <a:pt x="2654" y="450"/>
                      </a:lnTo>
                      <a:lnTo>
                        <a:pt x="2651" y="443"/>
                      </a:lnTo>
                      <a:lnTo>
                        <a:pt x="2646" y="437"/>
                      </a:lnTo>
                      <a:lnTo>
                        <a:pt x="2644" y="431"/>
                      </a:lnTo>
                      <a:lnTo>
                        <a:pt x="2640" y="426"/>
                      </a:lnTo>
                      <a:lnTo>
                        <a:pt x="2638" y="422"/>
                      </a:lnTo>
                      <a:lnTo>
                        <a:pt x="2637" y="418"/>
                      </a:lnTo>
                      <a:lnTo>
                        <a:pt x="2635" y="416"/>
                      </a:lnTo>
                      <a:lnTo>
                        <a:pt x="2633" y="415"/>
                      </a:lnTo>
                      <a:lnTo>
                        <a:pt x="2632" y="414"/>
                      </a:lnTo>
                      <a:lnTo>
                        <a:pt x="2631" y="413"/>
                      </a:lnTo>
                      <a:lnTo>
                        <a:pt x="2629" y="414"/>
                      </a:lnTo>
                      <a:lnTo>
                        <a:pt x="2627" y="414"/>
                      </a:lnTo>
                      <a:lnTo>
                        <a:pt x="2630" y="389"/>
                      </a:lnTo>
                      <a:lnTo>
                        <a:pt x="2644" y="389"/>
                      </a:lnTo>
                      <a:lnTo>
                        <a:pt x="2659" y="388"/>
                      </a:lnTo>
                      <a:lnTo>
                        <a:pt x="2674" y="386"/>
                      </a:lnTo>
                      <a:lnTo>
                        <a:pt x="2688" y="381"/>
                      </a:lnTo>
                      <a:lnTo>
                        <a:pt x="2702" y="373"/>
                      </a:lnTo>
                      <a:lnTo>
                        <a:pt x="2713" y="362"/>
                      </a:lnTo>
                      <a:lnTo>
                        <a:pt x="2722" y="346"/>
                      </a:lnTo>
                      <a:lnTo>
                        <a:pt x="2729" y="324"/>
                      </a:lnTo>
                      <a:lnTo>
                        <a:pt x="2728" y="305"/>
                      </a:lnTo>
                      <a:lnTo>
                        <a:pt x="2722" y="289"/>
                      </a:lnTo>
                      <a:lnTo>
                        <a:pt x="2713" y="277"/>
                      </a:lnTo>
                      <a:lnTo>
                        <a:pt x="2702" y="269"/>
                      </a:lnTo>
                      <a:lnTo>
                        <a:pt x="2688" y="264"/>
                      </a:lnTo>
                      <a:lnTo>
                        <a:pt x="2674" y="260"/>
                      </a:lnTo>
                      <a:lnTo>
                        <a:pt x="2660" y="259"/>
                      </a:lnTo>
                      <a:lnTo>
                        <a:pt x="2647" y="261"/>
                      </a:lnTo>
                      <a:lnTo>
                        <a:pt x="2645" y="255"/>
                      </a:lnTo>
                      <a:lnTo>
                        <a:pt x="2645" y="251"/>
                      </a:lnTo>
                      <a:lnTo>
                        <a:pt x="2646" y="246"/>
                      </a:lnTo>
                      <a:lnTo>
                        <a:pt x="2647" y="240"/>
                      </a:lnTo>
                      <a:lnTo>
                        <a:pt x="2648" y="235"/>
                      </a:lnTo>
                      <a:lnTo>
                        <a:pt x="2648" y="228"/>
                      </a:lnTo>
                      <a:lnTo>
                        <a:pt x="2646" y="221"/>
                      </a:lnTo>
                      <a:lnTo>
                        <a:pt x="2643" y="213"/>
                      </a:lnTo>
                      <a:lnTo>
                        <a:pt x="2637" y="203"/>
                      </a:lnTo>
                      <a:lnTo>
                        <a:pt x="2632" y="193"/>
                      </a:lnTo>
                      <a:lnTo>
                        <a:pt x="2628" y="183"/>
                      </a:lnTo>
                      <a:lnTo>
                        <a:pt x="2623" y="173"/>
                      </a:lnTo>
                      <a:lnTo>
                        <a:pt x="2618" y="164"/>
                      </a:lnTo>
                      <a:lnTo>
                        <a:pt x="2613" y="156"/>
                      </a:lnTo>
                      <a:lnTo>
                        <a:pt x="2606" y="149"/>
                      </a:lnTo>
                      <a:lnTo>
                        <a:pt x="2599" y="145"/>
                      </a:lnTo>
                      <a:lnTo>
                        <a:pt x="2588" y="141"/>
                      </a:lnTo>
                      <a:lnTo>
                        <a:pt x="2577" y="138"/>
                      </a:lnTo>
                      <a:lnTo>
                        <a:pt x="2565" y="134"/>
                      </a:lnTo>
                      <a:lnTo>
                        <a:pt x="2554" y="132"/>
                      </a:lnTo>
                      <a:lnTo>
                        <a:pt x="2542" y="130"/>
                      </a:lnTo>
                      <a:lnTo>
                        <a:pt x="2529" y="127"/>
                      </a:lnTo>
                      <a:lnTo>
                        <a:pt x="2518" y="125"/>
                      </a:lnTo>
                      <a:lnTo>
                        <a:pt x="2506" y="124"/>
                      </a:lnTo>
                      <a:lnTo>
                        <a:pt x="2486" y="119"/>
                      </a:lnTo>
                      <a:lnTo>
                        <a:pt x="2466" y="120"/>
                      </a:lnTo>
                      <a:lnTo>
                        <a:pt x="2447" y="124"/>
                      </a:lnTo>
                      <a:lnTo>
                        <a:pt x="2430" y="131"/>
                      </a:lnTo>
                      <a:lnTo>
                        <a:pt x="2413" y="139"/>
                      </a:lnTo>
                      <a:lnTo>
                        <a:pt x="2395" y="148"/>
                      </a:lnTo>
                      <a:lnTo>
                        <a:pt x="2379" y="157"/>
                      </a:lnTo>
                      <a:lnTo>
                        <a:pt x="2363" y="165"/>
                      </a:lnTo>
                      <a:lnTo>
                        <a:pt x="2354" y="170"/>
                      </a:lnTo>
                      <a:lnTo>
                        <a:pt x="2347" y="177"/>
                      </a:lnTo>
                      <a:lnTo>
                        <a:pt x="2340" y="183"/>
                      </a:lnTo>
                      <a:lnTo>
                        <a:pt x="2334" y="190"/>
                      </a:lnTo>
                      <a:lnTo>
                        <a:pt x="2330" y="197"/>
                      </a:lnTo>
                      <a:lnTo>
                        <a:pt x="2327" y="205"/>
                      </a:lnTo>
                      <a:lnTo>
                        <a:pt x="2327" y="212"/>
                      </a:lnTo>
                      <a:lnTo>
                        <a:pt x="2327" y="217"/>
                      </a:lnTo>
                      <a:lnTo>
                        <a:pt x="2326" y="223"/>
                      </a:lnTo>
                      <a:lnTo>
                        <a:pt x="2325" y="229"/>
                      </a:lnTo>
                      <a:lnTo>
                        <a:pt x="2324" y="236"/>
                      </a:lnTo>
                      <a:lnTo>
                        <a:pt x="2323" y="242"/>
                      </a:lnTo>
                      <a:lnTo>
                        <a:pt x="2323" y="247"/>
                      </a:lnTo>
                      <a:lnTo>
                        <a:pt x="2321" y="254"/>
                      </a:lnTo>
                      <a:lnTo>
                        <a:pt x="2321" y="261"/>
                      </a:lnTo>
                      <a:lnTo>
                        <a:pt x="2321" y="267"/>
                      </a:lnTo>
                      <a:lnTo>
                        <a:pt x="2319" y="273"/>
                      </a:lnTo>
                      <a:lnTo>
                        <a:pt x="2317" y="277"/>
                      </a:lnTo>
                      <a:lnTo>
                        <a:pt x="2317" y="283"/>
                      </a:lnTo>
                      <a:lnTo>
                        <a:pt x="2317" y="290"/>
                      </a:lnTo>
                      <a:lnTo>
                        <a:pt x="2319" y="294"/>
                      </a:lnTo>
                      <a:lnTo>
                        <a:pt x="2321" y="297"/>
                      </a:lnTo>
                      <a:lnTo>
                        <a:pt x="2324" y="302"/>
                      </a:lnTo>
                      <a:lnTo>
                        <a:pt x="2326" y="305"/>
                      </a:lnTo>
                      <a:lnTo>
                        <a:pt x="2325" y="307"/>
                      </a:lnTo>
                      <a:lnTo>
                        <a:pt x="2323" y="310"/>
                      </a:lnTo>
                      <a:lnTo>
                        <a:pt x="2320" y="312"/>
                      </a:lnTo>
                      <a:lnTo>
                        <a:pt x="2319" y="314"/>
                      </a:lnTo>
                      <a:lnTo>
                        <a:pt x="2323" y="317"/>
                      </a:lnTo>
                      <a:lnTo>
                        <a:pt x="2327" y="319"/>
                      </a:lnTo>
                      <a:lnTo>
                        <a:pt x="2331" y="321"/>
                      </a:lnTo>
                      <a:lnTo>
                        <a:pt x="2332" y="324"/>
                      </a:lnTo>
                      <a:lnTo>
                        <a:pt x="2331" y="326"/>
                      </a:lnTo>
                      <a:lnTo>
                        <a:pt x="2330" y="328"/>
                      </a:lnTo>
                      <a:lnTo>
                        <a:pt x="2328" y="332"/>
                      </a:lnTo>
                      <a:lnTo>
                        <a:pt x="2327" y="335"/>
                      </a:lnTo>
                      <a:lnTo>
                        <a:pt x="2324" y="341"/>
                      </a:lnTo>
                      <a:lnTo>
                        <a:pt x="2320" y="346"/>
                      </a:lnTo>
                      <a:lnTo>
                        <a:pt x="2318" y="350"/>
                      </a:lnTo>
                      <a:lnTo>
                        <a:pt x="2317" y="355"/>
                      </a:lnTo>
                      <a:lnTo>
                        <a:pt x="2319" y="359"/>
                      </a:lnTo>
                      <a:lnTo>
                        <a:pt x="2324" y="363"/>
                      </a:lnTo>
                      <a:lnTo>
                        <a:pt x="2328" y="364"/>
                      </a:lnTo>
                      <a:lnTo>
                        <a:pt x="2334" y="366"/>
                      </a:lnTo>
                      <a:lnTo>
                        <a:pt x="2335" y="371"/>
                      </a:lnTo>
                      <a:lnTo>
                        <a:pt x="2337" y="377"/>
                      </a:lnTo>
                      <a:lnTo>
                        <a:pt x="2339" y="384"/>
                      </a:lnTo>
                      <a:lnTo>
                        <a:pt x="2341" y="392"/>
                      </a:lnTo>
                      <a:lnTo>
                        <a:pt x="2343" y="399"/>
                      </a:lnTo>
                      <a:lnTo>
                        <a:pt x="2347" y="406"/>
                      </a:lnTo>
                      <a:lnTo>
                        <a:pt x="2352" y="413"/>
                      </a:lnTo>
                      <a:lnTo>
                        <a:pt x="2355" y="418"/>
                      </a:lnTo>
                      <a:lnTo>
                        <a:pt x="2355" y="424"/>
                      </a:lnTo>
                      <a:lnTo>
                        <a:pt x="2354" y="430"/>
                      </a:lnTo>
                      <a:lnTo>
                        <a:pt x="2354" y="436"/>
                      </a:lnTo>
                      <a:lnTo>
                        <a:pt x="2355" y="443"/>
                      </a:lnTo>
                      <a:lnTo>
                        <a:pt x="2362" y="453"/>
                      </a:lnTo>
                      <a:lnTo>
                        <a:pt x="2370" y="458"/>
                      </a:lnTo>
                      <a:lnTo>
                        <a:pt x="2380" y="459"/>
                      </a:lnTo>
                      <a:lnTo>
                        <a:pt x="2392" y="456"/>
                      </a:lnTo>
                      <a:lnTo>
                        <a:pt x="2402" y="454"/>
                      </a:lnTo>
                      <a:lnTo>
                        <a:pt x="2412" y="451"/>
                      </a:lnTo>
                      <a:lnTo>
                        <a:pt x="2420" y="448"/>
                      </a:lnTo>
                      <a:lnTo>
                        <a:pt x="2424" y="448"/>
                      </a:lnTo>
                      <a:lnTo>
                        <a:pt x="2428" y="450"/>
                      </a:lnTo>
                      <a:lnTo>
                        <a:pt x="2432" y="450"/>
                      </a:lnTo>
                      <a:lnTo>
                        <a:pt x="2436" y="451"/>
                      </a:lnTo>
                      <a:lnTo>
                        <a:pt x="2439" y="452"/>
                      </a:lnTo>
                      <a:lnTo>
                        <a:pt x="2444" y="456"/>
                      </a:lnTo>
                      <a:lnTo>
                        <a:pt x="2447" y="462"/>
                      </a:lnTo>
                      <a:lnTo>
                        <a:pt x="2452" y="468"/>
                      </a:lnTo>
                      <a:lnTo>
                        <a:pt x="2457" y="475"/>
                      </a:lnTo>
                      <a:lnTo>
                        <a:pt x="2461" y="481"/>
                      </a:lnTo>
                      <a:lnTo>
                        <a:pt x="2465" y="486"/>
                      </a:lnTo>
                      <a:lnTo>
                        <a:pt x="2468" y="491"/>
                      </a:lnTo>
                      <a:lnTo>
                        <a:pt x="2471" y="495"/>
                      </a:lnTo>
                      <a:lnTo>
                        <a:pt x="2466" y="502"/>
                      </a:lnTo>
                      <a:lnTo>
                        <a:pt x="2461" y="508"/>
                      </a:lnTo>
                      <a:lnTo>
                        <a:pt x="2456" y="517"/>
                      </a:lnTo>
                      <a:lnTo>
                        <a:pt x="2451" y="525"/>
                      </a:lnTo>
                      <a:lnTo>
                        <a:pt x="2445" y="534"/>
                      </a:lnTo>
                      <a:lnTo>
                        <a:pt x="2440" y="542"/>
                      </a:lnTo>
                      <a:lnTo>
                        <a:pt x="2434" y="550"/>
                      </a:lnTo>
                      <a:lnTo>
                        <a:pt x="2428" y="558"/>
                      </a:lnTo>
                      <a:lnTo>
                        <a:pt x="2428" y="563"/>
                      </a:lnTo>
                      <a:lnTo>
                        <a:pt x="2428" y="569"/>
                      </a:lnTo>
                      <a:lnTo>
                        <a:pt x="2428" y="574"/>
                      </a:lnTo>
                      <a:lnTo>
                        <a:pt x="2428" y="579"/>
                      </a:lnTo>
                      <a:lnTo>
                        <a:pt x="2421" y="590"/>
                      </a:lnTo>
                      <a:lnTo>
                        <a:pt x="2415" y="599"/>
                      </a:lnTo>
                      <a:lnTo>
                        <a:pt x="2410" y="607"/>
                      </a:lnTo>
                      <a:lnTo>
                        <a:pt x="2406" y="614"/>
                      </a:lnTo>
                      <a:lnTo>
                        <a:pt x="2404" y="620"/>
                      </a:lnTo>
                      <a:lnTo>
                        <a:pt x="2400" y="626"/>
                      </a:lnTo>
                      <a:lnTo>
                        <a:pt x="2397" y="633"/>
                      </a:lnTo>
                      <a:lnTo>
                        <a:pt x="2393" y="640"/>
                      </a:lnTo>
                      <a:lnTo>
                        <a:pt x="2388" y="647"/>
                      </a:lnTo>
                      <a:lnTo>
                        <a:pt x="2384" y="654"/>
                      </a:lnTo>
                      <a:lnTo>
                        <a:pt x="2380" y="661"/>
                      </a:lnTo>
                      <a:lnTo>
                        <a:pt x="2376" y="668"/>
                      </a:lnTo>
                      <a:lnTo>
                        <a:pt x="2371" y="674"/>
                      </a:lnTo>
                      <a:lnTo>
                        <a:pt x="2367" y="681"/>
                      </a:lnTo>
                      <a:lnTo>
                        <a:pt x="2362" y="686"/>
                      </a:lnTo>
                      <a:lnTo>
                        <a:pt x="2357" y="693"/>
                      </a:lnTo>
                      <a:lnTo>
                        <a:pt x="2360" y="699"/>
                      </a:lnTo>
                      <a:lnTo>
                        <a:pt x="2362" y="704"/>
                      </a:lnTo>
                      <a:lnTo>
                        <a:pt x="2365" y="709"/>
                      </a:lnTo>
                      <a:lnTo>
                        <a:pt x="2369" y="713"/>
                      </a:lnTo>
                      <a:lnTo>
                        <a:pt x="2367" y="719"/>
                      </a:lnTo>
                      <a:lnTo>
                        <a:pt x="2364" y="726"/>
                      </a:lnTo>
                      <a:lnTo>
                        <a:pt x="2363" y="734"/>
                      </a:lnTo>
                      <a:lnTo>
                        <a:pt x="2361" y="741"/>
                      </a:lnTo>
                      <a:lnTo>
                        <a:pt x="2360" y="749"/>
                      </a:lnTo>
                      <a:lnTo>
                        <a:pt x="2358" y="757"/>
                      </a:lnTo>
                      <a:lnTo>
                        <a:pt x="2357" y="764"/>
                      </a:lnTo>
                      <a:lnTo>
                        <a:pt x="2356" y="770"/>
                      </a:lnTo>
                      <a:lnTo>
                        <a:pt x="2347" y="768"/>
                      </a:lnTo>
                      <a:lnTo>
                        <a:pt x="2338" y="767"/>
                      </a:lnTo>
                      <a:lnTo>
                        <a:pt x="2330" y="764"/>
                      </a:lnTo>
                      <a:lnTo>
                        <a:pt x="2320" y="761"/>
                      </a:lnTo>
                      <a:lnTo>
                        <a:pt x="2311" y="758"/>
                      </a:lnTo>
                      <a:lnTo>
                        <a:pt x="2301" y="754"/>
                      </a:lnTo>
                      <a:lnTo>
                        <a:pt x="2291" y="752"/>
                      </a:lnTo>
                      <a:lnTo>
                        <a:pt x="2281" y="750"/>
                      </a:lnTo>
                      <a:lnTo>
                        <a:pt x="2273" y="745"/>
                      </a:lnTo>
                      <a:lnTo>
                        <a:pt x="2266" y="738"/>
                      </a:lnTo>
                      <a:lnTo>
                        <a:pt x="2260" y="731"/>
                      </a:lnTo>
                      <a:lnTo>
                        <a:pt x="2253" y="729"/>
                      </a:lnTo>
                      <a:lnTo>
                        <a:pt x="2250" y="728"/>
                      </a:lnTo>
                      <a:lnTo>
                        <a:pt x="2245" y="728"/>
                      </a:lnTo>
                      <a:lnTo>
                        <a:pt x="2238" y="727"/>
                      </a:lnTo>
                      <a:lnTo>
                        <a:pt x="2229" y="726"/>
                      </a:lnTo>
                      <a:lnTo>
                        <a:pt x="2226" y="722"/>
                      </a:lnTo>
                      <a:lnTo>
                        <a:pt x="2222" y="719"/>
                      </a:lnTo>
                      <a:lnTo>
                        <a:pt x="2219" y="715"/>
                      </a:lnTo>
                      <a:lnTo>
                        <a:pt x="2215" y="712"/>
                      </a:lnTo>
                      <a:lnTo>
                        <a:pt x="2209" y="712"/>
                      </a:lnTo>
                      <a:lnTo>
                        <a:pt x="2204" y="715"/>
                      </a:lnTo>
                      <a:lnTo>
                        <a:pt x="2202" y="724"/>
                      </a:lnTo>
                      <a:lnTo>
                        <a:pt x="2206" y="739"/>
                      </a:lnTo>
                      <a:lnTo>
                        <a:pt x="2204" y="738"/>
                      </a:lnTo>
                      <a:lnTo>
                        <a:pt x="2200" y="738"/>
                      </a:lnTo>
                      <a:lnTo>
                        <a:pt x="2197" y="738"/>
                      </a:lnTo>
                      <a:lnTo>
                        <a:pt x="2193" y="738"/>
                      </a:lnTo>
                      <a:lnTo>
                        <a:pt x="2189" y="738"/>
                      </a:lnTo>
                      <a:lnTo>
                        <a:pt x="2184" y="739"/>
                      </a:lnTo>
                      <a:lnTo>
                        <a:pt x="2178" y="739"/>
                      </a:lnTo>
                      <a:lnTo>
                        <a:pt x="2171" y="739"/>
                      </a:lnTo>
                      <a:lnTo>
                        <a:pt x="2164" y="735"/>
                      </a:lnTo>
                      <a:lnTo>
                        <a:pt x="2155" y="731"/>
                      </a:lnTo>
                      <a:lnTo>
                        <a:pt x="2145" y="728"/>
                      </a:lnTo>
                      <a:lnTo>
                        <a:pt x="2133" y="726"/>
                      </a:lnTo>
                      <a:lnTo>
                        <a:pt x="2122" y="723"/>
                      </a:lnTo>
                      <a:lnTo>
                        <a:pt x="2110" y="722"/>
                      </a:lnTo>
                      <a:lnTo>
                        <a:pt x="2098" y="722"/>
                      </a:lnTo>
                      <a:lnTo>
                        <a:pt x="2088" y="722"/>
                      </a:lnTo>
                      <a:lnTo>
                        <a:pt x="2090" y="716"/>
                      </a:lnTo>
                      <a:lnTo>
                        <a:pt x="2094" y="712"/>
                      </a:lnTo>
                      <a:lnTo>
                        <a:pt x="2096" y="707"/>
                      </a:lnTo>
                      <a:lnTo>
                        <a:pt x="2100" y="701"/>
                      </a:lnTo>
                      <a:lnTo>
                        <a:pt x="2102" y="696"/>
                      </a:lnTo>
                      <a:lnTo>
                        <a:pt x="2104" y="689"/>
                      </a:lnTo>
                      <a:lnTo>
                        <a:pt x="2105" y="679"/>
                      </a:lnTo>
                      <a:lnTo>
                        <a:pt x="2108" y="669"/>
                      </a:lnTo>
                      <a:lnTo>
                        <a:pt x="2108" y="656"/>
                      </a:lnTo>
                      <a:lnTo>
                        <a:pt x="2108" y="642"/>
                      </a:lnTo>
                      <a:lnTo>
                        <a:pt x="2107" y="629"/>
                      </a:lnTo>
                      <a:lnTo>
                        <a:pt x="2104" y="614"/>
                      </a:lnTo>
                      <a:lnTo>
                        <a:pt x="2102" y="601"/>
                      </a:lnTo>
                      <a:lnTo>
                        <a:pt x="2098" y="588"/>
                      </a:lnTo>
                      <a:lnTo>
                        <a:pt x="2095" y="579"/>
                      </a:lnTo>
                      <a:lnTo>
                        <a:pt x="2090" y="571"/>
                      </a:lnTo>
                      <a:lnTo>
                        <a:pt x="2090" y="563"/>
                      </a:lnTo>
                      <a:lnTo>
                        <a:pt x="2092" y="553"/>
                      </a:lnTo>
                      <a:lnTo>
                        <a:pt x="2093" y="545"/>
                      </a:lnTo>
                      <a:lnTo>
                        <a:pt x="2094" y="537"/>
                      </a:lnTo>
                      <a:lnTo>
                        <a:pt x="2093" y="530"/>
                      </a:lnTo>
                      <a:lnTo>
                        <a:pt x="2092" y="523"/>
                      </a:lnTo>
                      <a:lnTo>
                        <a:pt x="2087" y="518"/>
                      </a:lnTo>
                      <a:lnTo>
                        <a:pt x="2081" y="512"/>
                      </a:lnTo>
                      <a:lnTo>
                        <a:pt x="2081" y="504"/>
                      </a:lnTo>
                      <a:lnTo>
                        <a:pt x="2081" y="496"/>
                      </a:lnTo>
                      <a:lnTo>
                        <a:pt x="2080" y="488"/>
                      </a:lnTo>
                      <a:lnTo>
                        <a:pt x="2078" y="478"/>
                      </a:lnTo>
                      <a:lnTo>
                        <a:pt x="2074" y="470"/>
                      </a:lnTo>
                      <a:lnTo>
                        <a:pt x="2071" y="461"/>
                      </a:lnTo>
                      <a:lnTo>
                        <a:pt x="2066" y="452"/>
                      </a:lnTo>
                      <a:lnTo>
                        <a:pt x="2059" y="444"/>
                      </a:lnTo>
                      <a:lnTo>
                        <a:pt x="2059" y="440"/>
                      </a:lnTo>
                      <a:lnTo>
                        <a:pt x="2059" y="437"/>
                      </a:lnTo>
                      <a:lnTo>
                        <a:pt x="2059" y="432"/>
                      </a:lnTo>
                      <a:lnTo>
                        <a:pt x="2059" y="428"/>
                      </a:lnTo>
                      <a:lnTo>
                        <a:pt x="2058" y="423"/>
                      </a:lnTo>
                      <a:lnTo>
                        <a:pt x="2058" y="418"/>
                      </a:lnTo>
                      <a:lnTo>
                        <a:pt x="2057" y="414"/>
                      </a:lnTo>
                      <a:lnTo>
                        <a:pt x="2057" y="409"/>
                      </a:lnTo>
                      <a:lnTo>
                        <a:pt x="2056" y="406"/>
                      </a:lnTo>
                      <a:lnTo>
                        <a:pt x="2055" y="402"/>
                      </a:lnTo>
                      <a:lnTo>
                        <a:pt x="2052" y="399"/>
                      </a:lnTo>
                      <a:lnTo>
                        <a:pt x="2050" y="395"/>
                      </a:lnTo>
                      <a:lnTo>
                        <a:pt x="2048" y="391"/>
                      </a:lnTo>
                      <a:lnTo>
                        <a:pt x="2045" y="385"/>
                      </a:lnTo>
                      <a:lnTo>
                        <a:pt x="2043" y="377"/>
                      </a:lnTo>
                      <a:lnTo>
                        <a:pt x="2041" y="365"/>
                      </a:lnTo>
                      <a:lnTo>
                        <a:pt x="2040" y="363"/>
                      </a:lnTo>
                      <a:lnTo>
                        <a:pt x="2038" y="357"/>
                      </a:lnTo>
                      <a:lnTo>
                        <a:pt x="2035" y="350"/>
                      </a:lnTo>
                      <a:lnTo>
                        <a:pt x="2030" y="342"/>
                      </a:lnTo>
                      <a:lnTo>
                        <a:pt x="2026" y="334"/>
                      </a:lnTo>
                      <a:lnTo>
                        <a:pt x="2021" y="328"/>
                      </a:lnTo>
                      <a:lnTo>
                        <a:pt x="2015" y="324"/>
                      </a:lnTo>
                      <a:lnTo>
                        <a:pt x="2008" y="324"/>
                      </a:lnTo>
                      <a:lnTo>
                        <a:pt x="2007" y="321"/>
                      </a:lnTo>
                      <a:lnTo>
                        <a:pt x="2006" y="318"/>
                      </a:lnTo>
                      <a:lnTo>
                        <a:pt x="2003" y="314"/>
                      </a:lnTo>
                      <a:lnTo>
                        <a:pt x="1998" y="312"/>
                      </a:lnTo>
                      <a:lnTo>
                        <a:pt x="1985" y="307"/>
                      </a:lnTo>
                      <a:lnTo>
                        <a:pt x="1970" y="304"/>
                      </a:lnTo>
                      <a:lnTo>
                        <a:pt x="1953" y="302"/>
                      </a:lnTo>
                      <a:lnTo>
                        <a:pt x="1937" y="299"/>
                      </a:lnTo>
                      <a:lnTo>
                        <a:pt x="1918" y="297"/>
                      </a:lnTo>
                      <a:lnTo>
                        <a:pt x="1901" y="295"/>
                      </a:lnTo>
                      <a:lnTo>
                        <a:pt x="1885" y="294"/>
                      </a:lnTo>
                      <a:lnTo>
                        <a:pt x="1869" y="290"/>
                      </a:lnTo>
                      <a:lnTo>
                        <a:pt x="1859" y="280"/>
                      </a:lnTo>
                      <a:lnTo>
                        <a:pt x="1872" y="265"/>
                      </a:lnTo>
                      <a:lnTo>
                        <a:pt x="1871" y="258"/>
                      </a:lnTo>
                      <a:lnTo>
                        <a:pt x="1867" y="255"/>
                      </a:lnTo>
                      <a:lnTo>
                        <a:pt x="1865" y="252"/>
                      </a:lnTo>
                      <a:lnTo>
                        <a:pt x="1869" y="242"/>
                      </a:lnTo>
                      <a:lnTo>
                        <a:pt x="1871" y="232"/>
                      </a:lnTo>
                      <a:lnTo>
                        <a:pt x="1873" y="222"/>
                      </a:lnTo>
                      <a:lnTo>
                        <a:pt x="1874" y="212"/>
                      </a:lnTo>
                      <a:lnTo>
                        <a:pt x="1874" y="201"/>
                      </a:lnTo>
                      <a:lnTo>
                        <a:pt x="1873" y="192"/>
                      </a:lnTo>
                      <a:lnTo>
                        <a:pt x="1873" y="184"/>
                      </a:lnTo>
                      <a:lnTo>
                        <a:pt x="1873" y="176"/>
                      </a:lnTo>
                      <a:lnTo>
                        <a:pt x="1872" y="171"/>
                      </a:lnTo>
                      <a:lnTo>
                        <a:pt x="1869" y="163"/>
                      </a:lnTo>
                      <a:lnTo>
                        <a:pt x="1862" y="155"/>
                      </a:lnTo>
                      <a:lnTo>
                        <a:pt x="1855" y="147"/>
                      </a:lnTo>
                      <a:lnTo>
                        <a:pt x="1847" y="139"/>
                      </a:lnTo>
                      <a:lnTo>
                        <a:pt x="1838" y="132"/>
                      </a:lnTo>
                      <a:lnTo>
                        <a:pt x="1830" y="125"/>
                      </a:lnTo>
                      <a:lnTo>
                        <a:pt x="1823" y="118"/>
                      </a:lnTo>
                      <a:lnTo>
                        <a:pt x="1818" y="112"/>
                      </a:lnTo>
                      <a:lnTo>
                        <a:pt x="1812" y="109"/>
                      </a:lnTo>
                      <a:lnTo>
                        <a:pt x="1806" y="105"/>
                      </a:lnTo>
                      <a:lnTo>
                        <a:pt x="1800" y="104"/>
                      </a:lnTo>
                      <a:lnTo>
                        <a:pt x="1795" y="104"/>
                      </a:lnTo>
                      <a:lnTo>
                        <a:pt x="1790" y="104"/>
                      </a:lnTo>
                      <a:lnTo>
                        <a:pt x="1785" y="105"/>
                      </a:lnTo>
                      <a:lnTo>
                        <a:pt x="1781" y="108"/>
                      </a:lnTo>
                      <a:lnTo>
                        <a:pt x="1777" y="110"/>
                      </a:lnTo>
                      <a:lnTo>
                        <a:pt x="1773" y="105"/>
                      </a:lnTo>
                      <a:lnTo>
                        <a:pt x="1771" y="101"/>
                      </a:lnTo>
                      <a:lnTo>
                        <a:pt x="1768" y="97"/>
                      </a:lnTo>
                      <a:lnTo>
                        <a:pt x="1761" y="95"/>
                      </a:lnTo>
                      <a:lnTo>
                        <a:pt x="1750" y="95"/>
                      </a:lnTo>
                      <a:lnTo>
                        <a:pt x="1737" y="97"/>
                      </a:lnTo>
                      <a:lnTo>
                        <a:pt x="1724" y="101"/>
                      </a:lnTo>
                      <a:lnTo>
                        <a:pt x="1711" y="106"/>
                      </a:lnTo>
                      <a:lnTo>
                        <a:pt x="1699" y="113"/>
                      </a:lnTo>
                      <a:lnTo>
                        <a:pt x="1687" y="120"/>
                      </a:lnTo>
                      <a:lnTo>
                        <a:pt x="1676" y="127"/>
                      </a:lnTo>
                      <a:lnTo>
                        <a:pt x="1665" y="134"/>
                      </a:lnTo>
                      <a:lnTo>
                        <a:pt x="1655" y="141"/>
                      </a:lnTo>
                      <a:lnTo>
                        <a:pt x="1646" y="147"/>
                      </a:lnTo>
                      <a:lnTo>
                        <a:pt x="1636" y="151"/>
                      </a:lnTo>
                      <a:lnTo>
                        <a:pt x="1628" y="156"/>
                      </a:lnTo>
                      <a:lnTo>
                        <a:pt x="1622" y="162"/>
                      </a:lnTo>
                      <a:lnTo>
                        <a:pt x="1617" y="169"/>
                      </a:lnTo>
                      <a:lnTo>
                        <a:pt x="1614" y="176"/>
                      </a:lnTo>
                      <a:lnTo>
                        <a:pt x="1614" y="186"/>
                      </a:lnTo>
                      <a:lnTo>
                        <a:pt x="1631" y="200"/>
                      </a:lnTo>
                      <a:lnTo>
                        <a:pt x="1631" y="205"/>
                      </a:lnTo>
                      <a:lnTo>
                        <a:pt x="1629" y="212"/>
                      </a:lnTo>
                      <a:lnTo>
                        <a:pt x="1627" y="220"/>
                      </a:lnTo>
                      <a:lnTo>
                        <a:pt x="1626" y="229"/>
                      </a:lnTo>
                      <a:lnTo>
                        <a:pt x="1624" y="237"/>
                      </a:lnTo>
                      <a:lnTo>
                        <a:pt x="1621" y="245"/>
                      </a:lnTo>
                      <a:lnTo>
                        <a:pt x="1620" y="251"/>
                      </a:lnTo>
                      <a:lnTo>
                        <a:pt x="1620" y="254"/>
                      </a:lnTo>
                      <a:lnTo>
                        <a:pt x="1620" y="257"/>
                      </a:lnTo>
                      <a:lnTo>
                        <a:pt x="1621" y="258"/>
                      </a:lnTo>
                      <a:lnTo>
                        <a:pt x="1624" y="260"/>
                      </a:lnTo>
                      <a:lnTo>
                        <a:pt x="1625" y="262"/>
                      </a:lnTo>
                      <a:lnTo>
                        <a:pt x="1625" y="268"/>
                      </a:lnTo>
                      <a:lnTo>
                        <a:pt x="1625" y="275"/>
                      </a:lnTo>
                      <a:lnTo>
                        <a:pt x="1625" y="282"/>
                      </a:lnTo>
                      <a:lnTo>
                        <a:pt x="1625" y="289"/>
                      </a:lnTo>
                      <a:lnTo>
                        <a:pt x="1625" y="296"/>
                      </a:lnTo>
                      <a:lnTo>
                        <a:pt x="1625" y="304"/>
                      </a:lnTo>
                      <a:lnTo>
                        <a:pt x="1626" y="311"/>
                      </a:lnTo>
                      <a:lnTo>
                        <a:pt x="1627" y="318"/>
                      </a:lnTo>
                      <a:lnTo>
                        <a:pt x="1615" y="320"/>
                      </a:lnTo>
                      <a:lnTo>
                        <a:pt x="1602" y="324"/>
                      </a:lnTo>
                      <a:lnTo>
                        <a:pt x="1584" y="326"/>
                      </a:lnTo>
                      <a:lnTo>
                        <a:pt x="1567" y="329"/>
                      </a:lnTo>
                      <a:lnTo>
                        <a:pt x="1551" y="333"/>
                      </a:lnTo>
                      <a:lnTo>
                        <a:pt x="1537" y="336"/>
                      </a:lnTo>
                      <a:lnTo>
                        <a:pt x="1528" y="339"/>
                      </a:lnTo>
                      <a:lnTo>
                        <a:pt x="1523" y="342"/>
                      </a:lnTo>
                      <a:lnTo>
                        <a:pt x="1521" y="348"/>
                      </a:lnTo>
                      <a:lnTo>
                        <a:pt x="1517" y="354"/>
                      </a:lnTo>
                      <a:lnTo>
                        <a:pt x="1515" y="361"/>
                      </a:lnTo>
                      <a:lnTo>
                        <a:pt x="1512" y="369"/>
                      </a:lnTo>
                      <a:lnTo>
                        <a:pt x="1508" y="376"/>
                      </a:lnTo>
                      <a:lnTo>
                        <a:pt x="1506" y="384"/>
                      </a:lnTo>
                      <a:lnTo>
                        <a:pt x="1502" y="391"/>
                      </a:lnTo>
                      <a:lnTo>
                        <a:pt x="1500" y="398"/>
                      </a:lnTo>
                      <a:lnTo>
                        <a:pt x="1493" y="408"/>
                      </a:lnTo>
                      <a:lnTo>
                        <a:pt x="1488" y="417"/>
                      </a:lnTo>
                      <a:lnTo>
                        <a:pt x="1484" y="424"/>
                      </a:lnTo>
                      <a:lnTo>
                        <a:pt x="1483" y="430"/>
                      </a:lnTo>
                      <a:lnTo>
                        <a:pt x="1483" y="439"/>
                      </a:lnTo>
                      <a:lnTo>
                        <a:pt x="1481" y="447"/>
                      </a:lnTo>
                      <a:lnTo>
                        <a:pt x="1480" y="454"/>
                      </a:lnTo>
                      <a:lnTo>
                        <a:pt x="1479" y="459"/>
                      </a:lnTo>
                      <a:lnTo>
                        <a:pt x="1478" y="463"/>
                      </a:lnTo>
                      <a:lnTo>
                        <a:pt x="1478" y="468"/>
                      </a:lnTo>
                      <a:lnTo>
                        <a:pt x="1478" y="471"/>
                      </a:lnTo>
                      <a:lnTo>
                        <a:pt x="1478" y="475"/>
                      </a:lnTo>
                      <a:lnTo>
                        <a:pt x="1476" y="480"/>
                      </a:lnTo>
                      <a:lnTo>
                        <a:pt x="1470" y="485"/>
                      </a:lnTo>
                      <a:lnTo>
                        <a:pt x="1463" y="493"/>
                      </a:lnTo>
                      <a:lnTo>
                        <a:pt x="1455" y="503"/>
                      </a:lnTo>
                      <a:lnTo>
                        <a:pt x="1447" y="512"/>
                      </a:lnTo>
                      <a:lnTo>
                        <a:pt x="1440" y="522"/>
                      </a:lnTo>
                      <a:lnTo>
                        <a:pt x="1433" y="533"/>
                      </a:lnTo>
                      <a:lnTo>
                        <a:pt x="1428" y="5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3" name="Freeform 345"/>
                <p:cNvSpPr>
                  <a:spLocks noEditPoints="1"/>
                </p:cNvSpPr>
                <p:nvPr/>
              </p:nvSpPr>
              <p:spPr bwMode="auto">
                <a:xfrm>
                  <a:off x="2215" y="1532"/>
                  <a:ext cx="749" cy="121"/>
                </a:xfrm>
                <a:custGeom>
                  <a:avLst/>
                  <a:gdLst/>
                  <a:ahLst/>
                  <a:cxnLst>
                    <a:cxn ang="0">
                      <a:pos x="2129" y="319"/>
                    </a:cxn>
                    <a:cxn ang="0">
                      <a:pos x="2068" y="327"/>
                    </a:cxn>
                    <a:cxn ang="0">
                      <a:pos x="2045" y="283"/>
                    </a:cxn>
                    <a:cxn ang="0">
                      <a:pos x="2020" y="232"/>
                    </a:cxn>
                    <a:cxn ang="0">
                      <a:pos x="2019" y="202"/>
                    </a:cxn>
                    <a:cxn ang="0">
                      <a:pos x="2016" y="177"/>
                    </a:cxn>
                    <a:cxn ang="0">
                      <a:pos x="2009" y="145"/>
                    </a:cxn>
                    <a:cxn ang="0">
                      <a:pos x="2017" y="99"/>
                    </a:cxn>
                    <a:cxn ang="0">
                      <a:pos x="2055" y="69"/>
                    </a:cxn>
                    <a:cxn ang="0">
                      <a:pos x="2045" y="136"/>
                    </a:cxn>
                    <a:cxn ang="0">
                      <a:pos x="2122" y="182"/>
                    </a:cxn>
                    <a:cxn ang="0">
                      <a:pos x="2160" y="181"/>
                    </a:cxn>
                    <a:cxn ang="0">
                      <a:pos x="2161" y="220"/>
                    </a:cxn>
                    <a:cxn ang="0">
                      <a:pos x="2201" y="245"/>
                    </a:cxn>
                    <a:cxn ang="0">
                      <a:pos x="2245" y="264"/>
                    </a:cxn>
                    <a:cxn ang="0">
                      <a:pos x="2165" y="360"/>
                    </a:cxn>
                    <a:cxn ang="0">
                      <a:pos x="1313" y="125"/>
                    </a:cxn>
                    <a:cxn ang="0">
                      <a:pos x="1318" y="179"/>
                    </a:cxn>
                    <a:cxn ang="0">
                      <a:pos x="1333" y="225"/>
                    </a:cxn>
                    <a:cxn ang="0">
                      <a:pos x="1351" y="269"/>
                    </a:cxn>
                    <a:cxn ang="0">
                      <a:pos x="1396" y="284"/>
                    </a:cxn>
                    <a:cxn ang="0">
                      <a:pos x="1439" y="283"/>
                    </a:cxn>
                    <a:cxn ang="0">
                      <a:pos x="1514" y="193"/>
                    </a:cxn>
                    <a:cxn ang="0">
                      <a:pos x="1530" y="177"/>
                    </a:cxn>
                    <a:cxn ang="0">
                      <a:pos x="1542" y="134"/>
                    </a:cxn>
                    <a:cxn ang="0">
                      <a:pos x="1509" y="130"/>
                    </a:cxn>
                    <a:cxn ang="0">
                      <a:pos x="1473" y="163"/>
                    </a:cxn>
                    <a:cxn ang="0">
                      <a:pos x="1454" y="133"/>
                    </a:cxn>
                    <a:cxn ang="0">
                      <a:pos x="1443" y="99"/>
                    </a:cxn>
                    <a:cxn ang="0">
                      <a:pos x="1357" y="100"/>
                    </a:cxn>
                    <a:cxn ang="0">
                      <a:pos x="684" y="239"/>
                    </a:cxn>
                    <a:cxn ang="0">
                      <a:pos x="700" y="205"/>
                    </a:cxn>
                    <a:cxn ang="0">
                      <a:pos x="719" y="166"/>
                    </a:cxn>
                    <a:cxn ang="0">
                      <a:pos x="699" y="117"/>
                    </a:cxn>
                    <a:cxn ang="0">
                      <a:pos x="700" y="81"/>
                    </a:cxn>
                    <a:cxn ang="0">
                      <a:pos x="681" y="62"/>
                    </a:cxn>
                    <a:cxn ang="0">
                      <a:pos x="690" y="33"/>
                    </a:cxn>
                    <a:cxn ang="0">
                      <a:pos x="667" y="43"/>
                    </a:cxn>
                    <a:cxn ang="0">
                      <a:pos x="647" y="90"/>
                    </a:cxn>
                    <a:cxn ang="0">
                      <a:pos x="540" y="136"/>
                    </a:cxn>
                    <a:cxn ang="0">
                      <a:pos x="532" y="234"/>
                    </a:cxn>
                    <a:cxn ang="0">
                      <a:pos x="633" y="242"/>
                    </a:cxn>
                    <a:cxn ang="0">
                      <a:pos x="255" y="275"/>
                    </a:cxn>
                    <a:cxn ang="0">
                      <a:pos x="263" y="223"/>
                    </a:cxn>
                    <a:cxn ang="0">
                      <a:pos x="262" y="202"/>
                    </a:cxn>
                    <a:cxn ang="0">
                      <a:pos x="279" y="173"/>
                    </a:cxn>
                    <a:cxn ang="0">
                      <a:pos x="316" y="162"/>
                    </a:cxn>
                    <a:cxn ang="0">
                      <a:pos x="293" y="113"/>
                    </a:cxn>
                    <a:cxn ang="0">
                      <a:pos x="292" y="63"/>
                    </a:cxn>
                    <a:cxn ang="0">
                      <a:pos x="262" y="39"/>
                    </a:cxn>
                    <a:cxn ang="0">
                      <a:pos x="196" y="11"/>
                    </a:cxn>
                    <a:cxn ang="0">
                      <a:pos x="199" y="28"/>
                    </a:cxn>
                    <a:cxn ang="0">
                      <a:pos x="211" y="38"/>
                    </a:cxn>
                    <a:cxn ang="0">
                      <a:pos x="202" y="70"/>
                    </a:cxn>
                    <a:cxn ang="0">
                      <a:pos x="144" y="118"/>
                    </a:cxn>
                    <a:cxn ang="0">
                      <a:pos x="129" y="81"/>
                    </a:cxn>
                    <a:cxn ang="0">
                      <a:pos x="68" y="98"/>
                    </a:cxn>
                    <a:cxn ang="0">
                      <a:pos x="75" y="159"/>
                    </a:cxn>
                    <a:cxn ang="0">
                      <a:pos x="31" y="195"/>
                    </a:cxn>
                    <a:cxn ang="0">
                      <a:pos x="57" y="275"/>
                    </a:cxn>
                    <a:cxn ang="0">
                      <a:pos x="145" y="306"/>
                    </a:cxn>
                    <a:cxn ang="0">
                      <a:pos x="203" y="287"/>
                    </a:cxn>
                  </a:cxnLst>
                  <a:rect l="0" t="0" r="r" b="b"/>
                  <a:pathLst>
                    <a:path w="2248" h="363">
                      <a:moveTo>
                        <a:pt x="2163" y="363"/>
                      </a:moveTo>
                      <a:lnTo>
                        <a:pt x="2161" y="361"/>
                      </a:lnTo>
                      <a:lnTo>
                        <a:pt x="2160" y="360"/>
                      </a:lnTo>
                      <a:lnTo>
                        <a:pt x="2160" y="359"/>
                      </a:lnTo>
                      <a:lnTo>
                        <a:pt x="2159" y="358"/>
                      </a:lnTo>
                      <a:lnTo>
                        <a:pt x="2158" y="357"/>
                      </a:lnTo>
                      <a:lnTo>
                        <a:pt x="2158" y="356"/>
                      </a:lnTo>
                      <a:lnTo>
                        <a:pt x="2157" y="354"/>
                      </a:lnTo>
                      <a:lnTo>
                        <a:pt x="2156" y="353"/>
                      </a:lnTo>
                      <a:lnTo>
                        <a:pt x="2154" y="352"/>
                      </a:lnTo>
                      <a:lnTo>
                        <a:pt x="2153" y="351"/>
                      </a:lnTo>
                      <a:lnTo>
                        <a:pt x="2153" y="349"/>
                      </a:lnTo>
                      <a:lnTo>
                        <a:pt x="2152" y="348"/>
                      </a:lnTo>
                      <a:lnTo>
                        <a:pt x="2151" y="346"/>
                      </a:lnTo>
                      <a:lnTo>
                        <a:pt x="2150" y="344"/>
                      </a:lnTo>
                      <a:lnTo>
                        <a:pt x="2149" y="343"/>
                      </a:lnTo>
                      <a:lnTo>
                        <a:pt x="2148" y="341"/>
                      </a:lnTo>
                      <a:lnTo>
                        <a:pt x="2146" y="339"/>
                      </a:lnTo>
                      <a:lnTo>
                        <a:pt x="2145" y="338"/>
                      </a:lnTo>
                      <a:lnTo>
                        <a:pt x="2144" y="336"/>
                      </a:lnTo>
                      <a:lnTo>
                        <a:pt x="2143" y="335"/>
                      </a:lnTo>
                      <a:lnTo>
                        <a:pt x="2142" y="333"/>
                      </a:lnTo>
                      <a:lnTo>
                        <a:pt x="2141" y="331"/>
                      </a:lnTo>
                      <a:lnTo>
                        <a:pt x="2139" y="330"/>
                      </a:lnTo>
                      <a:lnTo>
                        <a:pt x="2138" y="329"/>
                      </a:lnTo>
                      <a:lnTo>
                        <a:pt x="2138" y="327"/>
                      </a:lnTo>
                      <a:lnTo>
                        <a:pt x="2137" y="326"/>
                      </a:lnTo>
                      <a:lnTo>
                        <a:pt x="2136" y="324"/>
                      </a:lnTo>
                      <a:lnTo>
                        <a:pt x="2135" y="323"/>
                      </a:lnTo>
                      <a:lnTo>
                        <a:pt x="2134" y="322"/>
                      </a:lnTo>
                      <a:lnTo>
                        <a:pt x="2132" y="321"/>
                      </a:lnTo>
                      <a:lnTo>
                        <a:pt x="2131" y="320"/>
                      </a:lnTo>
                      <a:lnTo>
                        <a:pt x="2130" y="320"/>
                      </a:lnTo>
                      <a:lnTo>
                        <a:pt x="2129" y="320"/>
                      </a:lnTo>
                      <a:lnTo>
                        <a:pt x="2129" y="319"/>
                      </a:lnTo>
                      <a:lnTo>
                        <a:pt x="2128" y="319"/>
                      </a:lnTo>
                      <a:lnTo>
                        <a:pt x="2127" y="319"/>
                      </a:lnTo>
                      <a:lnTo>
                        <a:pt x="2126" y="319"/>
                      </a:lnTo>
                      <a:lnTo>
                        <a:pt x="2124" y="319"/>
                      </a:lnTo>
                      <a:lnTo>
                        <a:pt x="2124" y="318"/>
                      </a:lnTo>
                      <a:lnTo>
                        <a:pt x="2123" y="318"/>
                      </a:lnTo>
                      <a:lnTo>
                        <a:pt x="2122" y="318"/>
                      </a:lnTo>
                      <a:lnTo>
                        <a:pt x="2121" y="318"/>
                      </a:lnTo>
                      <a:lnTo>
                        <a:pt x="2120" y="318"/>
                      </a:lnTo>
                      <a:lnTo>
                        <a:pt x="2120" y="316"/>
                      </a:lnTo>
                      <a:lnTo>
                        <a:pt x="2119" y="316"/>
                      </a:lnTo>
                      <a:lnTo>
                        <a:pt x="2117" y="316"/>
                      </a:lnTo>
                      <a:lnTo>
                        <a:pt x="2116" y="316"/>
                      </a:lnTo>
                      <a:lnTo>
                        <a:pt x="2115" y="316"/>
                      </a:lnTo>
                      <a:lnTo>
                        <a:pt x="2114" y="316"/>
                      </a:lnTo>
                      <a:lnTo>
                        <a:pt x="2113" y="316"/>
                      </a:lnTo>
                      <a:lnTo>
                        <a:pt x="2112" y="316"/>
                      </a:lnTo>
                      <a:lnTo>
                        <a:pt x="2109" y="316"/>
                      </a:lnTo>
                      <a:lnTo>
                        <a:pt x="2108" y="318"/>
                      </a:lnTo>
                      <a:lnTo>
                        <a:pt x="2106" y="318"/>
                      </a:lnTo>
                      <a:lnTo>
                        <a:pt x="2104" y="319"/>
                      </a:lnTo>
                      <a:lnTo>
                        <a:pt x="2101" y="320"/>
                      </a:lnTo>
                      <a:lnTo>
                        <a:pt x="2099" y="320"/>
                      </a:lnTo>
                      <a:lnTo>
                        <a:pt x="2097" y="321"/>
                      </a:lnTo>
                      <a:lnTo>
                        <a:pt x="2094" y="322"/>
                      </a:lnTo>
                      <a:lnTo>
                        <a:pt x="2092" y="323"/>
                      </a:lnTo>
                      <a:lnTo>
                        <a:pt x="2089" y="323"/>
                      </a:lnTo>
                      <a:lnTo>
                        <a:pt x="2086" y="324"/>
                      </a:lnTo>
                      <a:lnTo>
                        <a:pt x="2084" y="324"/>
                      </a:lnTo>
                      <a:lnTo>
                        <a:pt x="2080" y="326"/>
                      </a:lnTo>
                      <a:lnTo>
                        <a:pt x="2078" y="326"/>
                      </a:lnTo>
                      <a:lnTo>
                        <a:pt x="2076" y="327"/>
                      </a:lnTo>
                      <a:lnTo>
                        <a:pt x="2072" y="327"/>
                      </a:lnTo>
                      <a:lnTo>
                        <a:pt x="2070" y="327"/>
                      </a:lnTo>
                      <a:lnTo>
                        <a:pt x="2068" y="327"/>
                      </a:lnTo>
                      <a:lnTo>
                        <a:pt x="2065" y="326"/>
                      </a:lnTo>
                      <a:lnTo>
                        <a:pt x="2062" y="326"/>
                      </a:lnTo>
                      <a:lnTo>
                        <a:pt x="2060" y="324"/>
                      </a:lnTo>
                      <a:lnTo>
                        <a:pt x="2057" y="323"/>
                      </a:lnTo>
                      <a:lnTo>
                        <a:pt x="2056" y="322"/>
                      </a:lnTo>
                      <a:lnTo>
                        <a:pt x="2054" y="321"/>
                      </a:lnTo>
                      <a:lnTo>
                        <a:pt x="2052" y="319"/>
                      </a:lnTo>
                      <a:lnTo>
                        <a:pt x="2050" y="316"/>
                      </a:lnTo>
                      <a:lnTo>
                        <a:pt x="2049" y="314"/>
                      </a:lnTo>
                      <a:lnTo>
                        <a:pt x="2047" y="311"/>
                      </a:lnTo>
                      <a:lnTo>
                        <a:pt x="2047" y="309"/>
                      </a:lnTo>
                      <a:lnTo>
                        <a:pt x="2047" y="308"/>
                      </a:lnTo>
                      <a:lnTo>
                        <a:pt x="2047" y="307"/>
                      </a:lnTo>
                      <a:lnTo>
                        <a:pt x="2046" y="306"/>
                      </a:lnTo>
                      <a:lnTo>
                        <a:pt x="2046" y="305"/>
                      </a:lnTo>
                      <a:lnTo>
                        <a:pt x="2046" y="304"/>
                      </a:lnTo>
                      <a:lnTo>
                        <a:pt x="2046" y="303"/>
                      </a:lnTo>
                      <a:lnTo>
                        <a:pt x="2046" y="301"/>
                      </a:lnTo>
                      <a:lnTo>
                        <a:pt x="2046" y="300"/>
                      </a:lnTo>
                      <a:lnTo>
                        <a:pt x="2046" y="299"/>
                      </a:lnTo>
                      <a:lnTo>
                        <a:pt x="2046" y="298"/>
                      </a:lnTo>
                      <a:lnTo>
                        <a:pt x="2047" y="298"/>
                      </a:lnTo>
                      <a:lnTo>
                        <a:pt x="2047" y="297"/>
                      </a:lnTo>
                      <a:lnTo>
                        <a:pt x="2047" y="296"/>
                      </a:lnTo>
                      <a:lnTo>
                        <a:pt x="2047" y="294"/>
                      </a:lnTo>
                      <a:lnTo>
                        <a:pt x="2047" y="293"/>
                      </a:lnTo>
                      <a:lnTo>
                        <a:pt x="2047" y="292"/>
                      </a:lnTo>
                      <a:lnTo>
                        <a:pt x="2047" y="291"/>
                      </a:lnTo>
                      <a:lnTo>
                        <a:pt x="2047" y="290"/>
                      </a:lnTo>
                      <a:lnTo>
                        <a:pt x="2047" y="289"/>
                      </a:lnTo>
                      <a:lnTo>
                        <a:pt x="2047" y="287"/>
                      </a:lnTo>
                      <a:lnTo>
                        <a:pt x="2047" y="286"/>
                      </a:lnTo>
                      <a:lnTo>
                        <a:pt x="2046" y="285"/>
                      </a:lnTo>
                      <a:lnTo>
                        <a:pt x="2046" y="284"/>
                      </a:lnTo>
                      <a:lnTo>
                        <a:pt x="2045" y="283"/>
                      </a:lnTo>
                      <a:lnTo>
                        <a:pt x="2044" y="281"/>
                      </a:lnTo>
                      <a:lnTo>
                        <a:pt x="2042" y="279"/>
                      </a:lnTo>
                      <a:lnTo>
                        <a:pt x="2041" y="277"/>
                      </a:lnTo>
                      <a:lnTo>
                        <a:pt x="2040" y="276"/>
                      </a:lnTo>
                      <a:lnTo>
                        <a:pt x="2039" y="274"/>
                      </a:lnTo>
                      <a:lnTo>
                        <a:pt x="2039" y="272"/>
                      </a:lnTo>
                      <a:lnTo>
                        <a:pt x="2038" y="270"/>
                      </a:lnTo>
                      <a:lnTo>
                        <a:pt x="2037" y="269"/>
                      </a:lnTo>
                      <a:lnTo>
                        <a:pt x="2035" y="267"/>
                      </a:lnTo>
                      <a:lnTo>
                        <a:pt x="2035" y="264"/>
                      </a:lnTo>
                      <a:lnTo>
                        <a:pt x="2034" y="263"/>
                      </a:lnTo>
                      <a:lnTo>
                        <a:pt x="2033" y="261"/>
                      </a:lnTo>
                      <a:lnTo>
                        <a:pt x="2033" y="260"/>
                      </a:lnTo>
                      <a:lnTo>
                        <a:pt x="2032" y="257"/>
                      </a:lnTo>
                      <a:lnTo>
                        <a:pt x="2032" y="255"/>
                      </a:lnTo>
                      <a:lnTo>
                        <a:pt x="2031" y="254"/>
                      </a:lnTo>
                      <a:lnTo>
                        <a:pt x="2031" y="252"/>
                      </a:lnTo>
                      <a:lnTo>
                        <a:pt x="2030" y="251"/>
                      </a:lnTo>
                      <a:lnTo>
                        <a:pt x="2030" y="248"/>
                      </a:lnTo>
                      <a:lnTo>
                        <a:pt x="2029" y="247"/>
                      </a:lnTo>
                      <a:lnTo>
                        <a:pt x="2029" y="245"/>
                      </a:lnTo>
                      <a:lnTo>
                        <a:pt x="2029" y="244"/>
                      </a:lnTo>
                      <a:lnTo>
                        <a:pt x="2027" y="241"/>
                      </a:lnTo>
                      <a:lnTo>
                        <a:pt x="2027" y="240"/>
                      </a:lnTo>
                      <a:lnTo>
                        <a:pt x="2027" y="239"/>
                      </a:lnTo>
                      <a:lnTo>
                        <a:pt x="2027" y="238"/>
                      </a:lnTo>
                      <a:lnTo>
                        <a:pt x="2026" y="237"/>
                      </a:lnTo>
                      <a:lnTo>
                        <a:pt x="2026" y="236"/>
                      </a:lnTo>
                      <a:lnTo>
                        <a:pt x="2026" y="234"/>
                      </a:lnTo>
                      <a:lnTo>
                        <a:pt x="2025" y="234"/>
                      </a:lnTo>
                      <a:lnTo>
                        <a:pt x="2025" y="233"/>
                      </a:lnTo>
                      <a:lnTo>
                        <a:pt x="2024" y="233"/>
                      </a:lnTo>
                      <a:lnTo>
                        <a:pt x="2023" y="233"/>
                      </a:lnTo>
                      <a:lnTo>
                        <a:pt x="2022" y="232"/>
                      </a:lnTo>
                      <a:lnTo>
                        <a:pt x="2020" y="232"/>
                      </a:lnTo>
                      <a:lnTo>
                        <a:pt x="2019" y="232"/>
                      </a:lnTo>
                      <a:lnTo>
                        <a:pt x="2018" y="231"/>
                      </a:lnTo>
                      <a:lnTo>
                        <a:pt x="2017" y="231"/>
                      </a:lnTo>
                      <a:lnTo>
                        <a:pt x="2016" y="231"/>
                      </a:lnTo>
                      <a:lnTo>
                        <a:pt x="2015" y="230"/>
                      </a:lnTo>
                      <a:lnTo>
                        <a:pt x="2013" y="230"/>
                      </a:lnTo>
                      <a:lnTo>
                        <a:pt x="2013" y="229"/>
                      </a:lnTo>
                      <a:lnTo>
                        <a:pt x="2012" y="229"/>
                      </a:lnTo>
                      <a:lnTo>
                        <a:pt x="2011" y="227"/>
                      </a:lnTo>
                      <a:lnTo>
                        <a:pt x="2011" y="226"/>
                      </a:lnTo>
                      <a:lnTo>
                        <a:pt x="2010" y="226"/>
                      </a:lnTo>
                      <a:lnTo>
                        <a:pt x="2010" y="225"/>
                      </a:lnTo>
                      <a:lnTo>
                        <a:pt x="2009" y="224"/>
                      </a:lnTo>
                      <a:lnTo>
                        <a:pt x="2009" y="223"/>
                      </a:lnTo>
                      <a:lnTo>
                        <a:pt x="2009" y="222"/>
                      </a:lnTo>
                      <a:lnTo>
                        <a:pt x="2009" y="220"/>
                      </a:lnTo>
                      <a:lnTo>
                        <a:pt x="2009" y="219"/>
                      </a:lnTo>
                      <a:lnTo>
                        <a:pt x="2010" y="218"/>
                      </a:lnTo>
                      <a:lnTo>
                        <a:pt x="2010" y="217"/>
                      </a:lnTo>
                      <a:lnTo>
                        <a:pt x="2010" y="216"/>
                      </a:lnTo>
                      <a:lnTo>
                        <a:pt x="2011" y="216"/>
                      </a:lnTo>
                      <a:lnTo>
                        <a:pt x="2011" y="215"/>
                      </a:lnTo>
                      <a:lnTo>
                        <a:pt x="2012" y="214"/>
                      </a:lnTo>
                      <a:lnTo>
                        <a:pt x="2012" y="212"/>
                      </a:lnTo>
                      <a:lnTo>
                        <a:pt x="2013" y="212"/>
                      </a:lnTo>
                      <a:lnTo>
                        <a:pt x="2013" y="211"/>
                      </a:lnTo>
                      <a:lnTo>
                        <a:pt x="2015" y="211"/>
                      </a:lnTo>
                      <a:lnTo>
                        <a:pt x="2015" y="210"/>
                      </a:lnTo>
                      <a:lnTo>
                        <a:pt x="2016" y="209"/>
                      </a:lnTo>
                      <a:lnTo>
                        <a:pt x="2016" y="208"/>
                      </a:lnTo>
                      <a:lnTo>
                        <a:pt x="2017" y="207"/>
                      </a:lnTo>
                      <a:lnTo>
                        <a:pt x="2018" y="205"/>
                      </a:lnTo>
                      <a:lnTo>
                        <a:pt x="2018" y="204"/>
                      </a:lnTo>
                      <a:lnTo>
                        <a:pt x="2019" y="203"/>
                      </a:lnTo>
                      <a:lnTo>
                        <a:pt x="2019" y="202"/>
                      </a:lnTo>
                      <a:lnTo>
                        <a:pt x="2020" y="202"/>
                      </a:lnTo>
                      <a:lnTo>
                        <a:pt x="2020" y="201"/>
                      </a:lnTo>
                      <a:lnTo>
                        <a:pt x="2020" y="200"/>
                      </a:lnTo>
                      <a:lnTo>
                        <a:pt x="2020" y="199"/>
                      </a:lnTo>
                      <a:lnTo>
                        <a:pt x="2022" y="199"/>
                      </a:lnTo>
                      <a:lnTo>
                        <a:pt x="2022" y="197"/>
                      </a:lnTo>
                      <a:lnTo>
                        <a:pt x="2022" y="196"/>
                      </a:lnTo>
                      <a:lnTo>
                        <a:pt x="2023" y="195"/>
                      </a:lnTo>
                      <a:lnTo>
                        <a:pt x="2023" y="194"/>
                      </a:lnTo>
                      <a:lnTo>
                        <a:pt x="2023" y="193"/>
                      </a:lnTo>
                      <a:lnTo>
                        <a:pt x="2024" y="192"/>
                      </a:lnTo>
                      <a:lnTo>
                        <a:pt x="2024" y="190"/>
                      </a:lnTo>
                      <a:lnTo>
                        <a:pt x="2023" y="190"/>
                      </a:lnTo>
                      <a:lnTo>
                        <a:pt x="2023" y="189"/>
                      </a:lnTo>
                      <a:lnTo>
                        <a:pt x="2022" y="189"/>
                      </a:lnTo>
                      <a:lnTo>
                        <a:pt x="2022" y="188"/>
                      </a:lnTo>
                      <a:lnTo>
                        <a:pt x="2020" y="188"/>
                      </a:lnTo>
                      <a:lnTo>
                        <a:pt x="2019" y="188"/>
                      </a:lnTo>
                      <a:lnTo>
                        <a:pt x="2019" y="187"/>
                      </a:lnTo>
                      <a:lnTo>
                        <a:pt x="2018" y="187"/>
                      </a:lnTo>
                      <a:lnTo>
                        <a:pt x="2017" y="186"/>
                      </a:lnTo>
                      <a:lnTo>
                        <a:pt x="2016" y="186"/>
                      </a:lnTo>
                      <a:lnTo>
                        <a:pt x="2015" y="185"/>
                      </a:lnTo>
                      <a:lnTo>
                        <a:pt x="2013" y="185"/>
                      </a:lnTo>
                      <a:lnTo>
                        <a:pt x="2013" y="184"/>
                      </a:lnTo>
                      <a:lnTo>
                        <a:pt x="2012" y="184"/>
                      </a:lnTo>
                      <a:lnTo>
                        <a:pt x="2012" y="182"/>
                      </a:lnTo>
                      <a:lnTo>
                        <a:pt x="2011" y="182"/>
                      </a:lnTo>
                      <a:lnTo>
                        <a:pt x="2011" y="181"/>
                      </a:lnTo>
                      <a:lnTo>
                        <a:pt x="2012" y="181"/>
                      </a:lnTo>
                      <a:lnTo>
                        <a:pt x="2012" y="180"/>
                      </a:lnTo>
                      <a:lnTo>
                        <a:pt x="2013" y="179"/>
                      </a:lnTo>
                      <a:lnTo>
                        <a:pt x="2015" y="178"/>
                      </a:lnTo>
                      <a:lnTo>
                        <a:pt x="2015" y="177"/>
                      </a:lnTo>
                      <a:lnTo>
                        <a:pt x="2016" y="177"/>
                      </a:lnTo>
                      <a:lnTo>
                        <a:pt x="2016" y="175"/>
                      </a:lnTo>
                      <a:lnTo>
                        <a:pt x="2017" y="175"/>
                      </a:lnTo>
                      <a:lnTo>
                        <a:pt x="2017" y="174"/>
                      </a:lnTo>
                      <a:lnTo>
                        <a:pt x="2017" y="173"/>
                      </a:lnTo>
                      <a:lnTo>
                        <a:pt x="2018" y="173"/>
                      </a:lnTo>
                      <a:lnTo>
                        <a:pt x="2017" y="172"/>
                      </a:lnTo>
                      <a:lnTo>
                        <a:pt x="2017" y="171"/>
                      </a:lnTo>
                      <a:lnTo>
                        <a:pt x="2016" y="171"/>
                      </a:lnTo>
                      <a:lnTo>
                        <a:pt x="2016" y="170"/>
                      </a:lnTo>
                      <a:lnTo>
                        <a:pt x="2016" y="169"/>
                      </a:lnTo>
                      <a:lnTo>
                        <a:pt x="2015" y="169"/>
                      </a:lnTo>
                      <a:lnTo>
                        <a:pt x="2015" y="167"/>
                      </a:lnTo>
                      <a:lnTo>
                        <a:pt x="2013" y="167"/>
                      </a:lnTo>
                      <a:lnTo>
                        <a:pt x="2013" y="166"/>
                      </a:lnTo>
                      <a:lnTo>
                        <a:pt x="2013" y="165"/>
                      </a:lnTo>
                      <a:lnTo>
                        <a:pt x="2012" y="165"/>
                      </a:lnTo>
                      <a:lnTo>
                        <a:pt x="2012" y="164"/>
                      </a:lnTo>
                      <a:lnTo>
                        <a:pt x="2012" y="163"/>
                      </a:lnTo>
                      <a:lnTo>
                        <a:pt x="2011" y="163"/>
                      </a:lnTo>
                      <a:lnTo>
                        <a:pt x="2011" y="162"/>
                      </a:lnTo>
                      <a:lnTo>
                        <a:pt x="2010" y="160"/>
                      </a:lnTo>
                      <a:lnTo>
                        <a:pt x="2010" y="159"/>
                      </a:lnTo>
                      <a:lnTo>
                        <a:pt x="2009" y="159"/>
                      </a:lnTo>
                      <a:lnTo>
                        <a:pt x="2009" y="158"/>
                      </a:lnTo>
                      <a:lnTo>
                        <a:pt x="2009" y="157"/>
                      </a:lnTo>
                      <a:lnTo>
                        <a:pt x="2009" y="156"/>
                      </a:lnTo>
                      <a:lnTo>
                        <a:pt x="2009" y="155"/>
                      </a:lnTo>
                      <a:lnTo>
                        <a:pt x="2009" y="153"/>
                      </a:lnTo>
                      <a:lnTo>
                        <a:pt x="2009" y="152"/>
                      </a:lnTo>
                      <a:lnTo>
                        <a:pt x="2009" y="151"/>
                      </a:lnTo>
                      <a:lnTo>
                        <a:pt x="2009" y="150"/>
                      </a:lnTo>
                      <a:lnTo>
                        <a:pt x="2009" y="149"/>
                      </a:lnTo>
                      <a:lnTo>
                        <a:pt x="2009" y="148"/>
                      </a:lnTo>
                      <a:lnTo>
                        <a:pt x="2009" y="147"/>
                      </a:lnTo>
                      <a:lnTo>
                        <a:pt x="2009" y="145"/>
                      </a:lnTo>
                      <a:lnTo>
                        <a:pt x="2010" y="145"/>
                      </a:lnTo>
                      <a:lnTo>
                        <a:pt x="2010" y="144"/>
                      </a:lnTo>
                      <a:lnTo>
                        <a:pt x="2010" y="143"/>
                      </a:lnTo>
                      <a:lnTo>
                        <a:pt x="2010" y="142"/>
                      </a:lnTo>
                      <a:lnTo>
                        <a:pt x="2011" y="142"/>
                      </a:lnTo>
                      <a:lnTo>
                        <a:pt x="2011" y="141"/>
                      </a:lnTo>
                      <a:lnTo>
                        <a:pt x="2011" y="140"/>
                      </a:lnTo>
                      <a:lnTo>
                        <a:pt x="2011" y="138"/>
                      </a:lnTo>
                      <a:lnTo>
                        <a:pt x="2012" y="138"/>
                      </a:lnTo>
                      <a:lnTo>
                        <a:pt x="2012" y="137"/>
                      </a:lnTo>
                      <a:lnTo>
                        <a:pt x="2013" y="136"/>
                      </a:lnTo>
                      <a:lnTo>
                        <a:pt x="2013" y="135"/>
                      </a:lnTo>
                      <a:lnTo>
                        <a:pt x="2013" y="134"/>
                      </a:lnTo>
                      <a:lnTo>
                        <a:pt x="2013" y="133"/>
                      </a:lnTo>
                      <a:lnTo>
                        <a:pt x="2013" y="130"/>
                      </a:lnTo>
                      <a:lnTo>
                        <a:pt x="2013" y="129"/>
                      </a:lnTo>
                      <a:lnTo>
                        <a:pt x="2013" y="127"/>
                      </a:lnTo>
                      <a:lnTo>
                        <a:pt x="2013" y="126"/>
                      </a:lnTo>
                      <a:lnTo>
                        <a:pt x="2013" y="123"/>
                      </a:lnTo>
                      <a:lnTo>
                        <a:pt x="2013" y="122"/>
                      </a:lnTo>
                      <a:lnTo>
                        <a:pt x="2015" y="121"/>
                      </a:lnTo>
                      <a:lnTo>
                        <a:pt x="2015" y="119"/>
                      </a:lnTo>
                      <a:lnTo>
                        <a:pt x="2015" y="118"/>
                      </a:lnTo>
                      <a:lnTo>
                        <a:pt x="2015" y="115"/>
                      </a:lnTo>
                      <a:lnTo>
                        <a:pt x="2015" y="114"/>
                      </a:lnTo>
                      <a:lnTo>
                        <a:pt x="2015" y="113"/>
                      </a:lnTo>
                      <a:lnTo>
                        <a:pt x="2015" y="111"/>
                      </a:lnTo>
                      <a:lnTo>
                        <a:pt x="2015" y="110"/>
                      </a:lnTo>
                      <a:lnTo>
                        <a:pt x="2015" y="108"/>
                      </a:lnTo>
                      <a:lnTo>
                        <a:pt x="2016" y="106"/>
                      </a:lnTo>
                      <a:lnTo>
                        <a:pt x="2016" y="105"/>
                      </a:lnTo>
                      <a:lnTo>
                        <a:pt x="2016" y="104"/>
                      </a:lnTo>
                      <a:lnTo>
                        <a:pt x="2016" y="102"/>
                      </a:lnTo>
                      <a:lnTo>
                        <a:pt x="2016" y="100"/>
                      </a:lnTo>
                      <a:lnTo>
                        <a:pt x="2017" y="99"/>
                      </a:lnTo>
                      <a:lnTo>
                        <a:pt x="2017" y="97"/>
                      </a:lnTo>
                      <a:lnTo>
                        <a:pt x="2017" y="96"/>
                      </a:lnTo>
                      <a:lnTo>
                        <a:pt x="2017" y="95"/>
                      </a:lnTo>
                      <a:lnTo>
                        <a:pt x="2018" y="93"/>
                      </a:lnTo>
                      <a:lnTo>
                        <a:pt x="2018" y="91"/>
                      </a:lnTo>
                      <a:lnTo>
                        <a:pt x="2018" y="90"/>
                      </a:lnTo>
                      <a:lnTo>
                        <a:pt x="2019" y="89"/>
                      </a:lnTo>
                      <a:lnTo>
                        <a:pt x="2019" y="88"/>
                      </a:lnTo>
                      <a:lnTo>
                        <a:pt x="2019" y="85"/>
                      </a:lnTo>
                      <a:lnTo>
                        <a:pt x="2020" y="84"/>
                      </a:lnTo>
                      <a:lnTo>
                        <a:pt x="2022" y="83"/>
                      </a:lnTo>
                      <a:lnTo>
                        <a:pt x="2023" y="82"/>
                      </a:lnTo>
                      <a:lnTo>
                        <a:pt x="2025" y="81"/>
                      </a:lnTo>
                      <a:lnTo>
                        <a:pt x="2026" y="80"/>
                      </a:lnTo>
                      <a:lnTo>
                        <a:pt x="2027" y="78"/>
                      </a:lnTo>
                      <a:lnTo>
                        <a:pt x="2029" y="77"/>
                      </a:lnTo>
                      <a:lnTo>
                        <a:pt x="2030" y="77"/>
                      </a:lnTo>
                      <a:lnTo>
                        <a:pt x="2031" y="76"/>
                      </a:lnTo>
                      <a:lnTo>
                        <a:pt x="2032" y="75"/>
                      </a:lnTo>
                      <a:lnTo>
                        <a:pt x="2034" y="74"/>
                      </a:lnTo>
                      <a:lnTo>
                        <a:pt x="2035" y="73"/>
                      </a:lnTo>
                      <a:lnTo>
                        <a:pt x="2037" y="71"/>
                      </a:lnTo>
                      <a:lnTo>
                        <a:pt x="2038" y="71"/>
                      </a:lnTo>
                      <a:lnTo>
                        <a:pt x="2039" y="70"/>
                      </a:lnTo>
                      <a:lnTo>
                        <a:pt x="2041" y="69"/>
                      </a:lnTo>
                      <a:lnTo>
                        <a:pt x="2042" y="69"/>
                      </a:lnTo>
                      <a:lnTo>
                        <a:pt x="2044" y="69"/>
                      </a:lnTo>
                      <a:lnTo>
                        <a:pt x="2045" y="68"/>
                      </a:lnTo>
                      <a:lnTo>
                        <a:pt x="2047" y="68"/>
                      </a:lnTo>
                      <a:lnTo>
                        <a:pt x="2048" y="68"/>
                      </a:lnTo>
                      <a:lnTo>
                        <a:pt x="2049" y="68"/>
                      </a:lnTo>
                      <a:lnTo>
                        <a:pt x="2050" y="68"/>
                      </a:lnTo>
                      <a:lnTo>
                        <a:pt x="2053" y="68"/>
                      </a:lnTo>
                      <a:lnTo>
                        <a:pt x="2054" y="68"/>
                      </a:lnTo>
                      <a:lnTo>
                        <a:pt x="2055" y="69"/>
                      </a:lnTo>
                      <a:lnTo>
                        <a:pt x="2056" y="69"/>
                      </a:lnTo>
                      <a:lnTo>
                        <a:pt x="2059" y="70"/>
                      </a:lnTo>
                      <a:lnTo>
                        <a:pt x="2060" y="71"/>
                      </a:lnTo>
                      <a:lnTo>
                        <a:pt x="2061" y="73"/>
                      </a:lnTo>
                      <a:lnTo>
                        <a:pt x="2062" y="74"/>
                      </a:lnTo>
                      <a:lnTo>
                        <a:pt x="2064" y="75"/>
                      </a:lnTo>
                      <a:lnTo>
                        <a:pt x="2065" y="77"/>
                      </a:lnTo>
                      <a:lnTo>
                        <a:pt x="2067" y="80"/>
                      </a:lnTo>
                      <a:lnTo>
                        <a:pt x="2068" y="81"/>
                      </a:lnTo>
                      <a:lnTo>
                        <a:pt x="2069" y="83"/>
                      </a:lnTo>
                      <a:lnTo>
                        <a:pt x="2069" y="85"/>
                      </a:lnTo>
                      <a:lnTo>
                        <a:pt x="2070" y="86"/>
                      </a:lnTo>
                      <a:lnTo>
                        <a:pt x="2070" y="89"/>
                      </a:lnTo>
                      <a:lnTo>
                        <a:pt x="2070" y="91"/>
                      </a:lnTo>
                      <a:lnTo>
                        <a:pt x="2070" y="93"/>
                      </a:lnTo>
                      <a:lnTo>
                        <a:pt x="2070" y="95"/>
                      </a:lnTo>
                      <a:lnTo>
                        <a:pt x="2069" y="97"/>
                      </a:lnTo>
                      <a:lnTo>
                        <a:pt x="2069" y="99"/>
                      </a:lnTo>
                      <a:lnTo>
                        <a:pt x="2068" y="102"/>
                      </a:lnTo>
                      <a:lnTo>
                        <a:pt x="2067" y="104"/>
                      </a:lnTo>
                      <a:lnTo>
                        <a:pt x="2065" y="105"/>
                      </a:lnTo>
                      <a:lnTo>
                        <a:pt x="2064" y="107"/>
                      </a:lnTo>
                      <a:lnTo>
                        <a:pt x="2063" y="110"/>
                      </a:lnTo>
                      <a:lnTo>
                        <a:pt x="2062" y="112"/>
                      </a:lnTo>
                      <a:lnTo>
                        <a:pt x="2061" y="114"/>
                      </a:lnTo>
                      <a:lnTo>
                        <a:pt x="2060" y="117"/>
                      </a:lnTo>
                      <a:lnTo>
                        <a:pt x="2057" y="119"/>
                      </a:lnTo>
                      <a:lnTo>
                        <a:pt x="2056" y="120"/>
                      </a:lnTo>
                      <a:lnTo>
                        <a:pt x="2055" y="122"/>
                      </a:lnTo>
                      <a:lnTo>
                        <a:pt x="2053" y="125"/>
                      </a:lnTo>
                      <a:lnTo>
                        <a:pt x="2052" y="127"/>
                      </a:lnTo>
                      <a:lnTo>
                        <a:pt x="2049" y="129"/>
                      </a:lnTo>
                      <a:lnTo>
                        <a:pt x="2048" y="132"/>
                      </a:lnTo>
                      <a:lnTo>
                        <a:pt x="2046" y="134"/>
                      </a:lnTo>
                      <a:lnTo>
                        <a:pt x="2045" y="136"/>
                      </a:lnTo>
                      <a:lnTo>
                        <a:pt x="2042" y="138"/>
                      </a:lnTo>
                      <a:lnTo>
                        <a:pt x="2041" y="140"/>
                      </a:lnTo>
                      <a:lnTo>
                        <a:pt x="2040" y="142"/>
                      </a:lnTo>
                      <a:lnTo>
                        <a:pt x="2047" y="153"/>
                      </a:lnTo>
                      <a:lnTo>
                        <a:pt x="2072" y="153"/>
                      </a:lnTo>
                      <a:lnTo>
                        <a:pt x="2098" y="184"/>
                      </a:lnTo>
                      <a:lnTo>
                        <a:pt x="2099" y="199"/>
                      </a:lnTo>
                      <a:lnTo>
                        <a:pt x="2100" y="199"/>
                      </a:lnTo>
                      <a:lnTo>
                        <a:pt x="2101" y="199"/>
                      </a:lnTo>
                      <a:lnTo>
                        <a:pt x="2102" y="199"/>
                      </a:lnTo>
                      <a:lnTo>
                        <a:pt x="2104" y="199"/>
                      </a:lnTo>
                      <a:lnTo>
                        <a:pt x="2104" y="197"/>
                      </a:lnTo>
                      <a:lnTo>
                        <a:pt x="2105" y="197"/>
                      </a:lnTo>
                      <a:lnTo>
                        <a:pt x="2106" y="197"/>
                      </a:lnTo>
                      <a:lnTo>
                        <a:pt x="2107" y="197"/>
                      </a:lnTo>
                      <a:lnTo>
                        <a:pt x="2108" y="197"/>
                      </a:lnTo>
                      <a:lnTo>
                        <a:pt x="2108" y="196"/>
                      </a:lnTo>
                      <a:lnTo>
                        <a:pt x="2109" y="196"/>
                      </a:lnTo>
                      <a:lnTo>
                        <a:pt x="2111" y="196"/>
                      </a:lnTo>
                      <a:lnTo>
                        <a:pt x="2112" y="196"/>
                      </a:lnTo>
                      <a:lnTo>
                        <a:pt x="2113" y="196"/>
                      </a:lnTo>
                      <a:lnTo>
                        <a:pt x="2113" y="195"/>
                      </a:lnTo>
                      <a:lnTo>
                        <a:pt x="2114" y="195"/>
                      </a:lnTo>
                      <a:lnTo>
                        <a:pt x="2115" y="195"/>
                      </a:lnTo>
                      <a:lnTo>
                        <a:pt x="2116" y="195"/>
                      </a:lnTo>
                      <a:lnTo>
                        <a:pt x="2117" y="195"/>
                      </a:lnTo>
                      <a:lnTo>
                        <a:pt x="2119" y="195"/>
                      </a:lnTo>
                      <a:lnTo>
                        <a:pt x="2119" y="193"/>
                      </a:lnTo>
                      <a:lnTo>
                        <a:pt x="2119" y="192"/>
                      </a:lnTo>
                      <a:lnTo>
                        <a:pt x="2120" y="189"/>
                      </a:lnTo>
                      <a:lnTo>
                        <a:pt x="2120" y="188"/>
                      </a:lnTo>
                      <a:lnTo>
                        <a:pt x="2120" y="187"/>
                      </a:lnTo>
                      <a:lnTo>
                        <a:pt x="2121" y="185"/>
                      </a:lnTo>
                      <a:lnTo>
                        <a:pt x="2121" y="184"/>
                      </a:lnTo>
                      <a:lnTo>
                        <a:pt x="2122" y="182"/>
                      </a:lnTo>
                      <a:lnTo>
                        <a:pt x="2123" y="181"/>
                      </a:lnTo>
                      <a:lnTo>
                        <a:pt x="2123" y="180"/>
                      </a:lnTo>
                      <a:lnTo>
                        <a:pt x="2124" y="179"/>
                      </a:lnTo>
                      <a:lnTo>
                        <a:pt x="2126" y="178"/>
                      </a:lnTo>
                      <a:lnTo>
                        <a:pt x="2127" y="177"/>
                      </a:lnTo>
                      <a:lnTo>
                        <a:pt x="2128" y="175"/>
                      </a:lnTo>
                      <a:lnTo>
                        <a:pt x="2129" y="175"/>
                      </a:lnTo>
                      <a:lnTo>
                        <a:pt x="2130" y="174"/>
                      </a:lnTo>
                      <a:lnTo>
                        <a:pt x="2131" y="173"/>
                      </a:lnTo>
                      <a:lnTo>
                        <a:pt x="2132" y="173"/>
                      </a:lnTo>
                      <a:lnTo>
                        <a:pt x="2134" y="172"/>
                      </a:lnTo>
                      <a:lnTo>
                        <a:pt x="2135" y="172"/>
                      </a:lnTo>
                      <a:lnTo>
                        <a:pt x="2136" y="172"/>
                      </a:lnTo>
                      <a:lnTo>
                        <a:pt x="2138" y="171"/>
                      </a:lnTo>
                      <a:lnTo>
                        <a:pt x="2139" y="171"/>
                      </a:lnTo>
                      <a:lnTo>
                        <a:pt x="2141" y="171"/>
                      </a:lnTo>
                      <a:lnTo>
                        <a:pt x="2142" y="171"/>
                      </a:lnTo>
                      <a:lnTo>
                        <a:pt x="2143" y="171"/>
                      </a:lnTo>
                      <a:lnTo>
                        <a:pt x="2145" y="171"/>
                      </a:lnTo>
                      <a:lnTo>
                        <a:pt x="2146" y="171"/>
                      </a:lnTo>
                      <a:lnTo>
                        <a:pt x="2148" y="172"/>
                      </a:lnTo>
                      <a:lnTo>
                        <a:pt x="2149" y="172"/>
                      </a:lnTo>
                      <a:lnTo>
                        <a:pt x="2150" y="172"/>
                      </a:lnTo>
                      <a:lnTo>
                        <a:pt x="2151" y="173"/>
                      </a:lnTo>
                      <a:lnTo>
                        <a:pt x="2152" y="173"/>
                      </a:lnTo>
                      <a:lnTo>
                        <a:pt x="2153" y="173"/>
                      </a:lnTo>
                      <a:lnTo>
                        <a:pt x="2153" y="174"/>
                      </a:lnTo>
                      <a:lnTo>
                        <a:pt x="2154" y="174"/>
                      </a:lnTo>
                      <a:lnTo>
                        <a:pt x="2156" y="175"/>
                      </a:lnTo>
                      <a:lnTo>
                        <a:pt x="2157" y="177"/>
                      </a:lnTo>
                      <a:lnTo>
                        <a:pt x="2158" y="178"/>
                      </a:lnTo>
                      <a:lnTo>
                        <a:pt x="2158" y="179"/>
                      </a:lnTo>
                      <a:lnTo>
                        <a:pt x="2159" y="179"/>
                      </a:lnTo>
                      <a:lnTo>
                        <a:pt x="2159" y="180"/>
                      </a:lnTo>
                      <a:lnTo>
                        <a:pt x="2160" y="181"/>
                      </a:lnTo>
                      <a:lnTo>
                        <a:pt x="2160" y="182"/>
                      </a:lnTo>
                      <a:lnTo>
                        <a:pt x="2161" y="182"/>
                      </a:lnTo>
                      <a:lnTo>
                        <a:pt x="2161" y="184"/>
                      </a:lnTo>
                      <a:lnTo>
                        <a:pt x="2163" y="185"/>
                      </a:lnTo>
                      <a:lnTo>
                        <a:pt x="2163" y="186"/>
                      </a:lnTo>
                      <a:lnTo>
                        <a:pt x="2164" y="187"/>
                      </a:lnTo>
                      <a:lnTo>
                        <a:pt x="2164" y="188"/>
                      </a:lnTo>
                      <a:lnTo>
                        <a:pt x="2165" y="189"/>
                      </a:lnTo>
                      <a:lnTo>
                        <a:pt x="2165" y="190"/>
                      </a:lnTo>
                      <a:lnTo>
                        <a:pt x="2165" y="192"/>
                      </a:lnTo>
                      <a:lnTo>
                        <a:pt x="2166" y="193"/>
                      </a:lnTo>
                      <a:lnTo>
                        <a:pt x="2166" y="194"/>
                      </a:lnTo>
                      <a:lnTo>
                        <a:pt x="2166" y="195"/>
                      </a:lnTo>
                      <a:lnTo>
                        <a:pt x="2166" y="196"/>
                      </a:lnTo>
                      <a:lnTo>
                        <a:pt x="2167" y="197"/>
                      </a:lnTo>
                      <a:lnTo>
                        <a:pt x="2167" y="199"/>
                      </a:lnTo>
                      <a:lnTo>
                        <a:pt x="2167" y="200"/>
                      </a:lnTo>
                      <a:lnTo>
                        <a:pt x="2167" y="201"/>
                      </a:lnTo>
                      <a:lnTo>
                        <a:pt x="2167" y="202"/>
                      </a:lnTo>
                      <a:lnTo>
                        <a:pt x="2167" y="203"/>
                      </a:lnTo>
                      <a:lnTo>
                        <a:pt x="2167" y="204"/>
                      </a:lnTo>
                      <a:lnTo>
                        <a:pt x="2167" y="205"/>
                      </a:lnTo>
                      <a:lnTo>
                        <a:pt x="2167" y="207"/>
                      </a:lnTo>
                      <a:lnTo>
                        <a:pt x="2166" y="208"/>
                      </a:lnTo>
                      <a:lnTo>
                        <a:pt x="2166" y="209"/>
                      </a:lnTo>
                      <a:lnTo>
                        <a:pt x="2166" y="210"/>
                      </a:lnTo>
                      <a:lnTo>
                        <a:pt x="2166" y="211"/>
                      </a:lnTo>
                      <a:lnTo>
                        <a:pt x="2165" y="212"/>
                      </a:lnTo>
                      <a:lnTo>
                        <a:pt x="2165" y="214"/>
                      </a:lnTo>
                      <a:lnTo>
                        <a:pt x="2164" y="215"/>
                      </a:lnTo>
                      <a:lnTo>
                        <a:pt x="2164" y="216"/>
                      </a:lnTo>
                      <a:lnTo>
                        <a:pt x="2163" y="217"/>
                      </a:lnTo>
                      <a:lnTo>
                        <a:pt x="2163" y="218"/>
                      </a:lnTo>
                      <a:lnTo>
                        <a:pt x="2161" y="219"/>
                      </a:lnTo>
                      <a:lnTo>
                        <a:pt x="2161" y="220"/>
                      </a:lnTo>
                      <a:lnTo>
                        <a:pt x="2160" y="222"/>
                      </a:lnTo>
                      <a:lnTo>
                        <a:pt x="2160" y="223"/>
                      </a:lnTo>
                      <a:lnTo>
                        <a:pt x="2159" y="224"/>
                      </a:lnTo>
                      <a:lnTo>
                        <a:pt x="2159" y="225"/>
                      </a:lnTo>
                      <a:lnTo>
                        <a:pt x="2158" y="227"/>
                      </a:lnTo>
                      <a:lnTo>
                        <a:pt x="2158" y="229"/>
                      </a:lnTo>
                      <a:lnTo>
                        <a:pt x="2157" y="230"/>
                      </a:lnTo>
                      <a:lnTo>
                        <a:pt x="2156" y="231"/>
                      </a:lnTo>
                      <a:lnTo>
                        <a:pt x="2156" y="232"/>
                      </a:lnTo>
                      <a:lnTo>
                        <a:pt x="2154" y="234"/>
                      </a:lnTo>
                      <a:lnTo>
                        <a:pt x="2154" y="236"/>
                      </a:lnTo>
                      <a:lnTo>
                        <a:pt x="2156" y="236"/>
                      </a:lnTo>
                      <a:lnTo>
                        <a:pt x="2158" y="236"/>
                      </a:lnTo>
                      <a:lnTo>
                        <a:pt x="2160" y="236"/>
                      </a:lnTo>
                      <a:lnTo>
                        <a:pt x="2163" y="236"/>
                      </a:lnTo>
                      <a:lnTo>
                        <a:pt x="2164" y="236"/>
                      </a:lnTo>
                      <a:lnTo>
                        <a:pt x="2166" y="236"/>
                      </a:lnTo>
                      <a:lnTo>
                        <a:pt x="2168" y="236"/>
                      </a:lnTo>
                      <a:lnTo>
                        <a:pt x="2169" y="236"/>
                      </a:lnTo>
                      <a:lnTo>
                        <a:pt x="2172" y="236"/>
                      </a:lnTo>
                      <a:lnTo>
                        <a:pt x="2174" y="237"/>
                      </a:lnTo>
                      <a:lnTo>
                        <a:pt x="2176" y="237"/>
                      </a:lnTo>
                      <a:lnTo>
                        <a:pt x="2178" y="237"/>
                      </a:lnTo>
                      <a:lnTo>
                        <a:pt x="2180" y="237"/>
                      </a:lnTo>
                      <a:lnTo>
                        <a:pt x="2182" y="238"/>
                      </a:lnTo>
                      <a:lnTo>
                        <a:pt x="2183" y="238"/>
                      </a:lnTo>
                      <a:lnTo>
                        <a:pt x="2186" y="238"/>
                      </a:lnTo>
                      <a:lnTo>
                        <a:pt x="2188" y="239"/>
                      </a:lnTo>
                      <a:lnTo>
                        <a:pt x="2189" y="239"/>
                      </a:lnTo>
                      <a:lnTo>
                        <a:pt x="2191" y="240"/>
                      </a:lnTo>
                      <a:lnTo>
                        <a:pt x="2194" y="240"/>
                      </a:lnTo>
                      <a:lnTo>
                        <a:pt x="2195" y="241"/>
                      </a:lnTo>
                      <a:lnTo>
                        <a:pt x="2197" y="242"/>
                      </a:lnTo>
                      <a:lnTo>
                        <a:pt x="2198" y="244"/>
                      </a:lnTo>
                      <a:lnTo>
                        <a:pt x="2201" y="245"/>
                      </a:lnTo>
                      <a:lnTo>
                        <a:pt x="2202" y="246"/>
                      </a:lnTo>
                      <a:lnTo>
                        <a:pt x="2204" y="247"/>
                      </a:lnTo>
                      <a:lnTo>
                        <a:pt x="2205" y="248"/>
                      </a:lnTo>
                      <a:lnTo>
                        <a:pt x="2208" y="249"/>
                      </a:lnTo>
                      <a:lnTo>
                        <a:pt x="2209" y="251"/>
                      </a:lnTo>
                      <a:lnTo>
                        <a:pt x="2211" y="253"/>
                      </a:lnTo>
                      <a:lnTo>
                        <a:pt x="2212" y="254"/>
                      </a:lnTo>
                      <a:lnTo>
                        <a:pt x="2215" y="256"/>
                      </a:lnTo>
                      <a:lnTo>
                        <a:pt x="2216" y="256"/>
                      </a:lnTo>
                      <a:lnTo>
                        <a:pt x="2217" y="256"/>
                      </a:lnTo>
                      <a:lnTo>
                        <a:pt x="2218" y="256"/>
                      </a:lnTo>
                      <a:lnTo>
                        <a:pt x="2219" y="256"/>
                      </a:lnTo>
                      <a:lnTo>
                        <a:pt x="2220" y="256"/>
                      </a:lnTo>
                      <a:lnTo>
                        <a:pt x="2221" y="256"/>
                      </a:lnTo>
                      <a:lnTo>
                        <a:pt x="2223" y="257"/>
                      </a:lnTo>
                      <a:lnTo>
                        <a:pt x="2224" y="257"/>
                      </a:lnTo>
                      <a:lnTo>
                        <a:pt x="2225" y="257"/>
                      </a:lnTo>
                      <a:lnTo>
                        <a:pt x="2226" y="257"/>
                      </a:lnTo>
                      <a:lnTo>
                        <a:pt x="2227" y="257"/>
                      </a:lnTo>
                      <a:lnTo>
                        <a:pt x="2228" y="259"/>
                      </a:lnTo>
                      <a:lnTo>
                        <a:pt x="2230" y="259"/>
                      </a:lnTo>
                      <a:lnTo>
                        <a:pt x="2231" y="259"/>
                      </a:lnTo>
                      <a:lnTo>
                        <a:pt x="2232" y="259"/>
                      </a:lnTo>
                      <a:lnTo>
                        <a:pt x="2233" y="260"/>
                      </a:lnTo>
                      <a:lnTo>
                        <a:pt x="2234" y="260"/>
                      </a:lnTo>
                      <a:lnTo>
                        <a:pt x="2235" y="260"/>
                      </a:lnTo>
                      <a:lnTo>
                        <a:pt x="2236" y="261"/>
                      </a:lnTo>
                      <a:lnTo>
                        <a:pt x="2238" y="261"/>
                      </a:lnTo>
                      <a:lnTo>
                        <a:pt x="2239" y="262"/>
                      </a:lnTo>
                      <a:lnTo>
                        <a:pt x="2240" y="262"/>
                      </a:lnTo>
                      <a:lnTo>
                        <a:pt x="2241" y="263"/>
                      </a:lnTo>
                      <a:lnTo>
                        <a:pt x="2242" y="263"/>
                      </a:lnTo>
                      <a:lnTo>
                        <a:pt x="2243" y="263"/>
                      </a:lnTo>
                      <a:lnTo>
                        <a:pt x="2243" y="264"/>
                      </a:lnTo>
                      <a:lnTo>
                        <a:pt x="2245" y="264"/>
                      </a:lnTo>
                      <a:lnTo>
                        <a:pt x="2246" y="266"/>
                      </a:lnTo>
                      <a:lnTo>
                        <a:pt x="2247" y="266"/>
                      </a:lnTo>
                      <a:lnTo>
                        <a:pt x="2248" y="267"/>
                      </a:lnTo>
                      <a:lnTo>
                        <a:pt x="2248" y="298"/>
                      </a:lnTo>
                      <a:lnTo>
                        <a:pt x="2246" y="299"/>
                      </a:lnTo>
                      <a:lnTo>
                        <a:pt x="2242" y="300"/>
                      </a:lnTo>
                      <a:lnTo>
                        <a:pt x="2240" y="303"/>
                      </a:lnTo>
                      <a:lnTo>
                        <a:pt x="2236" y="304"/>
                      </a:lnTo>
                      <a:lnTo>
                        <a:pt x="2234" y="305"/>
                      </a:lnTo>
                      <a:lnTo>
                        <a:pt x="2232" y="307"/>
                      </a:lnTo>
                      <a:lnTo>
                        <a:pt x="2228" y="308"/>
                      </a:lnTo>
                      <a:lnTo>
                        <a:pt x="2226" y="309"/>
                      </a:lnTo>
                      <a:lnTo>
                        <a:pt x="2223" y="312"/>
                      </a:lnTo>
                      <a:lnTo>
                        <a:pt x="2220" y="313"/>
                      </a:lnTo>
                      <a:lnTo>
                        <a:pt x="2218" y="315"/>
                      </a:lnTo>
                      <a:lnTo>
                        <a:pt x="2215" y="316"/>
                      </a:lnTo>
                      <a:lnTo>
                        <a:pt x="2212" y="319"/>
                      </a:lnTo>
                      <a:lnTo>
                        <a:pt x="2209" y="321"/>
                      </a:lnTo>
                      <a:lnTo>
                        <a:pt x="2206" y="322"/>
                      </a:lnTo>
                      <a:lnTo>
                        <a:pt x="2204" y="324"/>
                      </a:lnTo>
                      <a:lnTo>
                        <a:pt x="2201" y="327"/>
                      </a:lnTo>
                      <a:lnTo>
                        <a:pt x="2198" y="328"/>
                      </a:lnTo>
                      <a:lnTo>
                        <a:pt x="2196" y="330"/>
                      </a:lnTo>
                      <a:lnTo>
                        <a:pt x="2193" y="333"/>
                      </a:lnTo>
                      <a:lnTo>
                        <a:pt x="2190" y="335"/>
                      </a:lnTo>
                      <a:lnTo>
                        <a:pt x="2188" y="337"/>
                      </a:lnTo>
                      <a:lnTo>
                        <a:pt x="2186" y="339"/>
                      </a:lnTo>
                      <a:lnTo>
                        <a:pt x="2182" y="342"/>
                      </a:lnTo>
                      <a:lnTo>
                        <a:pt x="2180" y="344"/>
                      </a:lnTo>
                      <a:lnTo>
                        <a:pt x="2178" y="346"/>
                      </a:lnTo>
                      <a:lnTo>
                        <a:pt x="2175" y="349"/>
                      </a:lnTo>
                      <a:lnTo>
                        <a:pt x="2173" y="352"/>
                      </a:lnTo>
                      <a:lnTo>
                        <a:pt x="2169" y="354"/>
                      </a:lnTo>
                      <a:lnTo>
                        <a:pt x="2167" y="357"/>
                      </a:lnTo>
                      <a:lnTo>
                        <a:pt x="2165" y="360"/>
                      </a:lnTo>
                      <a:lnTo>
                        <a:pt x="2163" y="363"/>
                      </a:lnTo>
                      <a:close/>
                      <a:moveTo>
                        <a:pt x="1323" y="68"/>
                      </a:moveTo>
                      <a:lnTo>
                        <a:pt x="1323" y="69"/>
                      </a:lnTo>
                      <a:lnTo>
                        <a:pt x="1323" y="71"/>
                      </a:lnTo>
                      <a:lnTo>
                        <a:pt x="1323" y="73"/>
                      </a:lnTo>
                      <a:lnTo>
                        <a:pt x="1323" y="74"/>
                      </a:lnTo>
                      <a:lnTo>
                        <a:pt x="1321" y="76"/>
                      </a:lnTo>
                      <a:lnTo>
                        <a:pt x="1321" y="77"/>
                      </a:lnTo>
                      <a:lnTo>
                        <a:pt x="1321" y="80"/>
                      </a:lnTo>
                      <a:lnTo>
                        <a:pt x="1320" y="82"/>
                      </a:lnTo>
                      <a:lnTo>
                        <a:pt x="1320" y="83"/>
                      </a:lnTo>
                      <a:lnTo>
                        <a:pt x="1320" y="85"/>
                      </a:lnTo>
                      <a:lnTo>
                        <a:pt x="1319" y="88"/>
                      </a:lnTo>
                      <a:lnTo>
                        <a:pt x="1319" y="90"/>
                      </a:lnTo>
                      <a:lnTo>
                        <a:pt x="1318" y="92"/>
                      </a:lnTo>
                      <a:lnTo>
                        <a:pt x="1318" y="95"/>
                      </a:lnTo>
                      <a:lnTo>
                        <a:pt x="1318" y="97"/>
                      </a:lnTo>
                      <a:lnTo>
                        <a:pt x="1317" y="99"/>
                      </a:lnTo>
                      <a:lnTo>
                        <a:pt x="1317" y="100"/>
                      </a:lnTo>
                      <a:lnTo>
                        <a:pt x="1316" y="103"/>
                      </a:lnTo>
                      <a:lnTo>
                        <a:pt x="1316" y="105"/>
                      </a:lnTo>
                      <a:lnTo>
                        <a:pt x="1314" y="107"/>
                      </a:lnTo>
                      <a:lnTo>
                        <a:pt x="1314" y="108"/>
                      </a:lnTo>
                      <a:lnTo>
                        <a:pt x="1314" y="111"/>
                      </a:lnTo>
                      <a:lnTo>
                        <a:pt x="1313" y="113"/>
                      </a:lnTo>
                      <a:lnTo>
                        <a:pt x="1313" y="114"/>
                      </a:lnTo>
                      <a:lnTo>
                        <a:pt x="1313" y="115"/>
                      </a:lnTo>
                      <a:lnTo>
                        <a:pt x="1313" y="118"/>
                      </a:lnTo>
                      <a:lnTo>
                        <a:pt x="1312" y="119"/>
                      </a:lnTo>
                      <a:lnTo>
                        <a:pt x="1312" y="120"/>
                      </a:lnTo>
                      <a:lnTo>
                        <a:pt x="1312" y="121"/>
                      </a:lnTo>
                      <a:lnTo>
                        <a:pt x="1312" y="122"/>
                      </a:lnTo>
                      <a:lnTo>
                        <a:pt x="1312" y="123"/>
                      </a:lnTo>
                      <a:lnTo>
                        <a:pt x="1312" y="125"/>
                      </a:lnTo>
                      <a:lnTo>
                        <a:pt x="1313" y="125"/>
                      </a:lnTo>
                      <a:lnTo>
                        <a:pt x="1313" y="126"/>
                      </a:lnTo>
                      <a:lnTo>
                        <a:pt x="1314" y="127"/>
                      </a:lnTo>
                      <a:lnTo>
                        <a:pt x="1314" y="128"/>
                      </a:lnTo>
                      <a:lnTo>
                        <a:pt x="1316" y="128"/>
                      </a:lnTo>
                      <a:lnTo>
                        <a:pt x="1316" y="129"/>
                      </a:lnTo>
                      <a:lnTo>
                        <a:pt x="1317" y="129"/>
                      </a:lnTo>
                      <a:lnTo>
                        <a:pt x="1317" y="130"/>
                      </a:lnTo>
                      <a:lnTo>
                        <a:pt x="1317" y="132"/>
                      </a:lnTo>
                      <a:lnTo>
                        <a:pt x="1317" y="133"/>
                      </a:lnTo>
                      <a:lnTo>
                        <a:pt x="1317" y="134"/>
                      </a:lnTo>
                      <a:lnTo>
                        <a:pt x="1317" y="136"/>
                      </a:lnTo>
                      <a:lnTo>
                        <a:pt x="1317" y="137"/>
                      </a:lnTo>
                      <a:lnTo>
                        <a:pt x="1317" y="140"/>
                      </a:lnTo>
                      <a:lnTo>
                        <a:pt x="1317" y="141"/>
                      </a:lnTo>
                      <a:lnTo>
                        <a:pt x="1317" y="143"/>
                      </a:lnTo>
                      <a:lnTo>
                        <a:pt x="1317" y="144"/>
                      </a:lnTo>
                      <a:lnTo>
                        <a:pt x="1317" y="147"/>
                      </a:lnTo>
                      <a:lnTo>
                        <a:pt x="1317" y="148"/>
                      </a:lnTo>
                      <a:lnTo>
                        <a:pt x="1317" y="150"/>
                      </a:lnTo>
                      <a:lnTo>
                        <a:pt x="1317" y="151"/>
                      </a:lnTo>
                      <a:lnTo>
                        <a:pt x="1317" y="153"/>
                      </a:lnTo>
                      <a:lnTo>
                        <a:pt x="1317" y="155"/>
                      </a:lnTo>
                      <a:lnTo>
                        <a:pt x="1317" y="157"/>
                      </a:lnTo>
                      <a:lnTo>
                        <a:pt x="1317" y="159"/>
                      </a:lnTo>
                      <a:lnTo>
                        <a:pt x="1317" y="160"/>
                      </a:lnTo>
                      <a:lnTo>
                        <a:pt x="1317" y="163"/>
                      </a:lnTo>
                      <a:lnTo>
                        <a:pt x="1317" y="164"/>
                      </a:lnTo>
                      <a:lnTo>
                        <a:pt x="1317" y="166"/>
                      </a:lnTo>
                      <a:lnTo>
                        <a:pt x="1317" y="169"/>
                      </a:lnTo>
                      <a:lnTo>
                        <a:pt x="1317" y="170"/>
                      </a:lnTo>
                      <a:lnTo>
                        <a:pt x="1317" y="172"/>
                      </a:lnTo>
                      <a:lnTo>
                        <a:pt x="1318" y="173"/>
                      </a:lnTo>
                      <a:lnTo>
                        <a:pt x="1318" y="175"/>
                      </a:lnTo>
                      <a:lnTo>
                        <a:pt x="1318" y="177"/>
                      </a:lnTo>
                      <a:lnTo>
                        <a:pt x="1318" y="179"/>
                      </a:lnTo>
                      <a:lnTo>
                        <a:pt x="1318" y="181"/>
                      </a:lnTo>
                      <a:lnTo>
                        <a:pt x="1318" y="182"/>
                      </a:lnTo>
                      <a:lnTo>
                        <a:pt x="1319" y="185"/>
                      </a:lnTo>
                      <a:lnTo>
                        <a:pt x="1319" y="186"/>
                      </a:lnTo>
                      <a:lnTo>
                        <a:pt x="1319" y="187"/>
                      </a:lnTo>
                      <a:lnTo>
                        <a:pt x="1319" y="188"/>
                      </a:lnTo>
                      <a:lnTo>
                        <a:pt x="1319" y="190"/>
                      </a:lnTo>
                      <a:lnTo>
                        <a:pt x="1320" y="192"/>
                      </a:lnTo>
                      <a:lnTo>
                        <a:pt x="1320" y="193"/>
                      </a:lnTo>
                      <a:lnTo>
                        <a:pt x="1320" y="194"/>
                      </a:lnTo>
                      <a:lnTo>
                        <a:pt x="1320" y="195"/>
                      </a:lnTo>
                      <a:lnTo>
                        <a:pt x="1321" y="196"/>
                      </a:lnTo>
                      <a:lnTo>
                        <a:pt x="1321" y="199"/>
                      </a:lnTo>
                      <a:lnTo>
                        <a:pt x="1321" y="200"/>
                      </a:lnTo>
                      <a:lnTo>
                        <a:pt x="1323" y="201"/>
                      </a:lnTo>
                      <a:lnTo>
                        <a:pt x="1323" y="202"/>
                      </a:lnTo>
                      <a:lnTo>
                        <a:pt x="1323" y="203"/>
                      </a:lnTo>
                      <a:lnTo>
                        <a:pt x="1324" y="204"/>
                      </a:lnTo>
                      <a:lnTo>
                        <a:pt x="1324" y="207"/>
                      </a:lnTo>
                      <a:lnTo>
                        <a:pt x="1325" y="208"/>
                      </a:lnTo>
                      <a:lnTo>
                        <a:pt x="1325" y="209"/>
                      </a:lnTo>
                      <a:lnTo>
                        <a:pt x="1325" y="210"/>
                      </a:lnTo>
                      <a:lnTo>
                        <a:pt x="1326" y="211"/>
                      </a:lnTo>
                      <a:lnTo>
                        <a:pt x="1326" y="212"/>
                      </a:lnTo>
                      <a:lnTo>
                        <a:pt x="1327" y="214"/>
                      </a:lnTo>
                      <a:lnTo>
                        <a:pt x="1327" y="215"/>
                      </a:lnTo>
                      <a:lnTo>
                        <a:pt x="1328" y="216"/>
                      </a:lnTo>
                      <a:lnTo>
                        <a:pt x="1328" y="218"/>
                      </a:lnTo>
                      <a:lnTo>
                        <a:pt x="1329" y="219"/>
                      </a:lnTo>
                      <a:lnTo>
                        <a:pt x="1329" y="220"/>
                      </a:lnTo>
                      <a:lnTo>
                        <a:pt x="1331" y="220"/>
                      </a:lnTo>
                      <a:lnTo>
                        <a:pt x="1331" y="222"/>
                      </a:lnTo>
                      <a:lnTo>
                        <a:pt x="1332" y="223"/>
                      </a:lnTo>
                      <a:lnTo>
                        <a:pt x="1332" y="224"/>
                      </a:lnTo>
                      <a:lnTo>
                        <a:pt x="1333" y="225"/>
                      </a:lnTo>
                      <a:lnTo>
                        <a:pt x="1334" y="226"/>
                      </a:lnTo>
                      <a:lnTo>
                        <a:pt x="1334" y="227"/>
                      </a:lnTo>
                      <a:lnTo>
                        <a:pt x="1335" y="229"/>
                      </a:lnTo>
                      <a:lnTo>
                        <a:pt x="1336" y="230"/>
                      </a:lnTo>
                      <a:lnTo>
                        <a:pt x="1338" y="231"/>
                      </a:lnTo>
                      <a:lnTo>
                        <a:pt x="1338" y="232"/>
                      </a:lnTo>
                      <a:lnTo>
                        <a:pt x="1339" y="233"/>
                      </a:lnTo>
                      <a:lnTo>
                        <a:pt x="1340" y="234"/>
                      </a:lnTo>
                      <a:lnTo>
                        <a:pt x="1340" y="236"/>
                      </a:lnTo>
                      <a:lnTo>
                        <a:pt x="1341" y="236"/>
                      </a:lnTo>
                      <a:lnTo>
                        <a:pt x="1341" y="237"/>
                      </a:lnTo>
                      <a:lnTo>
                        <a:pt x="1341" y="238"/>
                      </a:lnTo>
                      <a:lnTo>
                        <a:pt x="1342" y="238"/>
                      </a:lnTo>
                      <a:lnTo>
                        <a:pt x="1342" y="239"/>
                      </a:lnTo>
                      <a:lnTo>
                        <a:pt x="1342" y="240"/>
                      </a:lnTo>
                      <a:lnTo>
                        <a:pt x="1343" y="240"/>
                      </a:lnTo>
                      <a:lnTo>
                        <a:pt x="1343" y="241"/>
                      </a:lnTo>
                      <a:lnTo>
                        <a:pt x="1344" y="242"/>
                      </a:lnTo>
                      <a:lnTo>
                        <a:pt x="1346" y="244"/>
                      </a:lnTo>
                      <a:lnTo>
                        <a:pt x="1346" y="245"/>
                      </a:lnTo>
                      <a:lnTo>
                        <a:pt x="1347" y="246"/>
                      </a:lnTo>
                      <a:lnTo>
                        <a:pt x="1347" y="247"/>
                      </a:lnTo>
                      <a:lnTo>
                        <a:pt x="1348" y="248"/>
                      </a:lnTo>
                      <a:lnTo>
                        <a:pt x="1348" y="249"/>
                      </a:lnTo>
                      <a:lnTo>
                        <a:pt x="1349" y="251"/>
                      </a:lnTo>
                      <a:lnTo>
                        <a:pt x="1349" y="252"/>
                      </a:lnTo>
                      <a:lnTo>
                        <a:pt x="1349" y="254"/>
                      </a:lnTo>
                      <a:lnTo>
                        <a:pt x="1349" y="256"/>
                      </a:lnTo>
                      <a:lnTo>
                        <a:pt x="1349" y="259"/>
                      </a:lnTo>
                      <a:lnTo>
                        <a:pt x="1350" y="261"/>
                      </a:lnTo>
                      <a:lnTo>
                        <a:pt x="1350" y="262"/>
                      </a:lnTo>
                      <a:lnTo>
                        <a:pt x="1350" y="264"/>
                      </a:lnTo>
                      <a:lnTo>
                        <a:pt x="1350" y="266"/>
                      </a:lnTo>
                      <a:lnTo>
                        <a:pt x="1351" y="268"/>
                      </a:lnTo>
                      <a:lnTo>
                        <a:pt x="1351" y="269"/>
                      </a:lnTo>
                      <a:lnTo>
                        <a:pt x="1353" y="270"/>
                      </a:lnTo>
                      <a:lnTo>
                        <a:pt x="1353" y="271"/>
                      </a:lnTo>
                      <a:lnTo>
                        <a:pt x="1354" y="272"/>
                      </a:lnTo>
                      <a:lnTo>
                        <a:pt x="1354" y="274"/>
                      </a:lnTo>
                      <a:lnTo>
                        <a:pt x="1355" y="275"/>
                      </a:lnTo>
                      <a:lnTo>
                        <a:pt x="1355" y="276"/>
                      </a:lnTo>
                      <a:lnTo>
                        <a:pt x="1356" y="276"/>
                      </a:lnTo>
                      <a:lnTo>
                        <a:pt x="1357" y="277"/>
                      </a:lnTo>
                      <a:lnTo>
                        <a:pt x="1358" y="277"/>
                      </a:lnTo>
                      <a:lnTo>
                        <a:pt x="1358" y="278"/>
                      </a:lnTo>
                      <a:lnTo>
                        <a:pt x="1359" y="278"/>
                      </a:lnTo>
                      <a:lnTo>
                        <a:pt x="1361" y="279"/>
                      </a:lnTo>
                      <a:lnTo>
                        <a:pt x="1362" y="279"/>
                      </a:lnTo>
                      <a:lnTo>
                        <a:pt x="1363" y="281"/>
                      </a:lnTo>
                      <a:lnTo>
                        <a:pt x="1364" y="281"/>
                      </a:lnTo>
                      <a:lnTo>
                        <a:pt x="1365" y="281"/>
                      </a:lnTo>
                      <a:lnTo>
                        <a:pt x="1366" y="281"/>
                      </a:lnTo>
                      <a:lnTo>
                        <a:pt x="1368" y="282"/>
                      </a:lnTo>
                      <a:lnTo>
                        <a:pt x="1369" y="282"/>
                      </a:lnTo>
                      <a:lnTo>
                        <a:pt x="1370" y="282"/>
                      </a:lnTo>
                      <a:lnTo>
                        <a:pt x="1372" y="283"/>
                      </a:lnTo>
                      <a:lnTo>
                        <a:pt x="1373" y="283"/>
                      </a:lnTo>
                      <a:lnTo>
                        <a:pt x="1376" y="284"/>
                      </a:lnTo>
                      <a:lnTo>
                        <a:pt x="1378" y="284"/>
                      </a:lnTo>
                      <a:lnTo>
                        <a:pt x="1379" y="284"/>
                      </a:lnTo>
                      <a:lnTo>
                        <a:pt x="1381" y="285"/>
                      </a:lnTo>
                      <a:lnTo>
                        <a:pt x="1383" y="285"/>
                      </a:lnTo>
                      <a:lnTo>
                        <a:pt x="1385" y="285"/>
                      </a:lnTo>
                      <a:lnTo>
                        <a:pt x="1386" y="285"/>
                      </a:lnTo>
                      <a:lnTo>
                        <a:pt x="1388" y="285"/>
                      </a:lnTo>
                      <a:lnTo>
                        <a:pt x="1390" y="285"/>
                      </a:lnTo>
                      <a:lnTo>
                        <a:pt x="1392" y="285"/>
                      </a:lnTo>
                      <a:lnTo>
                        <a:pt x="1393" y="284"/>
                      </a:lnTo>
                      <a:lnTo>
                        <a:pt x="1394" y="284"/>
                      </a:lnTo>
                      <a:lnTo>
                        <a:pt x="1396" y="284"/>
                      </a:lnTo>
                      <a:lnTo>
                        <a:pt x="1398" y="284"/>
                      </a:lnTo>
                      <a:lnTo>
                        <a:pt x="1399" y="283"/>
                      </a:lnTo>
                      <a:lnTo>
                        <a:pt x="1401" y="283"/>
                      </a:lnTo>
                      <a:lnTo>
                        <a:pt x="1402" y="283"/>
                      </a:lnTo>
                      <a:lnTo>
                        <a:pt x="1403" y="282"/>
                      </a:lnTo>
                      <a:lnTo>
                        <a:pt x="1406" y="282"/>
                      </a:lnTo>
                      <a:lnTo>
                        <a:pt x="1407" y="281"/>
                      </a:lnTo>
                      <a:lnTo>
                        <a:pt x="1408" y="281"/>
                      </a:lnTo>
                      <a:lnTo>
                        <a:pt x="1409" y="281"/>
                      </a:lnTo>
                      <a:lnTo>
                        <a:pt x="1411" y="279"/>
                      </a:lnTo>
                      <a:lnTo>
                        <a:pt x="1413" y="279"/>
                      </a:lnTo>
                      <a:lnTo>
                        <a:pt x="1414" y="278"/>
                      </a:lnTo>
                      <a:lnTo>
                        <a:pt x="1415" y="278"/>
                      </a:lnTo>
                      <a:lnTo>
                        <a:pt x="1416" y="278"/>
                      </a:lnTo>
                      <a:lnTo>
                        <a:pt x="1418" y="277"/>
                      </a:lnTo>
                      <a:lnTo>
                        <a:pt x="1420" y="277"/>
                      </a:lnTo>
                      <a:lnTo>
                        <a:pt x="1421" y="277"/>
                      </a:lnTo>
                      <a:lnTo>
                        <a:pt x="1422" y="277"/>
                      </a:lnTo>
                      <a:lnTo>
                        <a:pt x="1423" y="277"/>
                      </a:lnTo>
                      <a:lnTo>
                        <a:pt x="1424" y="277"/>
                      </a:lnTo>
                      <a:lnTo>
                        <a:pt x="1425" y="278"/>
                      </a:lnTo>
                      <a:lnTo>
                        <a:pt x="1427" y="278"/>
                      </a:lnTo>
                      <a:lnTo>
                        <a:pt x="1428" y="278"/>
                      </a:lnTo>
                      <a:lnTo>
                        <a:pt x="1429" y="279"/>
                      </a:lnTo>
                      <a:lnTo>
                        <a:pt x="1430" y="279"/>
                      </a:lnTo>
                      <a:lnTo>
                        <a:pt x="1431" y="279"/>
                      </a:lnTo>
                      <a:lnTo>
                        <a:pt x="1432" y="281"/>
                      </a:lnTo>
                      <a:lnTo>
                        <a:pt x="1433" y="281"/>
                      </a:lnTo>
                      <a:lnTo>
                        <a:pt x="1435" y="281"/>
                      </a:lnTo>
                      <a:lnTo>
                        <a:pt x="1435" y="282"/>
                      </a:lnTo>
                      <a:lnTo>
                        <a:pt x="1436" y="282"/>
                      </a:lnTo>
                      <a:lnTo>
                        <a:pt x="1437" y="282"/>
                      </a:lnTo>
                      <a:lnTo>
                        <a:pt x="1438" y="282"/>
                      </a:lnTo>
                      <a:lnTo>
                        <a:pt x="1438" y="283"/>
                      </a:lnTo>
                      <a:lnTo>
                        <a:pt x="1439" y="283"/>
                      </a:lnTo>
                      <a:lnTo>
                        <a:pt x="1443" y="282"/>
                      </a:lnTo>
                      <a:lnTo>
                        <a:pt x="1446" y="281"/>
                      </a:lnTo>
                      <a:lnTo>
                        <a:pt x="1448" y="278"/>
                      </a:lnTo>
                      <a:lnTo>
                        <a:pt x="1452" y="277"/>
                      </a:lnTo>
                      <a:lnTo>
                        <a:pt x="1454" y="275"/>
                      </a:lnTo>
                      <a:lnTo>
                        <a:pt x="1458" y="274"/>
                      </a:lnTo>
                      <a:lnTo>
                        <a:pt x="1461" y="271"/>
                      </a:lnTo>
                      <a:lnTo>
                        <a:pt x="1463" y="269"/>
                      </a:lnTo>
                      <a:lnTo>
                        <a:pt x="1467" y="267"/>
                      </a:lnTo>
                      <a:lnTo>
                        <a:pt x="1469" y="264"/>
                      </a:lnTo>
                      <a:lnTo>
                        <a:pt x="1472" y="261"/>
                      </a:lnTo>
                      <a:lnTo>
                        <a:pt x="1475" y="259"/>
                      </a:lnTo>
                      <a:lnTo>
                        <a:pt x="1477" y="256"/>
                      </a:lnTo>
                      <a:lnTo>
                        <a:pt x="1480" y="253"/>
                      </a:lnTo>
                      <a:lnTo>
                        <a:pt x="1483" y="251"/>
                      </a:lnTo>
                      <a:lnTo>
                        <a:pt x="1485" y="247"/>
                      </a:lnTo>
                      <a:lnTo>
                        <a:pt x="1488" y="244"/>
                      </a:lnTo>
                      <a:lnTo>
                        <a:pt x="1490" y="241"/>
                      </a:lnTo>
                      <a:lnTo>
                        <a:pt x="1492" y="238"/>
                      </a:lnTo>
                      <a:lnTo>
                        <a:pt x="1495" y="234"/>
                      </a:lnTo>
                      <a:lnTo>
                        <a:pt x="1497" y="231"/>
                      </a:lnTo>
                      <a:lnTo>
                        <a:pt x="1499" y="227"/>
                      </a:lnTo>
                      <a:lnTo>
                        <a:pt x="1502" y="225"/>
                      </a:lnTo>
                      <a:lnTo>
                        <a:pt x="1504" y="222"/>
                      </a:lnTo>
                      <a:lnTo>
                        <a:pt x="1506" y="218"/>
                      </a:lnTo>
                      <a:lnTo>
                        <a:pt x="1507" y="215"/>
                      </a:lnTo>
                      <a:lnTo>
                        <a:pt x="1510" y="211"/>
                      </a:lnTo>
                      <a:lnTo>
                        <a:pt x="1511" y="208"/>
                      </a:lnTo>
                      <a:lnTo>
                        <a:pt x="1513" y="204"/>
                      </a:lnTo>
                      <a:lnTo>
                        <a:pt x="1514" y="201"/>
                      </a:lnTo>
                      <a:lnTo>
                        <a:pt x="1515" y="197"/>
                      </a:lnTo>
                      <a:lnTo>
                        <a:pt x="1518" y="195"/>
                      </a:lnTo>
                      <a:lnTo>
                        <a:pt x="1517" y="194"/>
                      </a:lnTo>
                      <a:lnTo>
                        <a:pt x="1515" y="193"/>
                      </a:lnTo>
                      <a:lnTo>
                        <a:pt x="1514" y="193"/>
                      </a:lnTo>
                      <a:lnTo>
                        <a:pt x="1514" y="192"/>
                      </a:lnTo>
                      <a:lnTo>
                        <a:pt x="1513" y="192"/>
                      </a:lnTo>
                      <a:lnTo>
                        <a:pt x="1512" y="190"/>
                      </a:lnTo>
                      <a:lnTo>
                        <a:pt x="1511" y="190"/>
                      </a:lnTo>
                      <a:lnTo>
                        <a:pt x="1511" y="189"/>
                      </a:lnTo>
                      <a:lnTo>
                        <a:pt x="1510" y="189"/>
                      </a:lnTo>
                      <a:lnTo>
                        <a:pt x="1509" y="189"/>
                      </a:lnTo>
                      <a:lnTo>
                        <a:pt x="1509" y="188"/>
                      </a:lnTo>
                      <a:lnTo>
                        <a:pt x="1507" y="188"/>
                      </a:lnTo>
                      <a:lnTo>
                        <a:pt x="1506" y="188"/>
                      </a:lnTo>
                      <a:lnTo>
                        <a:pt x="1506" y="187"/>
                      </a:lnTo>
                      <a:lnTo>
                        <a:pt x="1505" y="187"/>
                      </a:lnTo>
                      <a:lnTo>
                        <a:pt x="1507" y="187"/>
                      </a:lnTo>
                      <a:lnTo>
                        <a:pt x="1510" y="187"/>
                      </a:lnTo>
                      <a:lnTo>
                        <a:pt x="1511" y="187"/>
                      </a:lnTo>
                      <a:lnTo>
                        <a:pt x="1512" y="187"/>
                      </a:lnTo>
                      <a:lnTo>
                        <a:pt x="1514" y="187"/>
                      </a:lnTo>
                      <a:lnTo>
                        <a:pt x="1515" y="187"/>
                      </a:lnTo>
                      <a:lnTo>
                        <a:pt x="1517" y="186"/>
                      </a:lnTo>
                      <a:lnTo>
                        <a:pt x="1518" y="186"/>
                      </a:lnTo>
                      <a:lnTo>
                        <a:pt x="1519" y="186"/>
                      </a:lnTo>
                      <a:lnTo>
                        <a:pt x="1520" y="186"/>
                      </a:lnTo>
                      <a:lnTo>
                        <a:pt x="1521" y="185"/>
                      </a:lnTo>
                      <a:lnTo>
                        <a:pt x="1522" y="185"/>
                      </a:lnTo>
                      <a:lnTo>
                        <a:pt x="1524" y="185"/>
                      </a:lnTo>
                      <a:lnTo>
                        <a:pt x="1524" y="184"/>
                      </a:lnTo>
                      <a:lnTo>
                        <a:pt x="1525" y="184"/>
                      </a:lnTo>
                      <a:lnTo>
                        <a:pt x="1526" y="182"/>
                      </a:lnTo>
                      <a:lnTo>
                        <a:pt x="1527" y="182"/>
                      </a:lnTo>
                      <a:lnTo>
                        <a:pt x="1527" y="181"/>
                      </a:lnTo>
                      <a:lnTo>
                        <a:pt x="1528" y="180"/>
                      </a:lnTo>
                      <a:lnTo>
                        <a:pt x="1529" y="179"/>
                      </a:lnTo>
                      <a:lnTo>
                        <a:pt x="1529" y="178"/>
                      </a:lnTo>
                      <a:lnTo>
                        <a:pt x="1530" y="178"/>
                      </a:lnTo>
                      <a:lnTo>
                        <a:pt x="1530" y="177"/>
                      </a:lnTo>
                      <a:lnTo>
                        <a:pt x="1530" y="175"/>
                      </a:lnTo>
                      <a:lnTo>
                        <a:pt x="1532" y="175"/>
                      </a:lnTo>
                      <a:lnTo>
                        <a:pt x="1532" y="174"/>
                      </a:lnTo>
                      <a:lnTo>
                        <a:pt x="1533" y="173"/>
                      </a:lnTo>
                      <a:lnTo>
                        <a:pt x="1533" y="172"/>
                      </a:lnTo>
                      <a:lnTo>
                        <a:pt x="1534" y="171"/>
                      </a:lnTo>
                      <a:lnTo>
                        <a:pt x="1534" y="170"/>
                      </a:lnTo>
                      <a:lnTo>
                        <a:pt x="1535" y="169"/>
                      </a:lnTo>
                      <a:lnTo>
                        <a:pt x="1535" y="167"/>
                      </a:lnTo>
                      <a:lnTo>
                        <a:pt x="1535" y="166"/>
                      </a:lnTo>
                      <a:lnTo>
                        <a:pt x="1535" y="165"/>
                      </a:lnTo>
                      <a:lnTo>
                        <a:pt x="1536" y="164"/>
                      </a:lnTo>
                      <a:lnTo>
                        <a:pt x="1536" y="163"/>
                      </a:lnTo>
                      <a:lnTo>
                        <a:pt x="1536" y="162"/>
                      </a:lnTo>
                      <a:lnTo>
                        <a:pt x="1536" y="160"/>
                      </a:lnTo>
                      <a:lnTo>
                        <a:pt x="1536" y="159"/>
                      </a:lnTo>
                      <a:lnTo>
                        <a:pt x="1536" y="158"/>
                      </a:lnTo>
                      <a:lnTo>
                        <a:pt x="1536" y="157"/>
                      </a:lnTo>
                      <a:lnTo>
                        <a:pt x="1537" y="156"/>
                      </a:lnTo>
                      <a:lnTo>
                        <a:pt x="1537" y="155"/>
                      </a:lnTo>
                      <a:lnTo>
                        <a:pt x="1537" y="153"/>
                      </a:lnTo>
                      <a:lnTo>
                        <a:pt x="1537" y="151"/>
                      </a:lnTo>
                      <a:lnTo>
                        <a:pt x="1539" y="150"/>
                      </a:lnTo>
                      <a:lnTo>
                        <a:pt x="1539" y="149"/>
                      </a:lnTo>
                      <a:lnTo>
                        <a:pt x="1539" y="148"/>
                      </a:lnTo>
                      <a:lnTo>
                        <a:pt x="1539" y="147"/>
                      </a:lnTo>
                      <a:lnTo>
                        <a:pt x="1540" y="145"/>
                      </a:lnTo>
                      <a:lnTo>
                        <a:pt x="1540" y="144"/>
                      </a:lnTo>
                      <a:lnTo>
                        <a:pt x="1541" y="143"/>
                      </a:lnTo>
                      <a:lnTo>
                        <a:pt x="1541" y="141"/>
                      </a:lnTo>
                      <a:lnTo>
                        <a:pt x="1542" y="140"/>
                      </a:lnTo>
                      <a:lnTo>
                        <a:pt x="1542" y="138"/>
                      </a:lnTo>
                      <a:lnTo>
                        <a:pt x="1542" y="136"/>
                      </a:lnTo>
                      <a:lnTo>
                        <a:pt x="1542" y="135"/>
                      </a:lnTo>
                      <a:lnTo>
                        <a:pt x="1542" y="134"/>
                      </a:lnTo>
                      <a:lnTo>
                        <a:pt x="1542" y="133"/>
                      </a:lnTo>
                      <a:lnTo>
                        <a:pt x="1542" y="132"/>
                      </a:lnTo>
                      <a:lnTo>
                        <a:pt x="1542" y="130"/>
                      </a:lnTo>
                      <a:lnTo>
                        <a:pt x="1542" y="129"/>
                      </a:lnTo>
                      <a:lnTo>
                        <a:pt x="1542" y="128"/>
                      </a:lnTo>
                      <a:lnTo>
                        <a:pt x="1541" y="128"/>
                      </a:lnTo>
                      <a:lnTo>
                        <a:pt x="1541" y="127"/>
                      </a:lnTo>
                      <a:lnTo>
                        <a:pt x="1540" y="126"/>
                      </a:lnTo>
                      <a:lnTo>
                        <a:pt x="1539" y="125"/>
                      </a:lnTo>
                      <a:lnTo>
                        <a:pt x="1537" y="123"/>
                      </a:lnTo>
                      <a:lnTo>
                        <a:pt x="1536" y="123"/>
                      </a:lnTo>
                      <a:lnTo>
                        <a:pt x="1536" y="122"/>
                      </a:lnTo>
                      <a:lnTo>
                        <a:pt x="1535" y="122"/>
                      </a:lnTo>
                      <a:lnTo>
                        <a:pt x="1534" y="122"/>
                      </a:lnTo>
                      <a:lnTo>
                        <a:pt x="1533" y="122"/>
                      </a:lnTo>
                      <a:lnTo>
                        <a:pt x="1532" y="122"/>
                      </a:lnTo>
                      <a:lnTo>
                        <a:pt x="1530" y="122"/>
                      </a:lnTo>
                      <a:lnTo>
                        <a:pt x="1529" y="122"/>
                      </a:lnTo>
                      <a:lnTo>
                        <a:pt x="1528" y="122"/>
                      </a:lnTo>
                      <a:lnTo>
                        <a:pt x="1527" y="122"/>
                      </a:lnTo>
                      <a:lnTo>
                        <a:pt x="1526" y="122"/>
                      </a:lnTo>
                      <a:lnTo>
                        <a:pt x="1525" y="122"/>
                      </a:lnTo>
                      <a:lnTo>
                        <a:pt x="1524" y="122"/>
                      </a:lnTo>
                      <a:lnTo>
                        <a:pt x="1522" y="123"/>
                      </a:lnTo>
                      <a:lnTo>
                        <a:pt x="1521" y="123"/>
                      </a:lnTo>
                      <a:lnTo>
                        <a:pt x="1520" y="125"/>
                      </a:lnTo>
                      <a:lnTo>
                        <a:pt x="1519" y="125"/>
                      </a:lnTo>
                      <a:lnTo>
                        <a:pt x="1518" y="126"/>
                      </a:lnTo>
                      <a:lnTo>
                        <a:pt x="1517" y="126"/>
                      </a:lnTo>
                      <a:lnTo>
                        <a:pt x="1515" y="127"/>
                      </a:lnTo>
                      <a:lnTo>
                        <a:pt x="1513" y="127"/>
                      </a:lnTo>
                      <a:lnTo>
                        <a:pt x="1512" y="128"/>
                      </a:lnTo>
                      <a:lnTo>
                        <a:pt x="1511" y="129"/>
                      </a:lnTo>
                      <a:lnTo>
                        <a:pt x="1510" y="129"/>
                      </a:lnTo>
                      <a:lnTo>
                        <a:pt x="1509" y="130"/>
                      </a:lnTo>
                      <a:lnTo>
                        <a:pt x="1507" y="132"/>
                      </a:lnTo>
                      <a:lnTo>
                        <a:pt x="1505" y="133"/>
                      </a:lnTo>
                      <a:lnTo>
                        <a:pt x="1504" y="134"/>
                      </a:lnTo>
                      <a:lnTo>
                        <a:pt x="1503" y="135"/>
                      </a:lnTo>
                      <a:lnTo>
                        <a:pt x="1502" y="136"/>
                      </a:lnTo>
                      <a:lnTo>
                        <a:pt x="1500" y="137"/>
                      </a:lnTo>
                      <a:lnTo>
                        <a:pt x="1499" y="138"/>
                      </a:lnTo>
                      <a:lnTo>
                        <a:pt x="1498" y="140"/>
                      </a:lnTo>
                      <a:lnTo>
                        <a:pt x="1497" y="141"/>
                      </a:lnTo>
                      <a:lnTo>
                        <a:pt x="1496" y="143"/>
                      </a:lnTo>
                      <a:lnTo>
                        <a:pt x="1495" y="144"/>
                      </a:lnTo>
                      <a:lnTo>
                        <a:pt x="1494" y="145"/>
                      </a:lnTo>
                      <a:lnTo>
                        <a:pt x="1492" y="147"/>
                      </a:lnTo>
                      <a:lnTo>
                        <a:pt x="1492" y="149"/>
                      </a:lnTo>
                      <a:lnTo>
                        <a:pt x="1491" y="150"/>
                      </a:lnTo>
                      <a:lnTo>
                        <a:pt x="1490" y="152"/>
                      </a:lnTo>
                      <a:lnTo>
                        <a:pt x="1489" y="153"/>
                      </a:lnTo>
                      <a:lnTo>
                        <a:pt x="1489" y="155"/>
                      </a:lnTo>
                      <a:lnTo>
                        <a:pt x="1488" y="157"/>
                      </a:lnTo>
                      <a:lnTo>
                        <a:pt x="1488" y="158"/>
                      </a:lnTo>
                      <a:lnTo>
                        <a:pt x="1487" y="160"/>
                      </a:lnTo>
                      <a:lnTo>
                        <a:pt x="1485" y="162"/>
                      </a:lnTo>
                      <a:lnTo>
                        <a:pt x="1485" y="164"/>
                      </a:lnTo>
                      <a:lnTo>
                        <a:pt x="1484" y="165"/>
                      </a:lnTo>
                      <a:lnTo>
                        <a:pt x="1483" y="166"/>
                      </a:lnTo>
                      <a:lnTo>
                        <a:pt x="1482" y="166"/>
                      </a:lnTo>
                      <a:lnTo>
                        <a:pt x="1481" y="166"/>
                      </a:lnTo>
                      <a:lnTo>
                        <a:pt x="1480" y="166"/>
                      </a:lnTo>
                      <a:lnTo>
                        <a:pt x="1479" y="166"/>
                      </a:lnTo>
                      <a:lnTo>
                        <a:pt x="1477" y="166"/>
                      </a:lnTo>
                      <a:lnTo>
                        <a:pt x="1476" y="165"/>
                      </a:lnTo>
                      <a:lnTo>
                        <a:pt x="1475" y="165"/>
                      </a:lnTo>
                      <a:lnTo>
                        <a:pt x="1475" y="164"/>
                      </a:lnTo>
                      <a:lnTo>
                        <a:pt x="1474" y="164"/>
                      </a:lnTo>
                      <a:lnTo>
                        <a:pt x="1473" y="163"/>
                      </a:lnTo>
                      <a:lnTo>
                        <a:pt x="1472" y="162"/>
                      </a:lnTo>
                      <a:lnTo>
                        <a:pt x="1470" y="160"/>
                      </a:lnTo>
                      <a:lnTo>
                        <a:pt x="1470" y="159"/>
                      </a:lnTo>
                      <a:lnTo>
                        <a:pt x="1470" y="158"/>
                      </a:lnTo>
                      <a:lnTo>
                        <a:pt x="1470" y="157"/>
                      </a:lnTo>
                      <a:lnTo>
                        <a:pt x="1470" y="156"/>
                      </a:lnTo>
                      <a:lnTo>
                        <a:pt x="1470" y="155"/>
                      </a:lnTo>
                      <a:lnTo>
                        <a:pt x="1469" y="155"/>
                      </a:lnTo>
                      <a:lnTo>
                        <a:pt x="1469" y="153"/>
                      </a:lnTo>
                      <a:lnTo>
                        <a:pt x="1469" y="152"/>
                      </a:lnTo>
                      <a:lnTo>
                        <a:pt x="1469" y="151"/>
                      </a:lnTo>
                      <a:lnTo>
                        <a:pt x="1469" y="150"/>
                      </a:lnTo>
                      <a:lnTo>
                        <a:pt x="1469" y="149"/>
                      </a:lnTo>
                      <a:lnTo>
                        <a:pt x="1469" y="148"/>
                      </a:lnTo>
                      <a:lnTo>
                        <a:pt x="1469" y="147"/>
                      </a:lnTo>
                      <a:lnTo>
                        <a:pt x="1469" y="145"/>
                      </a:lnTo>
                      <a:lnTo>
                        <a:pt x="1469" y="144"/>
                      </a:lnTo>
                      <a:lnTo>
                        <a:pt x="1469" y="143"/>
                      </a:lnTo>
                      <a:lnTo>
                        <a:pt x="1468" y="142"/>
                      </a:lnTo>
                      <a:lnTo>
                        <a:pt x="1468" y="141"/>
                      </a:lnTo>
                      <a:lnTo>
                        <a:pt x="1467" y="140"/>
                      </a:lnTo>
                      <a:lnTo>
                        <a:pt x="1467" y="138"/>
                      </a:lnTo>
                      <a:lnTo>
                        <a:pt x="1466" y="137"/>
                      </a:lnTo>
                      <a:lnTo>
                        <a:pt x="1465" y="136"/>
                      </a:lnTo>
                      <a:lnTo>
                        <a:pt x="1463" y="136"/>
                      </a:lnTo>
                      <a:lnTo>
                        <a:pt x="1463" y="135"/>
                      </a:lnTo>
                      <a:lnTo>
                        <a:pt x="1462" y="135"/>
                      </a:lnTo>
                      <a:lnTo>
                        <a:pt x="1461" y="134"/>
                      </a:lnTo>
                      <a:lnTo>
                        <a:pt x="1460" y="134"/>
                      </a:lnTo>
                      <a:lnTo>
                        <a:pt x="1459" y="134"/>
                      </a:lnTo>
                      <a:lnTo>
                        <a:pt x="1458" y="134"/>
                      </a:lnTo>
                      <a:lnTo>
                        <a:pt x="1458" y="133"/>
                      </a:lnTo>
                      <a:lnTo>
                        <a:pt x="1457" y="133"/>
                      </a:lnTo>
                      <a:lnTo>
                        <a:pt x="1455" y="133"/>
                      </a:lnTo>
                      <a:lnTo>
                        <a:pt x="1454" y="133"/>
                      </a:lnTo>
                      <a:lnTo>
                        <a:pt x="1453" y="133"/>
                      </a:lnTo>
                      <a:lnTo>
                        <a:pt x="1453" y="132"/>
                      </a:lnTo>
                      <a:lnTo>
                        <a:pt x="1454" y="130"/>
                      </a:lnTo>
                      <a:lnTo>
                        <a:pt x="1454" y="129"/>
                      </a:lnTo>
                      <a:lnTo>
                        <a:pt x="1455" y="128"/>
                      </a:lnTo>
                      <a:lnTo>
                        <a:pt x="1457" y="127"/>
                      </a:lnTo>
                      <a:lnTo>
                        <a:pt x="1457" y="126"/>
                      </a:lnTo>
                      <a:lnTo>
                        <a:pt x="1458" y="125"/>
                      </a:lnTo>
                      <a:lnTo>
                        <a:pt x="1458" y="123"/>
                      </a:lnTo>
                      <a:lnTo>
                        <a:pt x="1459" y="122"/>
                      </a:lnTo>
                      <a:lnTo>
                        <a:pt x="1459" y="121"/>
                      </a:lnTo>
                      <a:lnTo>
                        <a:pt x="1460" y="120"/>
                      </a:lnTo>
                      <a:lnTo>
                        <a:pt x="1460" y="119"/>
                      </a:lnTo>
                      <a:lnTo>
                        <a:pt x="1460" y="118"/>
                      </a:lnTo>
                      <a:lnTo>
                        <a:pt x="1461" y="117"/>
                      </a:lnTo>
                      <a:lnTo>
                        <a:pt x="1461" y="115"/>
                      </a:lnTo>
                      <a:lnTo>
                        <a:pt x="1461" y="114"/>
                      </a:lnTo>
                      <a:lnTo>
                        <a:pt x="1461" y="113"/>
                      </a:lnTo>
                      <a:lnTo>
                        <a:pt x="1461" y="112"/>
                      </a:lnTo>
                      <a:lnTo>
                        <a:pt x="1461" y="111"/>
                      </a:lnTo>
                      <a:lnTo>
                        <a:pt x="1461" y="110"/>
                      </a:lnTo>
                      <a:lnTo>
                        <a:pt x="1461" y="108"/>
                      </a:lnTo>
                      <a:lnTo>
                        <a:pt x="1460" y="107"/>
                      </a:lnTo>
                      <a:lnTo>
                        <a:pt x="1460" y="106"/>
                      </a:lnTo>
                      <a:lnTo>
                        <a:pt x="1459" y="105"/>
                      </a:lnTo>
                      <a:lnTo>
                        <a:pt x="1459" y="104"/>
                      </a:lnTo>
                      <a:lnTo>
                        <a:pt x="1458" y="103"/>
                      </a:lnTo>
                      <a:lnTo>
                        <a:pt x="1457" y="102"/>
                      </a:lnTo>
                      <a:lnTo>
                        <a:pt x="1455" y="102"/>
                      </a:lnTo>
                      <a:lnTo>
                        <a:pt x="1453" y="100"/>
                      </a:lnTo>
                      <a:lnTo>
                        <a:pt x="1452" y="100"/>
                      </a:lnTo>
                      <a:lnTo>
                        <a:pt x="1450" y="99"/>
                      </a:lnTo>
                      <a:lnTo>
                        <a:pt x="1447" y="99"/>
                      </a:lnTo>
                      <a:lnTo>
                        <a:pt x="1445" y="99"/>
                      </a:lnTo>
                      <a:lnTo>
                        <a:pt x="1443" y="99"/>
                      </a:lnTo>
                      <a:lnTo>
                        <a:pt x="1440" y="99"/>
                      </a:lnTo>
                      <a:lnTo>
                        <a:pt x="1438" y="99"/>
                      </a:lnTo>
                      <a:lnTo>
                        <a:pt x="1435" y="99"/>
                      </a:lnTo>
                      <a:lnTo>
                        <a:pt x="1432" y="99"/>
                      </a:lnTo>
                      <a:lnTo>
                        <a:pt x="1430" y="100"/>
                      </a:lnTo>
                      <a:lnTo>
                        <a:pt x="1427" y="100"/>
                      </a:lnTo>
                      <a:lnTo>
                        <a:pt x="1423" y="100"/>
                      </a:lnTo>
                      <a:lnTo>
                        <a:pt x="1421" y="102"/>
                      </a:lnTo>
                      <a:lnTo>
                        <a:pt x="1417" y="102"/>
                      </a:lnTo>
                      <a:lnTo>
                        <a:pt x="1415" y="102"/>
                      </a:lnTo>
                      <a:lnTo>
                        <a:pt x="1411" y="103"/>
                      </a:lnTo>
                      <a:lnTo>
                        <a:pt x="1409" y="103"/>
                      </a:lnTo>
                      <a:lnTo>
                        <a:pt x="1406" y="104"/>
                      </a:lnTo>
                      <a:lnTo>
                        <a:pt x="1403" y="104"/>
                      </a:lnTo>
                      <a:lnTo>
                        <a:pt x="1400" y="105"/>
                      </a:lnTo>
                      <a:lnTo>
                        <a:pt x="1398" y="105"/>
                      </a:lnTo>
                      <a:lnTo>
                        <a:pt x="1394" y="105"/>
                      </a:lnTo>
                      <a:lnTo>
                        <a:pt x="1392" y="106"/>
                      </a:lnTo>
                      <a:lnTo>
                        <a:pt x="1390" y="106"/>
                      </a:lnTo>
                      <a:lnTo>
                        <a:pt x="1387" y="106"/>
                      </a:lnTo>
                      <a:lnTo>
                        <a:pt x="1385" y="107"/>
                      </a:lnTo>
                      <a:lnTo>
                        <a:pt x="1383" y="107"/>
                      </a:lnTo>
                      <a:lnTo>
                        <a:pt x="1381" y="107"/>
                      </a:lnTo>
                      <a:lnTo>
                        <a:pt x="1379" y="107"/>
                      </a:lnTo>
                      <a:lnTo>
                        <a:pt x="1378" y="107"/>
                      </a:lnTo>
                      <a:lnTo>
                        <a:pt x="1377" y="106"/>
                      </a:lnTo>
                      <a:lnTo>
                        <a:pt x="1375" y="106"/>
                      </a:lnTo>
                      <a:lnTo>
                        <a:pt x="1371" y="105"/>
                      </a:lnTo>
                      <a:lnTo>
                        <a:pt x="1369" y="105"/>
                      </a:lnTo>
                      <a:lnTo>
                        <a:pt x="1366" y="104"/>
                      </a:lnTo>
                      <a:lnTo>
                        <a:pt x="1364" y="104"/>
                      </a:lnTo>
                      <a:lnTo>
                        <a:pt x="1362" y="103"/>
                      </a:lnTo>
                      <a:lnTo>
                        <a:pt x="1361" y="102"/>
                      </a:lnTo>
                      <a:lnTo>
                        <a:pt x="1358" y="102"/>
                      </a:lnTo>
                      <a:lnTo>
                        <a:pt x="1357" y="100"/>
                      </a:lnTo>
                      <a:lnTo>
                        <a:pt x="1355" y="99"/>
                      </a:lnTo>
                      <a:lnTo>
                        <a:pt x="1354" y="99"/>
                      </a:lnTo>
                      <a:lnTo>
                        <a:pt x="1353" y="98"/>
                      </a:lnTo>
                      <a:lnTo>
                        <a:pt x="1351" y="97"/>
                      </a:lnTo>
                      <a:lnTo>
                        <a:pt x="1350" y="96"/>
                      </a:lnTo>
                      <a:lnTo>
                        <a:pt x="1349" y="96"/>
                      </a:lnTo>
                      <a:lnTo>
                        <a:pt x="1348" y="95"/>
                      </a:lnTo>
                      <a:lnTo>
                        <a:pt x="1347" y="93"/>
                      </a:lnTo>
                      <a:lnTo>
                        <a:pt x="1346" y="92"/>
                      </a:lnTo>
                      <a:lnTo>
                        <a:pt x="1344" y="91"/>
                      </a:lnTo>
                      <a:lnTo>
                        <a:pt x="1343" y="90"/>
                      </a:lnTo>
                      <a:lnTo>
                        <a:pt x="1342" y="88"/>
                      </a:lnTo>
                      <a:lnTo>
                        <a:pt x="1341" y="86"/>
                      </a:lnTo>
                      <a:lnTo>
                        <a:pt x="1340" y="85"/>
                      </a:lnTo>
                      <a:lnTo>
                        <a:pt x="1338" y="83"/>
                      </a:lnTo>
                      <a:lnTo>
                        <a:pt x="1336" y="82"/>
                      </a:lnTo>
                      <a:lnTo>
                        <a:pt x="1335" y="80"/>
                      </a:lnTo>
                      <a:lnTo>
                        <a:pt x="1333" y="78"/>
                      </a:lnTo>
                      <a:lnTo>
                        <a:pt x="1332" y="76"/>
                      </a:lnTo>
                      <a:lnTo>
                        <a:pt x="1329" y="74"/>
                      </a:lnTo>
                      <a:lnTo>
                        <a:pt x="1327" y="73"/>
                      </a:lnTo>
                      <a:lnTo>
                        <a:pt x="1325" y="70"/>
                      </a:lnTo>
                      <a:lnTo>
                        <a:pt x="1323" y="68"/>
                      </a:lnTo>
                      <a:close/>
                      <a:moveTo>
                        <a:pt x="672" y="244"/>
                      </a:moveTo>
                      <a:lnTo>
                        <a:pt x="673" y="244"/>
                      </a:lnTo>
                      <a:lnTo>
                        <a:pt x="674" y="242"/>
                      </a:lnTo>
                      <a:lnTo>
                        <a:pt x="675" y="242"/>
                      </a:lnTo>
                      <a:lnTo>
                        <a:pt x="677" y="242"/>
                      </a:lnTo>
                      <a:lnTo>
                        <a:pt x="677" y="241"/>
                      </a:lnTo>
                      <a:lnTo>
                        <a:pt x="678" y="241"/>
                      </a:lnTo>
                      <a:lnTo>
                        <a:pt x="679" y="241"/>
                      </a:lnTo>
                      <a:lnTo>
                        <a:pt x="680" y="240"/>
                      </a:lnTo>
                      <a:lnTo>
                        <a:pt x="681" y="240"/>
                      </a:lnTo>
                      <a:lnTo>
                        <a:pt x="682" y="240"/>
                      </a:lnTo>
                      <a:lnTo>
                        <a:pt x="684" y="239"/>
                      </a:lnTo>
                      <a:lnTo>
                        <a:pt x="685" y="238"/>
                      </a:lnTo>
                      <a:lnTo>
                        <a:pt x="686" y="238"/>
                      </a:lnTo>
                      <a:lnTo>
                        <a:pt x="686" y="237"/>
                      </a:lnTo>
                      <a:lnTo>
                        <a:pt x="687" y="237"/>
                      </a:lnTo>
                      <a:lnTo>
                        <a:pt x="688" y="236"/>
                      </a:lnTo>
                      <a:lnTo>
                        <a:pt x="688" y="234"/>
                      </a:lnTo>
                      <a:lnTo>
                        <a:pt x="689" y="234"/>
                      </a:lnTo>
                      <a:lnTo>
                        <a:pt x="689" y="233"/>
                      </a:lnTo>
                      <a:lnTo>
                        <a:pt x="689" y="232"/>
                      </a:lnTo>
                      <a:lnTo>
                        <a:pt x="690" y="231"/>
                      </a:lnTo>
                      <a:lnTo>
                        <a:pt x="690" y="230"/>
                      </a:lnTo>
                      <a:lnTo>
                        <a:pt x="690" y="229"/>
                      </a:lnTo>
                      <a:lnTo>
                        <a:pt x="690" y="227"/>
                      </a:lnTo>
                      <a:lnTo>
                        <a:pt x="690" y="226"/>
                      </a:lnTo>
                      <a:lnTo>
                        <a:pt x="690" y="225"/>
                      </a:lnTo>
                      <a:lnTo>
                        <a:pt x="690" y="224"/>
                      </a:lnTo>
                      <a:lnTo>
                        <a:pt x="690" y="223"/>
                      </a:lnTo>
                      <a:lnTo>
                        <a:pt x="690" y="220"/>
                      </a:lnTo>
                      <a:lnTo>
                        <a:pt x="689" y="219"/>
                      </a:lnTo>
                      <a:lnTo>
                        <a:pt x="689" y="217"/>
                      </a:lnTo>
                      <a:lnTo>
                        <a:pt x="690" y="216"/>
                      </a:lnTo>
                      <a:lnTo>
                        <a:pt x="692" y="215"/>
                      </a:lnTo>
                      <a:lnTo>
                        <a:pt x="693" y="214"/>
                      </a:lnTo>
                      <a:lnTo>
                        <a:pt x="694" y="212"/>
                      </a:lnTo>
                      <a:lnTo>
                        <a:pt x="695" y="212"/>
                      </a:lnTo>
                      <a:lnTo>
                        <a:pt x="695" y="211"/>
                      </a:lnTo>
                      <a:lnTo>
                        <a:pt x="696" y="211"/>
                      </a:lnTo>
                      <a:lnTo>
                        <a:pt x="696" y="210"/>
                      </a:lnTo>
                      <a:lnTo>
                        <a:pt x="697" y="210"/>
                      </a:lnTo>
                      <a:lnTo>
                        <a:pt x="697" y="209"/>
                      </a:lnTo>
                      <a:lnTo>
                        <a:pt x="699" y="209"/>
                      </a:lnTo>
                      <a:lnTo>
                        <a:pt x="699" y="208"/>
                      </a:lnTo>
                      <a:lnTo>
                        <a:pt x="699" y="207"/>
                      </a:lnTo>
                      <a:lnTo>
                        <a:pt x="700" y="207"/>
                      </a:lnTo>
                      <a:lnTo>
                        <a:pt x="700" y="205"/>
                      </a:lnTo>
                      <a:lnTo>
                        <a:pt x="700" y="204"/>
                      </a:lnTo>
                      <a:lnTo>
                        <a:pt x="700" y="203"/>
                      </a:lnTo>
                      <a:lnTo>
                        <a:pt x="700" y="202"/>
                      </a:lnTo>
                      <a:lnTo>
                        <a:pt x="699" y="202"/>
                      </a:lnTo>
                      <a:lnTo>
                        <a:pt x="699" y="201"/>
                      </a:lnTo>
                      <a:lnTo>
                        <a:pt x="699" y="200"/>
                      </a:lnTo>
                      <a:lnTo>
                        <a:pt x="697" y="200"/>
                      </a:lnTo>
                      <a:lnTo>
                        <a:pt x="697" y="199"/>
                      </a:lnTo>
                      <a:lnTo>
                        <a:pt x="697" y="197"/>
                      </a:lnTo>
                      <a:lnTo>
                        <a:pt x="697" y="196"/>
                      </a:lnTo>
                      <a:lnTo>
                        <a:pt x="697" y="195"/>
                      </a:lnTo>
                      <a:lnTo>
                        <a:pt x="699" y="195"/>
                      </a:lnTo>
                      <a:lnTo>
                        <a:pt x="699" y="194"/>
                      </a:lnTo>
                      <a:lnTo>
                        <a:pt x="703" y="185"/>
                      </a:lnTo>
                      <a:lnTo>
                        <a:pt x="701" y="172"/>
                      </a:lnTo>
                      <a:lnTo>
                        <a:pt x="702" y="172"/>
                      </a:lnTo>
                      <a:lnTo>
                        <a:pt x="703" y="172"/>
                      </a:lnTo>
                      <a:lnTo>
                        <a:pt x="704" y="172"/>
                      </a:lnTo>
                      <a:lnTo>
                        <a:pt x="705" y="172"/>
                      </a:lnTo>
                      <a:lnTo>
                        <a:pt x="705" y="171"/>
                      </a:lnTo>
                      <a:lnTo>
                        <a:pt x="707" y="171"/>
                      </a:lnTo>
                      <a:lnTo>
                        <a:pt x="708" y="171"/>
                      </a:lnTo>
                      <a:lnTo>
                        <a:pt x="709" y="171"/>
                      </a:lnTo>
                      <a:lnTo>
                        <a:pt x="710" y="171"/>
                      </a:lnTo>
                      <a:lnTo>
                        <a:pt x="711" y="171"/>
                      </a:lnTo>
                      <a:lnTo>
                        <a:pt x="712" y="171"/>
                      </a:lnTo>
                      <a:lnTo>
                        <a:pt x="714" y="171"/>
                      </a:lnTo>
                      <a:lnTo>
                        <a:pt x="715" y="171"/>
                      </a:lnTo>
                      <a:lnTo>
                        <a:pt x="715" y="170"/>
                      </a:lnTo>
                      <a:lnTo>
                        <a:pt x="716" y="170"/>
                      </a:lnTo>
                      <a:lnTo>
                        <a:pt x="717" y="170"/>
                      </a:lnTo>
                      <a:lnTo>
                        <a:pt x="717" y="169"/>
                      </a:lnTo>
                      <a:lnTo>
                        <a:pt x="718" y="169"/>
                      </a:lnTo>
                      <a:lnTo>
                        <a:pt x="718" y="167"/>
                      </a:lnTo>
                      <a:lnTo>
                        <a:pt x="719" y="166"/>
                      </a:lnTo>
                      <a:lnTo>
                        <a:pt x="721" y="165"/>
                      </a:lnTo>
                      <a:lnTo>
                        <a:pt x="721" y="164"/>
                      </a:lnTo>
                      <a:lnTo>
                        <a:pt x="721" y="163"/>
                      </a:lnTo>
                      <a:lnTo>
                        <a:pt x="721" y="162"/>
                      </a:lnTo>
                      <a:lnTo>
                        <a:pt x="721" y="160"/>
                      </a:lnTo>
                      <a:lnTo>
                        <a:pt x="721" y="159"/>
                      </a:lnTo>
                      <a:lnTo>
                        <a:pt x="719" y="158"/>
                      </a:lnTo>
                      <a:lnTo>
                        <a:pt x="719" y="157"/>
                      </a:lnTo>
                      <a:lnTo>
                        <a:pt x="719" y="156"/>
                      </a:lnTo>
                      <a:lnTo>
                        <a:pt x="718" y="156"/>
                      </a:lnTo>
                      <a:lnTo>
                        <a:pt x="718" y="155"/>
                      </a:lnTo>
                      <a:lnTo>
                        <a:pt x="716" y="152"/>
                      </a:lnTo>
                      <a:lnTo>
                        <a:pt x="715" y="150"/>
                      </a:lnTo>
                      <a:lnTo>
                        <a:pt x="714" y="148"/>
                      </a:lnTo>
                      <a:lnTo>
                        <a:pt x="712" y="147"/>
                      </a:lnTo>
                      <a:lnTo>
                        <a:pt x="711" y="144"/>
                      </a:lnTo>
                      <a:lnTo>
                        <a:pt x="710" y="142"/>
                      </a:lnTo>
                      <a:lnTo>
                        <a:pt x="709" y="141"/>
                      </a:lnTo>
                      <a:lnTo>
                        <a:pt x="708" y="138"/>
                      </a:lnTo>
                      <a:lnTo>
                        <a:pt x="708" y="137"/>
                      </a:lnTo>
                      <a:lnTo>
                        <a:pt x="707" y="135"/>
                      </a:lnTo>
                      <a:lnTo>
                        <a:pt x="705" y="134"/>
                      </a:lnTo>
                      <a:lnTo>
                        <a:pt x="705" y="133"/>
                      </a:lnTo>
                      <a:lnTo>
                        <a:pt x="704" y="130"/>
                      </a:lnTo>
                      <a:lnTo>
                        <a:pt x="703" y="129"/>
                      </a:lnTo>
                      <a:lnTo>
                        <a:pt x="703" y="128"/>
                      </a:lnTo>
                      <a:lnTo>
                        <a:pt x="702" y="126"/>
                      </a:lnTo>
                      <a:lnTo>
                        <a:pt x="702" y="125"/>
                      </a:lnTo>
                      <a:lnTo>
                        <a:pt x="702" y="123"/>
                      </a:lnTo>
                      <a:lnTo>
                        <a:pt x="701" y="122"/>
                      </a:lnTo>
                      <a:lnTo>
                        <a:pt x="701" y="121"/>
                      </a:lnTo>
                      <a:lnTo>
                        <a:pt x="700" y="120"/>
                      </a:lnTo>
                      <a:lnTo>
                        <a:pt x="700" y="119"/>
                      </a:lnTo>
                      <a:lnTo>
                        <a:pt x="699" y="118"/>
                      </a:lnTo>
                      <a:lnTo>
                        <a:pt x="699" y="117"/>
                      </a:lnTo>
                      <a:lnTo>
                        <a:pt x="697" y="115"/>
                      </a:lnTo>
                      <a:lnTo>
                        <a:pt x="697" y="114"/>
                      </a:lnTo>
                      <a:lnTo>
                        <a:pt x="696" y="113"/>
                      </a:lnTo>
                      <a:lnTo>
                        <a:pt x="696" y="112"/>
                      </a:lnTo>
                      <a:lnTo>
                        <a:pt x="695" y="111"/>
                      </a:lnTo>
                      <a:lnTo>
                        <a:pt x="695" y="110"/>
                      </a:lnTo>
                      <a:lnTo>
                        <a:pt x="694" y="108"/>
                      </a:lnTo>
                      <a:lnTo>
                        <a:pt x="693" y="107"/>
                      </a:lnTo>
                      <a:lnTo>
                        <a:pt x="694" y="106"/>
                      </a:lnTo>
                      <a:lnTo>
                        <a:pt x="695" y="106"/>
                      </a:lnTo>
                      <a:lnTo>
                        <a:pt x="695" y="105"/>
                      </a:lnTo>
                      <a:lnTo>
                        <a:pt x="696" y="104"/>
                      </a:lnTo>
                      <a:lnTo>
                        <a:pt x="697" y="103"/>
                      </a:lnTo>
                      <a:lnTo>
                        <a:pt x="699" y="102"/>
                      </a:lnTo>
                      <a:lnTo>
                        <a:pt x="699" y="100"/>
                      </a:lnTo>
                      <a:lnTo>
                        <a:pt x="700" y="100"/>
                      </a:lnTo>
                      <a:lnTo>
                        <a:pt x="700" y="99"/>
                      </a:lnTo>
                      <a:lnTo>
                        <a:pt x="700" y="98"/>
                      </a:lnTo>
                      <a:lnTo>
                        <a:pt x="701" y="98"/>
                      </a:lnTo>
                      <a:lnTo>
                        <a:pt x="701" y="97"/>
                      </a:lnTo>
                      <a:lnTo>
                        <a:pt x="702" y="96"/>
                      </a:lnTo>
                      <a:lnTo>
                        <a:pt x="702" y="95"/>
                      </a:lnTo>
                      <a:lnTo>
                        <a:pt x="702" y="93"/>
                      </a:lnTo>
                      <a:lnTo>
                        <a:pt x="702" y="92"/>
                      </a:lnTo>
                      <a:lnTo>
                        <a:pt x="702" y="91"/>
                      </a:lnTo>
                      <a:lnTo>
                        <a:pt x="702" y="90"/>
                      </a:lnTo>
                      <a:lnTo>
                        <a:pt x="702" y="89"/>
                      </a:lnTo>
                      <a:lnTo>
                        <a:pt x="702" y="88"/>
                      </a:lnTo>
                      <a:lnTo>
                        <a:pt x="702" y="86"/>
                      </a:lnTo>
                      <a:lnTo>
                        <a:pt x="702" y="85"/>
                      </a:lnTo>
                      <a:lnTo>
                        <a:pt x="701" y="85"/>
                      </a:lnTo>
                      <a:lnTo>
                        <a:pt x="701" y="84"/>
                      </a:lnTo>
                      <a:lnTo>
                        <a:pt x="701" y="83"/>
                      </a:lnTo>
                      <a:lnTo>
                        <a:pt x="701" y="82"/>
                      </a:lnTo>
                      <a:lnTo>
                        <a:pt x="700" y="81"/>
                      </a:lnTo>
                      <a:lnTo>
                        <a:pt x="700" y="80"/>
                      </a:lnTo>
                      <a:lnTo>
                        <a:pt x="700" y="78"/>
                      </a:lnTo>
                      <a:lnTo>
                        <a:pt x="700" y="77"/>
                      </a:lnTo>
                      <a:lnTo>
                        <a:pt x="700" y="76"/>
                      </a:lnTo>
                      <a:lnTo>
                        <a:pt x="700" y="75"/>
                      </a:lnTo>
                      <a:lnTo>
                        <a:pt x="699" y="74"/>
                      </a:lnTo>
                      <a:lnTo>
                        <a:pt x="699" y="73"/>
                      </a:lnTo>
                      <a:lnTo>
                        <a:pt x="699" y="71"/>
                      </a:lnTo>
                      <a:lnTo>
                        <a:pt x="699" y="70"/>
                      </a:lnTo>
                      <a:lnTo>
                        <a:pt x="699" y="69"/>
                      </a:lnTo>
                      <a:lnTo>
                        <a:pt x="699" y="68"/>
                      </a:lnTo>
                      <a:lnTo>
                        <a:pt x="699" y="67"/>
                      </a:lnTo>
                      <a:lnTo>
                        <a:pt x="699" y="66"/>
                      </a:lnTo>
                      <a:lnTo>
                        <a:pt x="697" y="66"/>
                      </a:lnTo>
                      <a:lnTo>
                        <a:pt x="697" y="65"/>
                      </a:lnTo>
                      <a:lnTo>
                        <a:pt x="697" y="63"/>
                      </a:lnTo>
                      <a:lnTo>
                        <a:pt x="697" y="62"/>
                      </a:lnTo>
                      <a:lnTo>
                        <a:pt x="697" y="61"/>
                      </a:lnTo>
                      <a:lnTo>
                        <a:pt x="697" y="60"/>
                      </a:lnTo>
                      <a:lnTo>
                        <a:pt x="696" y="60"/>
                      </a:lnTo>
                      <a:lnTo>
                        <a:pt x="696" y="61"/>
                      </a:lnTo>
                      <a:lnTo>
                        <a:pt x="695" y="61"/>
                      </a:lnTo>
                      <a:lnTo>
                        <a:pt x="694" y="61"/>
                      </a:lnTo>
                      <a:lnTo>
                        <a:pt x="693" y="61"/>
                      </a:lnTo>
                      <a:lnTo>
                        <a:pt x="693" y="62"/>
                      </a:lnTo>
                      <a:lnTo>
                        <a:pt x="692" y="62"/>
                      </a:lnTo>
                      <a:lnTo>
                        <a:pt x="690" y="62"/>
                      </a:lnTo>
                      <a:lnTo>
                        <a:pt x="689" y="62"/>
                      </a:lnTo>
                      <a:lnTo>
                        <a:pt x="688" y="62"/>
                      </a:lnTo>
                      <a:lnTo>
                        <a:pt x="687" y="62"/>
                      </a:lnTo>
                      <a:lnTo>
                        <a:pt x="686" y="62"/>
                      </a:lnTo>
                      <a:lnTo>
                        <a:pt x="685" y="62"/>
                      </a:lnTo>
                      <a:lnTo>
                        <a:pt x="684" y="62"/>
                      </a:lnTo>
                      <a:lnTo>
                        <a:pt x="682" y="62"/>
                      </a:lnTo>
                      <a:lnTo>
                        <a:pt x="681" y="62"/>
                      </a:lnTo>
                      <a:lnTo>
                        <a:pt x="681" y="61"/>
                      </a:lnTo>
                      <a:lnTo>
                        <a:pt x="682" y="61"/>
                      </a:lnTo>
                      <a:lnTo>
                        <a:pt x="684" y="61"/>
                      </a:lnTo>
                      <a:lnTo>
                        <a:pt x="685" y="61"/>
                      </a:lnTo>
                      <a:lnTo>
                        <a:pt x="686" y="60"/>
                      </a:lnTo>
                      <a:lnTo>
                        <a:pt x="687" y="60"/>
                      </a:lnTo>
                      <a:lnTo>
                        <a:pt x="687" y="59"/>
                      </a:lnTo>
                      <a:lnTo>
                        <a:pt x="688" y="59"/>
                      </a:lnTo>
                      <a:lnTo>
                        <a:pt x="689" y="59"/>
                      </a:lnTo>
                      <a:lnTo>
                        <a:pt x="689" y="58"/>
                      </a:lnTo>
                      <a:lnTo>
                        <a:pt x="690" y="58"/>
                      </a:lnTo>
                      <a:lnTo>
                        <a:pt x="692" y="56"/>
                      </a:lnTo>
                      <a:lnTo>
                        <a:pt x="692" y="55"/>
                      </a:lnTo>
                      <a:lnTo>
                        <a:pt x="693" y="55"/>
                      </a:lnTo>
                      <a:lnTo>
                        <a:pt x="693" y="54"/>
                      </a:lnTo>
                      <a:lnTo>
                        <a:pt x="694" y="53"/>
                      </a:lnTo>
                      <a:lnTo>
                        <a:pt x="694" y="52"/>
                      </a:lnTo>
                      <a:lnTo>
                        <a:pt x="695" y="51"/>
                      </a:lnTo>
                      <a:lnTo>
                        <a:pt x="695" y="50"/>
                      </a:lnTo>
                      <a:lnTo>
                        <a:pt x="695" y="48"/>
                      </a:lnTo>
                      <a:lnTo>
                        <a:pt x="696" y="47"/>
                      </a:lnTo>
                      <a:lnTo>
                        <a:pt x="696" y="46"/>
                      </a:lnTo>
                      <a:lnTo>
                        <a:pt x="696" y="45"/>
                      </a:lnTo>
                      <a:lnTo>
                        <a:pt x="695" y="44"/>
                      </a:lnTo>
                      <a:lnTo>
                        <a:pt x="695" y="43"/>
                      </a:lnTo>
                      <a:lnTo>
                        <a:pt x="695" y="41"/>
                      </a:lnTo>
                      <a:lnTo>
                        <a:pt x="694" y="41"/>
                      </a:lnTo>
                      <a:lnTo>
                        <a:pt x="694" y="40"/>
                      </a:lnTo>
                      <a:lnTo>
                        <a:pt x="693" y="39"/>
                      </a:lnTo>
                      <a:lnTo>
                        <a:pt x="693" y="38"/>
                      </a:lnTo>
                      <a:lnTo>
                        <a:pt x="693" y="37"/>
                      </a:lnTo>
                      <a:lnTo>
                        <a:pt x="692" y="37"/>
                      </a:lnTo>
                      <a:lnTo>
                        <a:pt x="692" y="36"/>
                      </a:lnTo>
                      <a:lnTo>
                        <a:pt x="690" y="35"/>
                      </a:lnTo>
                      <a:lnTo>
                        <a:pt x="690" y="33"/>
                      </a:lnTo>
                      <a:lnTo>
                        <a:pt x="689" y="32"/>
                      </a:lnTo>
                      <a:lnTo>
                        <a:pt x="689" y="31"/>
                      </a:lnTo>
                      <a:lnTo>
                        <a:pt x="688" y="30"/>
                      </a:lnTo>
                      <a:lnTo>
                        <a:pt x="687" y="29"/>
                      </a:lnTo>
                      <a:lnTo>
                        <a:pt x="687" y="28"/>
                      </a:lnTo>
                      <a:lnTo>
                        <a:pt x="686" y="26"/>
                      </a:lnTo>
                      <a:lnTo>
                        <a:pt x="686" y="25"/>
                      </a:lnTo>
                      <a:lnTo>
                        <a:pt x="685" y="25"/>
                      </a:lnTo>
                      <a:lnTo>
                        <a:pt x="685" y="24"/>
                      </a:lnTo>
                      <a:lnTo>
                        <a:pt x="684" y="23"/>
                      </a:lnTo>
                      <a:lnTo>
                        <a:pt x="682" y="22"/>
                      </a:lnTo>
                      <a:lnTo>
                        <a:pt x="682" y="23"/>
                      </a:lnTo>
                      <a:lnTo>
                        <a:pt x="681" y="23"/>
                      </a:lnTo>
                      <a:lnTo>
                        <a:pt x="681" y="24"/>
                      </a:lnTo>
                      <a:lnTo>
                        <a:pt x="681" y="25"/>
                      </a:lnTo>
                      <a:lnTo>
                        <a:pt x="680" y="26"/>
                      </a:lnTo>
                      <a:lnTo>
                        <a:pt x="680" y="28"/>
                      </a:lnTo>
                      <a:lnTo>
                        <a:pt x="679" y="29"/>
                      </a:lnTo>
                      <a:lnTo>
                        <a:pt x="679" y="30"/>
                      </a:lnTo>
                      <a:lnTo>
                        <a:pt x="678" y="30"/>
                      </a:lnTo>
                      <a:lnTo>
                        <a:pt x="678" y="31"/>
                      </a:lnTo>
                      <a:lnTo>
                        <a:pt x="677" y="32"/>
                      </a:lnTo>
                      <a:lnTo>
                        <a:pt x="677" y="33"/>
                      </a:lnTo>
                      <a:lnTo>
                        <a:pt x="675" y="33"/>
                      </a:lnTo>
                      <a:lnTo>
                        <a:pt x="675" y="35"/>
                      </a:lnTo>
                      <a:lnTo>
                        <a:pt x="674" y="36"/>
                      </a:lnTo>
                      <a:lnTo>
                        <a:pt x="673" y="37"/>
                      </a:lnTo>
                      <a:lnTo>
                        <a:pt x="672" y="38"/>
                      </a:lnTo>
                      <a:lnTo>
                        <a:pt x="671" y="38"/>
                      </a:lnTo>
                      <a:lnTo>
                        <a:pt x="671" y="39"/>
                      </a:lnTo>
                      <a:lnTo>
                        <a:pt x="670" y="39"/>
                      </a:lnTo>
                      <a:lnTo>
                        <a:pt x="670" y="40"/>
                      </a:lnTo>
                      <a:lnTo>
                        <a:pt x="669" y="40"/>
                      </a:lnTo>
                      <a:lnTo>
                        <a:pt x="667" y="41"/>
                      </a:lnTo>
                      <a:lnTo>
                        <a:pt x="667" y="43"/>
                      </a:lnTo>
                      <a:lnTo>
                        <a:pt x="667" y="44"/>
                      </a:lnTo>
                      <a:lnTo>
                        <a:pt x="669" y="44"/>
                      </a:lnTo>
                      <a:lnTo>
                        <a:pt x="669" y="45"/>
                      </a:lnTo>
                      <a:lnTo>
                        <a:pt x="669" y="46"/>
                      </a:lnTo>
                      <a:lnTo>
                        <a:pt x="669" y="47"/>
                      </a:lnTo>
                      <a:lnTo>
                        <a:pt x="669" y="48"/>
                      </a:lnTo>
                      <a:lnTo>
                        <a:pt x="669" y="50"/>
                      </a:lnTo>
                      <a:lnTo>
                        <a:pt x="669" y="51"/>
                      </a:lnTo>
                      <a:lnTo>
                        <a:pt x="670" y="51"/>
                      </a:lnTo>
                      <a:lnTo>
                        <a:pt x="670" y="52"/>
                      </a:lnTo>
                      <a:lnTo>
                        <a:pt x="670" y="53"/>
                      </a:lnTo>
                      <a:lnTo>
                        <a:pt x="670" y="54"/>
                      </a:lnTo>
                      <a:lnTo>
                        <a:pt x="670" y="55"/>
                      </a:lnTo>
                      <a:lnTo>
                        <a:pt x="670" y="56"/>
                      </a:lnTo>
                      <a:lnTo>
                        <a:pt x="670" y="58"/>
                      </a:lnTo>
                      <a:lnTo>
                        <a:pt x="670" y="59"/>
                      </a:lnTo>
                      <a:lnTo>
                        <a:pt x="670" y="60"/>
                      </a:lnTo>
                      <a:lnTo>
                        <a:pt x="669" y="61"/>
                      </a:lnTo>
                      <a:lnTo>
                        <a:pt x="669" y="62"/>
                      </a:lnTo>
                      <a:lnTo>
                        <a:pt x="669" y="63"/>
                      </a:lnTo>
                      <a:lnTo>
                        <a:pt x="669" y="65"/>
                      </a:lnTo>
                      <a:lnTo>
                        <a:pt x="669" y="66"/>
                      </a:lnTo>
                      <a:lnTo>
                        <a:pt x="667" y="66"/>
                      </a:lnTo>
                      <a:lnTo>
                        <a:pt x="667" y="67"/>
                      </a:lnTo>
                      <a:lnTo>
                        <a:pt x="666" y="68"/>
                      </a:lnTo>
                      <a:lnTo>
                        <a:pt x="666" y="69"/>
                      </a:lnTo>
                      <a:lnTo>
                        <a:pt x="666" y="70"/>
                      </a:lnTo>
                      <a:lnTo>
                        <a:pt x="665" y="71"/>
                      </a:lnTo>
                      <a:lnTo>
                        <a:pt x="663" y="75"/>
                      </a:lnTo>
                      <a:lnTo>
                        <a:pt x="660" y="77"/>
                      </a:lnTo>
                      <a:lnTo>
                        <a:pt x="657" y="80"/>
                      </a:lnTo>
                      <a:lnTo>
                        <a:pt x="655" y="83"/>
                      </a:lnTo>
                      <a:lnTo>
                        <a:pt x="652" y="85"/>
                      </a:lnTo>
                      <a:lnTo>
                        <a:pt x="650" y="88"/>
                      </a:lnTo>
                      <a:lnTo>
                        <a:pt x="647" y="90"/>
                      </a:lnTo>
                      <a:lnTo>
                        <a:pt x="644" y="92"/>
                      </a:lnTo>
                      <a:lnTo>
                        <a:pt x="642" y="95"/>
                      </a:lnTo>
                      <a:lnTo>
                        <a:pt x="638" y="97"/>
                      </a:lnTo>
                      <a:lnTo>
                        <a:pt x="636" y="99"/>
                      </a:lnTo>
                      <a:lnTo>
                        <a:pt x="633" y="102"/>
                      </a:lnTo>
                      <a:lnTo>
                        <a:pt x="630" y="103"/>
                      </a:lnTo>
                      <a:lnTo>
                        <a:pt x="628" y="105"/>
                      </a:lnTo>
                      <a:lnTo>
                        <a:pt x="625" y="107"/>
                      </a:lnTo>
                      <a:lnTo>
                        <a:pt x="622" y="110"/>
                      </a:lnTo>
                      <a:lnTo>
                        <a:pt x="619" y="112"/>
                      </a:lnTo>
                      <a:lnTo>
                        <a:pt x="617" y="114"/>
                      </a:lnTo>
                      <a:lnTo>
                        <a:pt x="614" y="117"/>
                      </a:lnTo>
                      <a:lnTo>
                        <a:pt x="612" y="118"/>
                      </a:lnTo>
                      <a:lnTo>
                        <a:pt x="608" y="120"/>
                      </a:lnTo>
                      <a:lnTo>
                        <a:pt x="606" y="122"/>
                      </a:lnTo>
                      <a:lnTo>
                        <a:pt x="604" y="125"/>
                      </a:lnTo>
                      <a:lnTo>
                        <a:pt x="602" y="127"/>
                      </a:lnTo>
                      <a:lnTo>
                        <a:pt x="599" y="129"/>
                      </a:lnTo>
                      <a:lnTo>
                        <a:pt x="597" y="132"/>
                      </a:lnTo>
                      <a:lnTo>
                        <a:pt x="595" y="134"/>
                      </a:lnTo>
                      <a:lnTo>
                        <a:pt x="592" y="137"/>
                      </a:lnTo>
                      <a:lnTo>
                        <a:pt x="591" y="140"/>
                      </a:lnTo>
                      <a:lnTo>
                        <a:pt x="589" y="142"/>
                      </a:lnTo>
                      <a:lnTo>
                        <a:pt x="586" y="145"/>
                      </a:lnTo>
                      <a:lnTo>
                        <a:pt x="585" y="148"/>
                      </a:lnTo>
                      <a:lnTo>
                        <a:pt x="581" y="153"/>
                      </a:lnTo>
                      <a:lnTo>
                        <a:pt x="555" y="153"/>
                      </a:lnTo>
                      <a:lnTo>
                        <a:pt x="554" y="150"/>
                      </a:lnTo>
                      <a:lnTo>
                        <a:pt x="553" y="147"/>
                      </a:lnTo>
                      <a:lnTo>
                        <a:pt x="552" y="144"/>
                      </a:lnTo>
                      <a:lnTo>
                        <a:pt x="550" y="142"/>
                      </a:lnTo>
                      <a:lnTo>
                        <a:pt x="547" y="140"/>
                      </a:lnTo>
                      <a:lnTo>
                        <a:pt x="545" y="138"/>
                      </a:lnTo>
                      <a:lnTo>
                        <a:pt x="543" y="137"/>
                      </a:lnTo>
                      <a:lnTo>
                        <a:pt x="540" y="136"/>
                      </a:lnTo>
                      <a:lnTo>
                        <a:pt x="538" y="135"/>
                      </a:lnTo>
                      <a:lnTo>
                        <a:pt x="536" y="134"/>
                      </a:lnTo>
                      <a:lnTo>
                        <a:pt x="532" y="134"/>
                      </a:lnTo>
                      <a:lnTo>
                        <a:pt x="530" y="134"/>
                      </a:lnTo>
                      <a:lnTo>
                        <a:pt x="528" y="134"/>
                      </a:lnTo>
                      <a:lnTo>
                        <a:pt x="524" y="134"/>
                      </a:lnTo>
                      <a:lnTo>
                        <a:pt x="522" y="135"/>
                      </a:lnTo>
                      <a:lnTo>
                        <a:pt x="519" y="136"/>
                      </a:lnTo>
                      <a:lnTo>
                        <a:pt x="517" y="137"/>
                      </a:lnTo>
                      <a:lnTo>
                        <a:pt x="515" y="138"/>
                      </a:lnTo>
                      <a:lnTo>
                        <a:pt x="513" y="140"/>
                      </a:lnTo>
                      <a:lnTo>
                        <a:pt x="510" y="141"/>
                      </a:lnTo>
                      <a:lnTo>
                        <a:pt x="509" y="143"/>
                      </a:lnTo>
                      <a:lnTo>
                        <a:pt x="507" y="145"/>
                      </a:lnTo>
                      <a:lnTo>
                        <a:pt x="506" y="148"/>
                      </a:lnTo>
                      <a:lnTo>
                        <a:pt x="506" y="150"/>
                      </a:lnTo>
                      <a:lnTo>
                        <a:pt x="504" y="152"/>
                      </a:lnTo>
                      <a:lnTo>
                        <a:pt x="504" y="155"/>
                      </a:lnTo>
                      <a:lnTo>
                        <a:pt x="504" y="158"/>
                      </a:lnTo>
                      <a:lnTo>
                        <a:pt x="506" y="160"/>
                      </a:lnTo>
                      <a:lnTo>
                        <a:pt x="507" y="164"/>
                      </a:lnTo>
                      <a:lnTo>
                        <a:pt x="508" y="167"/>
                      </a:lnTo>
                      <a:lnTo>
                        <a:pt x="510" y="170"/>
                      </a:lnTo>
                      <a:lnTo>
                        <a:pt x="513" y="173"/>
                      </a:lnTo>
                      <a:lnTo>
                        <a:pt x="513" y="215"/>
                      </a:lnTo>
                      <a:lnTo>
                        <a:pt x="515" y="217"/>
                      </a:lnTo>
                      <a:lnTo>
                        <a:pt x="516" y="218"/>
                      </a:lnTo>
                      <a:lnTo>
                        <a:pt x="518" y="220"/>
                      </a:lnTo>
                      <a:lnTo>
                        <a:pt x="519" y="223"/>
                      </a:lnTo>
                      <a:lnTo>
                        <a:pt x="522" y="224"/>
                      </a:lnTo>
                      <a:lnTo>
                        <a:pt x="523" y="226"/>
                      </a:lnTo>
                      <a:lnTo>
                        <a:pt x="525" y="229"/>
                      </a:lnTo>
                      <a:lnTo>
                        <a:pt x="528" y="231"/>
                      </a:lnTo>
                      <a:lnTo>
                        <a:pt x="530" y="232"/>
                      </a:lnTo>
                      <a:lnTo>
                        <a:pt x="532" y="234"/>
                      </a:lnTo>
                      <a:lnTo>
                        <a:pt x="533" y="237"/>
                      </a:lnTo>
                      <a:lnTo>
                        <a:pt x="536" y="238"/>
                      </a:lnTo>
                      <a:lnTo>
                        <a:pt x="538" y="240"/>
                      </a:lnTo>
                      <a:lnTo>
                        <a:pt x="540" y="242"/>
                      </a:lnTo>
                      <a:lnTo>
                        <a:pt x="543" y="244"/>
                      </a:lnTo>
                      <a:lnTo>
                        <a:pt x="545" y="246"/>
                      </a:lnTo>
                      <a:lnTo>
                        <a:pt x="547" y="248"/>
                      </a:lnTo>
                      <a:lnTo>
                        <a:pt x="550" y="249"/>
                      </a:lnTo>
                      <a:lnTo>
                        <a:pt x="551" y="252"/>
                      </a:lnTo>
                      <a:lnTo>
                        <a:pt x="553" y="254"/>
                      </a:lnTo>
                      <a:lnTo>
                        <a:pt x="555" y="255"/>
                      </a:lnTo>
                      <a:lnTo>
                        <a:pt x="558" y="257"/>
                      </a:lnTo>
                      <a:lnTo>
                        <a:pt x="560" y="260"/>
                      </a:lnTo>
                      <a:lnTo>
                        <a:pt x="562" y="261"/>
                      </a:lnTo>
                      <a:lnTo>
                        <a:pt x="563" y="263"/>
                      </a:lnTo>
                      <a:lnTo>
                        <a:pt x="566" y="266"/>
                      </a:lnTo>
                      <a:lnTo>
                        <a:pt x="568" y="267"/>
                      </a:lnTo>
                      <a:lnTo>
                        <a:pt x="569" y="269"/>
                      </a:lnTo>
                      <a:lnTo>
                        <a:pt x="571" y="271"/>
                      </a:lnTo>
                      <a:lnTo>
                        <a:pt x="574" y="272"/>
                      </a:lnTo>
                      <a:lnTo>
                        <a:pt x="575" y="275"/>
                      </a:lnTo>
                      <a:lnTo>
                        <a:pt x="576" y="277"/>
                      </a:lnTo>
                      <a:lnTo>
                        <a:pt x="607" y="241"/>
                      </a:lnTo>
                      <a:lnTo>
                        <a:pt x="608" y="241"/>
                      </a:lnTo>
                      <a:lnTo>
                        <a:pt x="611" y="241"/>
                      </a:lnTo>
                      <a:lnTo>
                        <a:pt x="613" y="241"/>
                      </a:lnTo>
                      <a:lnTo>
                        <a:pt x="615" y="241"/>
                      </a:lnTo>
                      <a:lnTo>
                        <a:pt x="618" y="241"/>
                      </a:lnTo>
                      <a:lnTo>
                        <a:pt x="619" y="241"/>
                      </a:lnTo>
                      <a:lnTo>
                        <a:pt x="621" y="241"/>
                      </a:lnTo>
                      <a:lnTo>
                        <a:pt x="623" y="241"/>
                      </a:lnTo>
                      <a:lnTo>
                        <a:pt x="626" y="241"/>
                      </a:lnTo>
                      <a:lnTo>
                        <a:pt x="628" y="241"/>
                      </a:lnTo>
                      <a:lnTo>
                        <a:pt x="630" y="242"/>
                      </a:lnTo>
                      <a:lnTo>
                        <a:pt x="633" y="242"/>
                      </a:lnTo>
                      <a:lnTo>
                        <a:pt x="635" y="242"/>
                      </a:lnTo>
                      <a:lnTo>
                        <a:pt x="637" y="242"/>
                      </a:lnTo>
                      <a:lnTo>
                        <a:pt x="640" y="242"/>
                      </a:lnTo>
                      <a:lnTo>
                        <a:pt x="642" y="242"/>
                      </a:lnTo>
                      <a:lnTo>
                        <a:pt x="643" y="244"/>
                      </a:lnTo>
                      <a:lnTo>
                        <a:pt x="645" y="244"/>
                      </a:lnTo>
                      <a:lnTo>
                        <a:pt x="648" y="244"/>
                      </a:lnTo>
                      <a:lnTo>
                        <a:pt x="650" y="244"/>
                      </a:lnTo>
                      <a:lnTo>
                        <a:pt x="652" y="244"/>
                      </a:lnTo>
                      <a:lnTo>
                        <a:pt x="655" y="244"/>
                      </a:lnTo>
                      <a:lnTo>
                        <a:pt x="656" y="244"/>
                      </a:lnTo>
                      <a:lnTo>
                        <a:pt x="658" y="244"/>
                      </a:lnTo>
                      <a:lnTo>
                        <a:pt x="660" y="244"/>
                      </a:lnTo>
                      <a:lnTo>
                        <a:pt x="662" y="244"/>
                      </a:lnTo>
                      <a:lnTo>
                        <a:pt x="664" y="244"/>
                      </a:lnTo>
                      <a:lnTo>
                        <a:pt x="665" y="244"/>
                      </a:lnTo>
                      <a:lnTo>
                        <a:pt x="667" y="244"/>
                      </a:lnTo>
                      <a:lnTo>
                        <a:pt x="669" y="244"/>
                      </a:lnTo>
                      <a:lnTo>
                        <a:pt x="671" y="244"/>
                      </a:lnTo>
                      <a:lnTo>
                        <a:pt x="672" y="244"/>
                      </a:lnTo>
                      <a:close/>
                      <a:moveTo>
                        <a:pt x="234" y="285"/>
                      </a:moveTo>
                      <a:lnTo>
                        <a:pt x="236" y="285"/>
                      </a:lnTo>
                      <a:lnTo>
                        <a:pt x="238" y="285"/>
                      </a:lnTo>
                      <a:lnTo>
                        <a:pt x="240" y="284"/>
                      </a:lnTo>
                      <a:lnTo>
                        <a:pt x="241" y="284"/>
                      </a:lnTo>
                      <a:lnTo>
                        <a:pt x="242" y="284"/>
                      </a:lnTo>
                      <a:lnTo>
                        <a:pt x="244" y="283"/>
                      </a:lnTo>
                      <a:lnTo>
                        <a:pt x="246" y="283"/>
                      </a:lnTo>
                      <a:lnTo>
                        <a:pt x="247" y="282"/>
                      </a:lnTo>
                      <a:lnTo>
                        <a:pt x="249" y="281"/>
                      </a:lnTo>
                      <a:lnTo>
                        <a:pt x="250" y="279"/>
                      </a:lnTo>
                      <a:lnTo>
                        <a:pt x="251" y="278"/>
                      </a:lnTo>
                      <a:lnTo>
                        <a:pt x="253" y="277"/>
                      </a:lnTo>
                      <a:lnTo>
                        <a:pt x="254" y="276"/>
                      </a:lnTo>
                      <a:lnTo>
                        <a:pt x="255" y="275"/>
                      </a:lnTo>
                      <a:lnTo>
                        <a:pt x="256" y="274"/>
                      </a:lnTo>
                      <a:lnTo>
                        <a:pt x="257" y="272"/>
                      </a:lnTo>
                      <a:lnTo>
                        <a:pt x="258" y="270"/>
                      </a:lnTo>
                      <a:lnTo>
                        <a:pt x="258" y="269"/>
                      </a:lnTo>
                      <a:lnTo>
                        <a:pt x="259" y="267"/>
                      </a:lnTo>
                      <a:lnTo>
                        <a:pt x="259" y="266"/>
                      </a:lnTo>
                      <a:lnTo>
                        <a:pt x="261" y="263"/>
                      </a:lnTo>
                      <a:lnTo>
                        <a:pt x="261" y="262"/>
                      </a:lnTo>
                      <a:lnTo>
                        <a:pt x="261" y="260"/>
                      </a:lnTo>
                      <a:lnTo>
                        <a:pt x="259" y="257"/>
                      </a:lnTo>
                      <a:lnTo>
                        <a:pt x="259" y="255"/>
                      </a:lnTo>
                      <a:lnTo>
                        <a:pt x="259" y="254"/>
                      </a:lnTo>
                      <a:lnTo>
                        <a:pt x="258" y="252"/>
                      </a:lnTo>
                      <a:lnTo>
                        <a:pt x="257" y="249"/>
                      </a:lnTo>
                      <a:lnTo>
                        <a:pt x="256" y="247"/>
                      </a:lnTo>
                      <a:lnTo>
                        <a:pt x="254" y="245"/>
                      </a:lnTo>
                      <a:lnTo>
                        <a:pt x="253" y="241"/>
                      </a:lnTo>
                      <a:lnTo>
                        <a:pt x="250" y="239"/>
                      </a:lnTo>
                      <a:lnTo>
                        <a:pt x="251" y="238"/>
                      </a:lnTo>
                      <a:lnTo>
                        <a:pt x="253" y="237"/>
                      </a:lnTo>
                      <a:lnTo>
                        <a:pt x="253" y="236"/>
                      </a:lnTo>
                      <a:lnTo>
                        <a:pt x="254" y="234"/>
                      </a:lnTo>
                      <a:lnTo>
                        <a:pt x="255" y="233"/>
                      </a:lnTo>
                      <a:lnTo>
                        <a:pt x="255" y="232"/>
                      </a:lnTo>
                      <a:lnTo>
                        <a:pt x="256" y="232"/>
                      </a:lnTo>
                      <a:lnTo>
                        <a:pt x="256" y="231"/>
                      </a:lnTo>
                      <a:lnTo>
                        <a:pt x="257" y="231"/>
                      </a:lnTo>
                      <a:lnTo>
                        <a:pt x="257" y="230"/>
                      </a:lnTo>
                      <a:lnTo>
                        <a:pt x="258" y="229"/>
                      </a:lnTo>
                      <a:lnTo>
                        <a:pt x="259" y="227"/>
                      </a:lnTo>
                      <a:lnTo>
                        <a:pt x="261" y="226"/>
                      </a:lnTo>
                      <a:lnTo>
                        <a:pt x="262" y="225"/>
                      </a:lnTo>
                      <a:lnTo>
                        <a:pt x="262" y="224"/>
                      </a:lnTo>
                      <a:lnTo>
                        <a:pt x="263" y="224"/>
                      </a:lnTo>
                      <a:lnTo>
                        <a:pt x="263" y="223"/>
                      </a:lnTo>
                      <a:lnTo>
                        <a:pt x="264" y="223"/>
                      </a:lnTo>
                      <a:lnTo>
                        <a:pt x="264" y="222"/>
                      </a:lnTo>
                      <a:lnTo>
                        <a:pt x="264" y="220"/>
                      </a:lnTo>
                      <a:lnTo>
                        <a:pt x="264" y="219"/>
                      </a:lnTo>
                      <a:lnTo>
                        <a:pt x="264" y="218"/>
                      </a:lnTo>
                      <a:lnTo>
                        <a:pt x="263" y="217"/>
                      </a:lnTo>
                      <a:lnTo>
                        <a:pt x="263" y="216"/>
                      </a:lnTo>
                      <a:lnTo>
                        <a:pt x="262" y="215"/>
                      </a:lnTo>
                      <a:lnTo>
                        <a:pt x="261" y="214"/>
                      </a:lnTo>
                      <a:lnTo>
                        <a:pt x="259" y="214"/>
                      </a:lnTo>
                      <a:lnTo>
                        <a:pt x="259" y="212"/>
                      </a:lnTo>
                      <a:lnTo>
                        <a:pt x="258" y="212"/>
                      </a:lnTo>
                      <a:lnTo>
                        <a:pt x="257" y="212"/>
                      </a:lnTo>
                      <a:lnTo>
                        <a:pt x="257" y="211"/>
                      </a:lnTo>
                      <a:lnTo>
                        <a:pt x="256" y="211"/>
                      </a:lnTo>
                      <a:lnTo>
                        <a:pt x="255" y="211"/>
                      </a:lnTo>
                      <a:lnTo>
                        <a:pt x="254" y="211"/>
                      </a:lnTo>
                      <a:lnTo>
                        <a:pt x="253" y="211"/>
                      </a:lnTo>
                      <a:lnTo>
                        <a:pt x="253" y="210"/>
                      </a:lnTo>
                      <a:lnTo>
                        <a:pt x="251" y="210"/>
                      </a:lnTo>
                      <a:lnTo>
                        <a:pt x="250" y="210"/>
                      </a:lnTo>
                      <a:lnTo>
                        <a:pt x="249" y="209"/>
                      </a:lnTo>
                      <a:lnTo>
                        <a:pt x="249" y="208"/>
                      </a:lnTo>
                      <a:lnTo>
                        <a:pt x="250" y="207"/>
                      </a:lnTo>
                      <a:lnTo>
                        <a:pt x="251" y="205"/>
                      </a:lnTo>
                      <a:lnTo>
                        <a:pt x="253" y="205"/>
                      </a:lnTo>
                      <a:lnTo>
                        <a:pt x="254" y="204"/>
                      </a:lnTo>
                      <a:lnTo>
                        <a:pt x="255" y="203"/>
                      </a:lnTo>
                      <a:lnTo>
                        <a:pt x="256" y="203"/>
                      </a:lnTo>
                      <a:lnTo>
                        <a:pt x="257" y="203"/>
                      </a:lnTo>
                      <a:lnTo>
                        <a:pt x="258" y="203"/>
                      </a:lnTo>
                      <a:lnTo>
                        <a:pt x="258" y="202"/>
                      </a:lnTo>
                      <a:lnTo>
                        <a:pt x="259" y="202"/>
                      </a:lnTo>
                      <a:lnTo>
                        <a:pt x="261" y="202"/>
                      </a:lnTo>
                      <a:lnTo>
                        <a:pt x="262" y="202"/>
                      </a:lnTo>
                      <a:lnTo>
                        <a:pt x="263" y="202"/>
                      </a:lnTo>
                      <a:lnTo>
                        <a:pt x="264" y="201"/>
                      </a:lnTo>
                      <a:lnTo>
                        <a:pt x="265" y="201"/>
                      </a:lnTo>
                      <a:lnTo>
                        <a:pt x="266" y="201"/>
                      </a:lnTo>
                      <a:lnTo>
                        <a:pt x="268" y="201"/>
                      </a:lnTo>
                      <a:lnTo>
                        <a:pt x="269" y="201"/>
                      </a:lnTo>
                      <a:lnTo>
                        <a:pt x="270" y="200"/>
                      </a:lnTo>
                      <a:lnTo>
                        <a:pt x="271" y="200"/>
                      </a:lnTo>
                      <a:lnTo>
                        <a:pt x="272" y="200"/>
                      </a:lnTo>
                      <a:lnTo>
                        <a:pt x="273" y="199"/>
                      </a:lnTo>
                      <a:lnTo>
                        <a:pt x="275" y="199"/>
                      </a:lnTo>
                      <a:lnTo>
                        <a:pt x="276" y="197"/>
                      </a:lnTo>
                      <a:lnTo>
                        <a:pt x="276" y="196"/>
                      </a:lnTo>
                      <a:lnTo>
                        <a:pt x="277" y="196"/>
                      </a:lnTo>
                      <a:lnTo>
                        <a:pt x="277" y="195"/>
                      </a:lnTo>
                      <a:lnTo>
                        <a:pt x="278" y="194"/>
                      </a:lnTo>
                      <a:lnTo>
                        <a:pt x="278" y="193"/>
                      </a:lnTo>
                      <a:lnTo>
                        <a:pt x="278" y="192"/>
                      </a:lnTo>
                      <a:lnTo>
                        <a:pt x="278" y="190"/>
                      </a:lnTo>
                      <a:lnTo>
                        <a:pt x="278" y="189"/>
                      </a:lnTo>
                      <a:lnTo>
                        <a:pt x="278" y="188"/>
                      </a:lnTo>
                      <a:lnTo>
                        <a:pt x="278" y="187"/>
                      </a:lnTo>
                      <a:lnTo>
                        <a:pt x="278" y="186"/>
                      </a:lnTo>
                      <a:lnTo>
                        <a:pt x="278" y="185"/>
                      </a:lnTo>
                      <a:lnTo>
                        <a:pt x="278" y="184"/>
                      </a:lnTo>
                      <a:lnTo>
                        <a:pt x="278" y="182"/>
                      </a:lnTo>
                      <a:lnTo>
                        <a:pt x="278" y="181"/>
                      </a:lnTo>
                      <a:lnTo>
                        <a:pt x="278" y="180"/>
                      </a:lnTo>
                      <a:lnTo>
                        <a:pt x="278" y="179"/>
                      </a:lnTo>
                      <a:lnTo>
                        <a:pt x="278" y="178"/>
                      </a:lnTo>
                      <a:lnTo>
                        <a:pt x="278" y="177"/>
                      </a:lnTo>
                      <a:lnTo>
                        <a:pt x="278" y="175"/>
                      </a:lnTo>
                      <a:lnTo>
                        <a:pt x="278" y="174"/>
                      </a:lnTo>
                      <a:lnTo>
                        <a:pt x="278" y="173"/>
                      </a:lnTo>
                      <a:lnTo>
                        <a:pt x="279" y="173"/>
                      </a:lnTo>
                      <a:lnTo>
                        <a:pt x="280" y="173"/>
                      </a:lnTo>
                      <a:lnTo>
                        <a:pt x="281" y="173"/>
                      </a:lnTo>
                      <a:lnTo>
                        <a:pt x="283" y="173"/>
                      </a:lnTo>
                      <a:lnTo>
                        <a:pt x="284" y="172"/>
                      </a:lnTo>
                      <a:lnTo>
                        <a:pt x="285" y="172"/>
                      </a:lnTo>
                      <a:lnTo>
                        <a:pt x="286" y="172"/>
                      </a:lnTo>
                      <a:lnTo>
                        <a:pt x="287" y="172"/>
                      </a:lnTo>
                      <a:lnTo>
                        <a:pt x="288" y="172"/>
                      </a:lnTo>
                      <a:lnTo>
                        <a:pt x="290" y="171"/>
                      </a:lnTo>
                      <a:lnTo>
                        <a:pt x="291" y="171"/>
                      </a:lnTo>
                      <a:lnTo>
                        <a:pt x="292" y="171"/>
                      </a:lnTo>
                      <a:lnTo>
                        <a:pt x="293" y="171"/>
                      </a:lnTo>
                      <a:lnTo>
                        <a:pt x="294" y="170"/>
                      </a:lnTo>
                      <a:lnTo>
                        <a:pt x="295" y="170"/>
                      </a:lnTo>
                      <a:lnTo>
                        <a:pt x="296" y="170"/>
                      </a:lnTo>
                      <a:lnTo>
                        <a:pt x="298" y="170"/>
                      </a:lnTo>
                      <a:lnTo>
                        <a:pt x="299" y="170"/>
                      </a:lnTo>
                      <a:lnTo>
                        <a:pt x="300" y="169"/>
                      </a:lnTo>
                      <a:lnTo>
                        <a:pt x="301" y="169"/>
                      </a:lnTo>
                      <a:lnTo>
                        <a:pt x="302" y="169"/>
                      </a:lnTo>
                      <a:lnTo>
                        <a:pt x="303" y="169"/>
                      </a:lnTo>
                      <a:lnTo>
                        <a:pt x="305" y="169"/>
                      </a:lnTo>
                      <a:lnTo>
                        <a:pt x="306" y="169"/>
                      </a:lnTo>
                      <a:lnTo>
                        <a:pt x="307" y="169"/>
                      </a:lnTo>
                      <a:lnTo>
                        <a:pt x="307" y="167"/>
                      </a:lnTo>
                      <a:lnTo>
                        <a:pt x="308" y="167"/>
                      </a:lnTo>
                      <a:lnTo>
                        <a:pt x="309" y="167"/>
                      </a:lnTo>
                      <a:lnTo>
                        <a:pt x="310" y="167"/>
                      </a:lnTo>
                      <a:lnTo>
                        <a:pt x="310" y="166"/>
                      </a:lnTo>
                      <a:lnTo>
                        <a:pt x="311" y="166"/>
                      </a:lnTo>
                      <a:lnTo>
                        <a:pt x="313" y="165"/>
                      </a:lnTo>
                      <a:lnTo>
                        <a:pt x="314" y="164"/>
                      </a:lnTo>
                      <a:lnTo>
                        <a:pt x="315" y="163"/>
                      </a:lnTo>
                      <a:lnTo>
                        <a:pt x="315" y="162"/>
                      </a:lnTo>
                      <a:lnTo>
                        <a:pt x="316" y="162"/>
                      </a:lnTo>
                      <a:lnTo>
                        <a:pt x="316" y="160"/>
                      </a:lnTo>
                      <a:lnTo>
                        <a:pt x="316" y="159"/>
                      </a:lnTo>
                      <a:lnTo>
                        <a:pt x="317" y="158"/>
                      </a:lnTo>
                      <a:lnTo>
                        <a:pt x="317" y="157"/>
                      </a:lnTo>
                      <a:lnTo>
                        <a:pt x="317" y="156"/>
                      </a:lnTo>
                      <a:lnTo>
                        <a:pt x="317" y="155"/>
                      </a:lnTo>
                      <a:lnTo>
                        <a:pt x="317" y="153"/>
                      </a:lnTo>
                      <a:lnTo>
                        <a:pt x="317" y="152"/>
                      </a:lnTo>
                      <a:lnTo>
                        <a:pt x="317" y="151"/>
                      </a:lnTo>
                      <a:lnTo>
                        <a:pt x="316" y="150"/>
                      </a:lnTo>
                      <a:lnTo>
                        <a:pt x="316" y="149"/>
                      </a:lnTo>
                      <a:lnTo>
                        <a:pt x="316" y="148"/>
                      </a:lnTo>
                      <a:lnTo>
                        <a:pt x="315" y="147"/>
                      </a:lnTo>
                      <a:lnTo>
                        <a:pt x="314" y="144"/>
                      </a:lnTo>
                      <a:lnTo>
                        <a:pt x="313" y="143"/>
                      </a:lnTo>
                      <a:lnTo>
                        <a:pt x="311" y="142"/>
                      </a:lnTo>
                      <a:lnTo>
                        <a:pt x="310" y="140"/>
                      </a:lnTo>
                      <a:lnTo>
                        <a:pt x="309" y="138"/>
                      </a:lnTo>
                      <a:lnTo>
                        <a:pt x="309" y="137"/>
                      </a:lnTo>
                      <a:lnTo>
                        <a:pt x="308" y="135"/>
                      </a:lnTo>
                      <a:lnTo>
                        <a:pt x="307" y="134"/>
                      </a:lnTo>
                      <a:lnTo>
                        <a:pt x="306" y="133"/>
                      </a:lnTo>
                      <a:lnTo>
                        <a:pt x="305" y="130"/>
                      </a:lnTo>
                      <a:lnTo>
                        <a:pt x="303" y="129"/>
                      </a:lnTo>
                      <a:lnTo>
                        <a:pt x="302" y="128"/>
                      </a:lnTo>
                      <a:lnTo>
                        <a:pt x="301" y="127"/>
                      </a:lnTo>
                      <a:lnTo>
                        <a:pt x="301" y="125"/>
                      </a:lnTo>
                      <a:lnTo>
                        <a:pt x="300" y="123"/>
                      </a:lnTo>
                      <a:lnTo>
                        <a:pt x="299" y="122"/>
                      </a:lnTo>
                      <a:lnTo>
                        <a:pt x="298" y="120"/>
                      </a:lnTo>
                      <a:lnTo>
                        <a:pt x="296" y="119"/>
                      </a:lnTo>
                      <a:lnTo>
                        <a:pt x="295" y="118"/>
                      </a:lnTo>
                      <a:lnTo>
                        <a:pt x="295" y="115"/>
                      </a:lnTo>
                      <a:lnTo>
                        <a:pt x="294" y="114"/>
                      </a:lnTo>
                      <a:lnTo>
                        <a:pt x="293" y="113"/>
                      </a:lnTo>
                      <a:lnTo>
                        <a:pt x="292" y="111"/>
                      </a:lnTo>
                      <a:lnTo>
                        <a:pt x="292" y="110"/>
                      </a:lnTo>
                      <a:lnTo>
                        <a:pt x="291" y="108"/>
                      </a:lnTo>
                      <a:lnTo>
                        <a:pt x="290" y="106"/>
                      </a:lnTo>
                      <a:lnTo>
                        <a:pt x="290" y="105"/>
                      </a:lnTo>
                      <a:lnTo>
                        <a:pt x="288" y="103"/>
                      </a:lnTo>
                      <a:lnTo>
                        <a:pt x="287" y="102"/>
                      </a:lnTo>
                      <a:lnTo>
                        <a:pt x="287" y="99"/>
                      </a:lnTo>
                      <a:lnTo>
                        <a:pt x="286" y="98"/>
                      </a:lnTo>
                      <a:lnTo>
                        <a:pt x="286" y="96"/>
                      </a:lnTo>
                      <a:lnTo>
                        <a:pt x="283" y="88"/>
                      </a:lnTo>
                      <a:lnTo>
                        <a:pt x="284" y="86"/>
                      </a:lnTo>
                      <a:lnTo>
                        <a:pt x="284" y="85"/>
                      </a:lnTo>
                      <a:lnTo>
                        <a:pt x="284" y="84"/>
                      </a:lnTo>
                      <a:lnTo>
                        <a:pt x="285" y="83"/>
                      </a:lnTo>
                      <a:lnTo>
                        <a:pt x="285" y="82"/>
                      </a:lnTo>
                      <a:lnTo>
                        <a:pt x="286" y="81"/>
                      </a:lnTo>
                      <a:lnTo>
                        <a:pt x="286" y="80"/>
                      </a:lnTo>
                      <a:lnTo>
                        <a:pt x="286" y="78"/>
                      </a:lnTo>
                      <a:lnTo>
                        <a:pt x="287" y="78"/>
                      </a:lnTo>
                      <a:lnTo>
                        <a:pt x="287" y="77"/>
                      </a:lnTo>
                      <a:lnTo>
                        <a:pt x="287" y="76"/>
                      </a:lnTo>
                      <a:lnTo>
                        <a:pt x="288" y="76"/>
                      </a:lnTo>
                      <a:lnTo>
                        <a:pt x="288" y="75"/>
                      </a:lnTo>
                      <a:lnTo>
                        <a:pt x="288" y="74"/>
                      </a:lnTo>
                      <a:lnTo>
                        <a:pt x="290" y="73"/>
                      </a:lnTo>
                      <a:lnTo>
                        <a:pt x="290" y="71"/>
                      </a:lnTo>
                      <a:lnTo>
                        <a:pt x="290" y="70"/>
                      </a:lnTo>
                      <a:lnTo>
                        <a:pt x="290" y="69"/>
                      </a:lnTo>
                      <a:lnTo>
                        <a:pt x="291" y="69"/>
                      </a:lnTo>
                      <a:lnTo>
                        <a:pt x="291" y="68"/>
                      </a:lnTo>
                      <a:lnTo>
                        <a:pt x="291" y="67"/>
                      </a:lnTo>
                      <a:lnTo>
                        <a:pt x="291" y="66"/>
                      </a:lnTo>
                      <a:lnTo>
                        <a:pt x="292" y="65"/>
                      </a:lnTo>
                      <a:lnTo>
                        <a:pt x="292" y="63"/>
                      </a:lnTo>
                      <a:lnTo>
                        <a:pt x="292" y="62"/>
                      </a:lnTo>
                      <a:lnTo>
                        <a:pt x="292" y="61"/>
                      </a:lnTo>
                      <a:lnTo>
                        <a:pt x="292" y="59"/>
                      </a:lnTo>
                      <a:lnTo>
                        <a:pt x="293" y="58"/>
                      </a:lnTo>
                      <a:lnTo>
                        <a:pt x="293" y="56"/>
                      </a:lnTo>
                      <a:lnTo>
                        <a:pt x="293" y="55"/>
                      </a:lnTo>
                      <a:lnTo>
                        <a:pt x="293" y="54"/>
                      </a:lnTo>
                      <a:lnTo>
                        <a:pt x="293" y="52"/>
                      </a:lnTo>
                      <a:lnTo>
                        <a:pt x="293" y="51"/>
                      </a:lnTo>
                      <a:lnTo>
                        <a:pt x="293" y="50"/>
                      </a:lnTo>
                      <a:lnTo>
                        <a:pt x="293" y="48"/>
                      </a:lnTo>
                      <a:lnTo>
                        <a:pt x="293" y="47"/>
                      </a:lnTo>
                      <a:lnTo>
                        <a:pt x="293" y="45"/>
                      </a:lnTo>
                      <a:lnTo>
                        <a:pt x="293" y="44"/>
                      </a:lnTo>
                      <a:lnTo>
                        <a:pt x="293" y="43"/>
                      </a:lnTo>
                      <a:lnTo>
                        <a:pt x="293" y="41"/>
                      </a:lnTo>
                      <a:lnTo>
                        <a:pt x="293" y="39"/>
                      </a:lnTo>
                      <a:lnTo>
                        <a:pt x="292" y="38"/>
                      </a:lnTo>
                      <a:lnTo>
                        <a:pt x="292" y="37"/>
                      </a:lnTo>
                      <a:lnTo>
                        <a:pt x="292" y="36"/>
                      </a:lnTo>
                      <a:lnTo>
                        <a:pt x="292" y="35"/>
                      </a:lnTo>
                      <a:lnTo>
                        <a:pt x="292" y="33"/>
                      </a:lnTo>
                      <a:lnTo>
                        <a:pt x="291" y="32"/>
                      </a:lnTo>
                      <a:lnTo>
                        <a:pt x="291" y="31"/>
                      </a:lnTo>
                      <a:lnTo>
                        <a:pt x="291" y="30"/>
                      </a:lnTo>
                      <a:lnTo>
                        <a:pt x="290" y="29"/>
                      </a:lnTo>
                      <a:lnTo>
                        <a:pt x="287" y="31"/>
                      </a:lnTo>
                      <a:lnTo>
                        <a:pt x="284" y="33"/>
                      </a:lnTo>
                      <a:lnTo>
                        <a:pt x="281" y="36"/>
                      </a:lnTo>
                      <a:lnTo>
                        <a:pt x="278" y="37"/>
                      </a:lnTo>
                      <a:lnTo>
                        <a:pt x="275" y="38"/>
                      </a:lnTo>
                      <a:lnTo>
                        <a:pt x="271" y="39"/>
                      </a:lnTo>
                      <a:lnTo>
                        <a:pt x="268" y="39"/>
                      </a:lnTo>
                      <a:lnTo>
                        <a:pt x="265" y="39"/>
                      </a:lnTo>
                      <a:lnTo>
                        <a:pt x="262" y="39"/>
                      </a:lnTo>
                      <a:lnTo>
                        <a:pt x="258" y="39"/>
                      </a:lnTo>
                      <a:lnTo>
                        <a:pt x="255" y="38"/>
                      </a:lnTo>
                      <a:lnTo>
                        <a:pt x="251" y="37"/>
                      </a:lnTo>
                      <a:lnTo>
                        <a:pt x="248" y="36"/>
                      </a:lnTo>
                      <a:lnTo>
                        <a:pt x="244" y="35"/>
                      </a:lnTo>
                      <a:lnTo>
                        <a:pt x="241" y="33"/>
                      </a:lnTo>
                      <a:lnTo>
                        <a:pt x="238" y="32"/>
                      </a:lnTo>
                      <a:lnTo>
                        <a:pt x="234" y="30"/>
                      </a:lnTo>
                      <a:lnTo>
                        <a:pt x="231" y="29"/>
                      </a:lnTo>
                      <a:lnTo>
                        <a:pt x="228" y="26"/>
                      </a:lnTo>
                      <a:lnTo>
                        <a:pt x="225" y="24"/>
                      </a:lnTo>
                      <a:lnTo>
                        <a:pt x="221" y="23"/>
                      </a:lnTo>
                      <a:lnTo>
                        <a:pt x="219" y="21"/>
                      </a:lnTo>
                      <a:lnTo>
                        <a:pt x="217" y="18"/>
                      </a:lnTo>
                      <a:lnTo>
                        <a:pt x="213" y="16"/>
                      </a:lnTo>
                      <a:lnTo>
                        <a:pt x="211" y="14"/>
                      </a:lnTo>
                      <a:lnTo>
                        <a:pt x="209" y="11"/>
                      </a:lnTo>
                      <a:lnTo>
                        <a:pt x="206" y="9"/>
                      </a:lnTo>
                      <a:lnTo>
                        <a:pt x="204" y="8"/>
                      </a:lnTo>
                      <a:lnTo>
                        <a:pt x="202" y="6"/>
                      </a:lnTo>
                      <a:lnTo>
                        <a:pt x="201" y="3"/>
                      </a:lnTo>
                      <a:lnTo>
                        <a:pt x="198" y="2"/>
                      </a:lnTo>
                      <a:lnTo>
                        <a:pt x="197" y="0"/>
                      </a:lnTo>
                      <a:lnTo>
                        <a:pt x="197" y="1"/>
                      </a:lnTo>
                      <a:lnTo>
                        <a:pt x="197" y="2"/>
                      </a:lnTo>
                      <a:lnTo>
                        <a:pt x="196" y="3"/>
                      </a:lnTo>
                      <a:lnTo>
                        <a:pt x="196" y="4"/>
                      </a:lnTo>
                      <a:lnTo>
                        <a:pt x="196" y="6"/>
                      </a:lnTo>
                      <a:lnTo>
                        <a:pt x="195" y="6"/>
                      </a:lnTo>
                      <a:lnTo>
                        <a:pt x="195" y="7"/>
                      </a:lnTo>
                      <a:lnTo>
                        <a:pt x="195" y="8"/>
                      </a:lnTo>
                      <a:lnTo>
                        <a:pt x="195" y="9"/>
                      </a:lnTo>
                      <a:lnTo>
                        <a:pt x="195" y="10"/>
                      </a:lnTo>
                      <a:lnTo>
                        <a:pt x="196" y="10"/>
                      </a:lnTo>
                      <a:lnTo>
                        <a:pt x="196" y="11"/>
                      </a:lnTo>
                      <a:lnTo>
                        <a:pt x="196" y="13"/>
                      </a:lnTo>
                      <a:lnTo>
                        <a:pt x="196" y="14"/>
                      </a:lnTo>
                      <a:lnTo>
                        <a:pt x="196" y="15"/>
                      </a:lnTo>
                      <a:lnTo>
                        <a:pt x="196" y="16"/>
                      </a:lnTo>
                      <a:lnTo>
                        <a:pt x="196" y="17"/>
                      </a:lnTo>
                      <a:lnTo>
                        <a:pt x="196" y="18"/>
                      </a:lnTo>
                      <a:lnTo>
                        <a:pt x="195" y="18"/>
                      </a:lnTo>
                      <a:lnTo>
                        <a:pt x="194" y="18"/>
                      </a:lnTo>
                      <a:lnTo>
                        <a:pt x="194" y="19"/>
                      </a:lnTo>
                      <a:lnTo>
                        <a:pt x="192" y="19"/>
                      </a:lnTo>
                      <a:lnTo>
                        <a:pt x="191" y="19"/>
                      </a:lnTo>
                      <a:lnTo>
                        <a:pt x="191" y="21"/>
                      </a:lnTo>
                      <a:lnTo>
                        <a:pt x="190" y="21"/>
                      </a:lnTo>
                      <a:lnTo>
                        <a:pt x="189" y="22"/>
                      </a:lnTo>
                      <a:lnTo>
                        <a:pt x="188" y="22"/>
                      </a:lnTo>
                      <a:lnTo>
                        <a:pt x="187" y="23"/>
                      </a:lnTo>
                      <a:lnTo>
                        <a:pt x="186" y="23"/>
                      </a:lnTo>
                      <a:lnTo>
                        <a:pt x="184" y="23"/>
                      </a:lnTo>
                      <a:lnTo>
                        <a:pt x="183" y="23"/>
                      </a:lnTo>
                      <a:lnTo>
                        <a:pt x="184" y="23"/>
                      </a:lnTo>
                      <a:lnTo>
                        <a:pt x="186" y="23"/>
                      </a:lnTo>
                      <a:lnTo>
                        <a:pt x="186" y="24"/>
                      </a:lnTo>
                      <a:lnTo>
                        <a:pt x="187" y="24"/>
                      </a:lnTo>
                      <a:lnTo>
                        <a:pt x="188" y="24"/>
                      </a:lnTo>
                      <a:lnTo>
                        <a:pt x="189" y="24"/>
                      </a:lnTo>
                      <a:lnTo>
                        <a:pt x="190" y="24"/>
                      </a:lnTo>
                      <a:lnTo>
                        <a:pt x="191" y="24"/>
                      </a:lnTo>
                      <a:lnTo>
                        <a:pt x="192" y="25"/>
                      </a:lnTo>
                      <a:lnTo>
                        <a:pt x="194" y="25"/>
                      </a:lnTo>
                      <a:lnTo>
                        <a:pt x="195" y="25"/>
                      </a:lnTo>
                      <a:lnTo>
                        <a:pt x="196" y="26"/>
                      </a:lnTo>
                      <a:lnTo>
                        <a:pt x="197" y="26"/>
                      </a:lnTo>
                      <a:lnTo>
                        <a:pt x="198" y="26"/>
                      </a:lnTo>
                      <a:lnTo>
                        <a:pt x="199" y="26"/>
                      </a:lnTo>
                      <a:lnTo>
                        <a:pt x="199" y="28"/>
                      </a:lnTo>
                      <a:lnTo>
                        <a:pt x="201" y="28"/>
                      </a:lnTo>
                      <a:lnTo>
                        <a:pt x="202" y="28"/>
                      </a:lnTo>
                      <a:lnTo>
                        <a:pt x="203" y="28"/>
                      </a:lnTo>
                      <a:lnTo>
                        <a:pt x="204" y="29"/>
                      </a:lnTo>
                      <a:lnTo>
                        <a:pt x="205" y="29"/>
                      </a:lnTo>
                      <a:lnTo>
                        <a:pt x="204" y="29"/>
                      </a:lnTo>
                      <a:lnTo>
                        <a:pt x="203" y="29"/>
                      </a:lnTo>
                      <a:lnTo>
                        <a:pt x="202" y="29"/>
                      </a:lnTo>
                      <a:lnTo>
                        <a:pt x="202" y="30"/>
                      </a:lnTo>
                      <a:lnTo>
                        <a:pt x="201" y="30"/>
                      </a:lnTo>
                      <a:lnTo>
                        <a:pt x="199" y="30"/>
                      </a:lnTo>
                      <a:lnTo>
                        <a:pt x="199" y="31"/>
                      </a:lnTo>
                      <a:lnTo>
                        <a:pt x="198" y="31"/>
                      </a:lnTo>
                      <a:lnTo>
                        <a:pt x="197" y="32"/>
                      </a:lnTo>
                      <a:lnTo>
                        <a:pt x="196" y="32"/>
                      </a:lnTo>
                      <a:lnTo>
                        <a:pt x="195" y="33"/>
                      </a:lnTo>
                      <a:lnTo>
                        <a:pt x="194" y="33"/>
                      </a:lnTo>
                      <a:lnTo>
                        <a:pt x="192" y="33"/>
                      </a:lnTo>
                      <a:lnTo>
                        <a:pt x="194" y="33"/>
                      </a:lnTo>
                      <a:lnTo>
                        <a:pt x="195" y="35"/>
                      </a:lnTo>
                      <a:lnTo>
                        <a:pt x="196" y="35"/>
                      </a:lnTo>
                      <a:lnTo>
                        <a:pt x="197" y="35"/>
                      </a:lnTo>
                      <a:lnTo>
                        <a:pt x="198" y="35"/>
                      </a:lnTo>
                      <a:lnTo>
                        <a:pt x="199" y="35"/>
                      </a:lnTo>
                      <a:lnTo>
                        <a:pt x="201" y="36"/>
                      </a:lnTo>
                      <a:lnTo>
                        <a:pt x="202" y="36"/>
                      </a:lnTo>
                      <a:lnTo>
                        <a:pt x="203" y="36"/>
                      </a:lnTo>
                      <a:lnTo>
                        <a:pt x="204" y="36"/>
                      </a:lnTo>
                      <a:lnTo>
                        <a:pt x="204" y="37"/>
                      </a:lnTo>
                      <a:lnTo>
                        <a:pt x="205" y="37"/>
                      </a:lnTo>
                      <a:lnTo>
                        <a:pt x="206" y="37"/>
                      </a:lnTo>
                      <a:lnTo>
                        <a:pt x="207" y="37"/>
                      </a:lnTo>
                      <a:lnTo>
                        <a:pt x="209" y="38"/>
                      </a:lnTo>
                      <a:lnTo>
                        <a:pt x="210" y="38"/>
                      </a:lnTo>
                      <a:lnTo>
                        <a:pt x="211" y="38"/>
                      </a:lnTo>
                      <a:lnTo>
                        <a:pt x="212" y="38"/>
                      </a:lnTo>
                      <a:lnTo>
                        <a:pt x="212" y="39"/>
                      </a:lnTo>
                      <a:lnTo>
                        <a:pt x="213" y="39"/>
                      </a:lnTo>
                      <a:lnTo>
                        <a:pt x="205" y="50"/>
                      </a:lnTo>
                      <a:lnTo>
                        <a:pt x="206" y="50"/>
                      </a:lnTo>
                      <a:lnTo>
                        <a:pt x="207" y="50"/>
                      </a:lnTo>
                      <a:lnTo>
                        <a:pt x="209" y="50"/>
                      </a:lnTo>
                      <a:lnTo>
                        <a:pt x="210" y="50"/>
                      </a:lnTo>
                      <a:lnTo>
                        <a:pt x="211" y="50"/>
                      </a:lnTo>
                      <a:lnTo>
                        <a:pt x="212" y="50"/>
                      </a:lnTo>
                      <a:lnTo>
                        <a:pt x="213" y="50"/>
                      </a:lnTo>
                      <a:lnTo>
                        <a:pt x="214" y="50"/>
                      </a:lnTo>
                      <a:lnTo>
                        <a:pt x="216" y="51"/>
                      </a:lnTo>
                      <a:lnTo>
                        <a:pt x="217" y="51"/>
                      </a:lnTo>
                      <a:lnTo>
                        <a:pt x="218" y="51"/>
                      </a:lnTo>
                      <a:lnTo>
                        <a:pt x="218" y="52"/>
                      </a:lnTo>
                      <a:lnTo>
                        <a:pt x="219" y="52"/>
                      </a:lnTo>
                      <a:lnTo>
                        <a:pt x="219" y="53"/>
                      </a:lnTo>
                      <a:lnTo>
                        <a:pt x="220" y="53"/>
                      </a:lnTo>
                      <a:lnTo>
                        <a:pt x="220" y="54"/>
                      </a:lnTo>
                      <a:lnTo>
                        <a:pt x="221" y="54"/>
                      </a:lnTo>
                      <a:lnTo>
                        <a:pt x="221" y="55"/>
                      </a:lnTo>
                      <a:lnTo>
                        <a:pt x="221" y="56"/>
                      </a:lnTo>
                      <a:lnTo>
                        <a:pt x="221" y="58"/>
                      </a:lnTo>
                      <a:lnTo>
                        <a:pt x="223" y="59"/>
                      </a:lnTo>
                      <a:lnTo>
                        <a:pt x="223" y="60"/>
                      </a:lnTo>
                      <a:lnTo>
                        <a:pt x="220" y="60"/>
                      </a:lnTo>
                      <a:lnTo>
                        <a:pt x="217" y="61"/>
                      </a:lnTo>
                      <a:lnTo>
                        <a:pt x="214" y="62"/>
                      </a:lnTo>
                      <a:lnTo>
                        <a:pt x="212" y="63"/>
                      </a:lnTo>
                      <a:lnTo>
                        <a:pt x="210" y="65"/>
                      </a:lnTo>
                      <a:lnTo>
                        <a:pt x="207" y="66"/>
                      </a:lnTo>
                      <a:lnTo>
                        <a:pt x="206" y="67"/>
                      </a:lnTo>
                      <a:lnTo>
                        <a:pt x="204" y="69"/>
                      </a:lnTo>
                      <a:lnTo>
                        <a:pt x="202" y="70"/>
                      </a:lnTo>
                      <a:lnTo>
                        <a:pt x="199" y="73"/>
                      </a:lnTo>
                      <a:lnTo>
                        <a:pt x="197" y="75"/>
                      </a:lnTo>
                      <a:lnTo>
                        <a:pt x="195" y="76"/>
                      </a:lnTo>
                      <a:lnTo>
                        <a:pt x="192" y="78"/>
                      </a:lnTo>
                      <a:lnTo>
                        <a:pt x="191" y="81"/>
                      </a:lnTo>
                      <a:lnTo>
                        <a:pt x="189" y="83"/>
                      </a:lnTo>
                      <a:lnTo>
                        <a:pt x="187" y="85"/>
                      </a:lnTo>
                      <a:lnTo>
                        <a:pt x="184" y="88"/>
                      </a:lnTo>
                      <a:lnTo>
                        <a:pt x="183" y="90"/>
                      </a:lnTo>
                      <a:lnTo>
                        <a:pt x="181" y="92"/>
                      </a:lnTo>
                      <a:lnTo>
                        <a:pt x="179" y="95"/>
                      </a:lnTo>
                      <a:lnTo>
                        <a:pt x="177" y="97"/>
                      </a:lnTo>
                      <a:lnTo>
                        <a:pt x="175" y="99"/>
                      </a:lnTo>
                      <a:lnTo>
                        <a:pt x="173" y="102"/>
                      </a:lnTo>
                      <a:lnTo>
                        <a:pt x="172" y="105"/>
                      </a:lnTo>
                      <a:lnTo>
                        <a:pt x="169" y="107"/>
                      </a:lnTo>
                      <a:lnTo>
                        <a:pt x="168" y="110"/>
                      </a:lnTo>
                      <a:lnTo>
                        <a:pt x="166" y="112"/>
                      </a:lnTo>
                      <a:lnTo>
                        <a:pt x="165" y="114"/>
                      </a:lnTo>
                      <a:lnTo>
                        <a:pt x="162" y="117"/>
                      </a:lnTo>
                      <a:lnTo>
                        <a:pt x="161" y="118"/>
                      </a:lnTo>
                      <a:lnTo>
                        <a:pt x="159" y="120"/>
                      </a:lnTo>
                      <a:lnTo>
                        <a:pt x="158" y="122"/>
                      </a:lnTo>
                      <a:lnTo>
                        <a:pt x="157" y="122"/>
                      </a:lnTo>
                      <a:lnTo>
                        <a:pt x="155" y="122"/>
                      </a:lnTo>
                      <a:lnTo>
                        <a:pt x="154" y="122"/>
                      </a:lnTo>
                      <a:lnTo>
                        <a:pt x="153" y="121"/>
                      </a:lnTo>
                      <a:lnTo>
                        <a:pt x="152" y="121"/>
                      </a:lnTo>
                      <a:lnTo>
                        <a:pt x="151" y="121"/>
                      </a:lnTo>
                      <a:lnTo>
                        <a:pt x="150" y="120"/>
                      </a:lnTo>
                      <a:lnTo>
                        <a:pt x="149" y="120"/>
                      </a:lnTo>
                      <a:lnTo>
                        <a:pt x="147" y="120"/>
                      </a:lnTo>
                      <a:lnTo>
                        <a:pt x="146" y="119"/>
                      </a:lnTo>
                      <a:lnTo>
                        <a:pt x="145" y="118"/>
                      </a:lnTo>
                      <a:lnTo>
                        <a:pt x="144" y="118"/>
                      </a:lnTo>
                      <a:lnTo>
                        <a:pt x="143" y="117"/>
                      </a:lnTo>
                      <a:lnTo>
                        <a:pt x="142" y="117"/>
                      </a:lnTo>
                      <a:lnTo>
                        <a:pt x="140" y="115"/>
                      </a:lnTo>
                      <a:lnTo>
                        <a:pt x="139" y="115"/>
                      </a:lnTo>
                      <a:lnTo>
                        <a:pt x="138" y="114"/>
                      </a:lnTo>
                      <a:lnTo>
                        <a:pt x="137" y="114"/>
                      </a:lnTo>
                      <a:lnTo>
                        <a:pt x="136" y="113"/>
                      </a:lnTo>
                      <a:lnTo>
                        <a:pt x="135" y="113"/>
                      </a:lnTo>
                      <a:lnTo>
                        <a:pt x="134" y="112"/>
                      </a:lnTo>
                      <a:lnTo>
                        <a:pt x="134" y="111"/>
                      </a:lnTo>
                      <a:lnTo>
                        <a:pt x="132" y="111"/>
                      </a:lnTo>
                      <a:lnTo>
                        <a:pt x="131" y="110"/>
                      </a:lnTo>
                      <a:lnTo>
                        <a:pt x="130" y="108"/>
                      </a:lnTo>
                      <a:lnTo>
                        <a:pt x="129" y="107"/>
                      </a:lnTo>
                      <a:lnTo>
                        <a:pt x="128" y="106"/>
                      </a:lnTo>
                      <a:lnTo>
                        <a:pt x="128" y="105"/>
                      </a:lnTo>
                      <a:lnTo>
                        <a:pt x="128" y="104"/>
                      </a:lnTo>
                      <a:lnTo>
                        <a:pt x="128" y="103"/>
                      </a:lnTo>
                      <a:lnTo>
                        <a:pt x="128" y="102"/>
                      </a:lnTo>
                      <a:lnTo>
                        <a:pt x="128" y="100"/>
                      </a:lnTo>
                      <a:lnTo>
                        <a:pt x="128" y="99"/>
                      </a:lnTo>
                      <a:lnTo>
                        <a:pt x="129" y="98"/>
                      </a:lnTo>
                      <a:lnTo>
                        <a:pt x="129" y="97"/>
                      </a:lnTo>
                      <a:lnTo>
                        <a:pt x="129" y="96"/>
                      </a:lnTo>
                      <a:lnTo>
                        <a:pt x="129" y="95"/>
                      </a:lnTo>
                      <a:lnTo>
                        <a:pt x="129" y="93"/>
                      </a:lnTo>
                      <a:lnTo>
                        <a:pt x="129" y="92"/>
                      </a:lnTo>
                      <a:lnTo>
                        <a:pt x="129" y="91"/>
                      </a:lnTo>
                      <a:lnTo>
                        <a:pt x="130" y="91"/>
                      </a:lnTo>
                      <a:lnTo>
                        <a:pt x="130" y="90"/>
                      </a:lnTo>
                      <a:lnTo>
                        <a:pt x="130" y="89"/>
                      </a:lnTo>
                      <a:lnTo>
                        <a:pt x="130" y="88"/>
                      </a:lnTo>
                      <a:lnTo>
                        <a:pt x="131" y="86"/>
                      </a:lnTo>
                      <a:lnTo>
                        <a:pt x="130" y="83"/>
                      </a:lnTo>
                      <a:lnTo>
                        <a:pt x="129" y="81"/>
                      </a:lnTo>
                      <a:lnTo>
                        <a:pt x="128" y="77"/>
                      </a:lnTo>
                      <a:lnTo>
                        <a:pt x="125" y="75"/>
                      </a:lnTo>
                      <a:lnTo>
                        <a:pt x="124" y="73"/>
                      </a:lnTo>
                      <a:lnTo>
                        <a:pt x="123" y="70"/>
                      </a:lnTo>
                      <a:lnTo>
                        <a:pt x="121" y="68"/>
                      </a:lnTo>
                      <a:lnTo>
                        <a:pt x="119" y="66"/>
                      </a:lnTo>
                      <a:lnTo>
                        <a:pt x="116" y="63"/>
                      </a:lnTo>
                      <a:lnTo>
                        <a:pt x="114" y="62"/>
                      </a:lnTo>
                      <a:lnTo>
                        <a:pt x="112" y="61"/>
                      </a:lnTo>
                      <a:lnTo>
                        <a:pt x="109" y="60"/>
                      </a:lnTo>
                      <a:lnTo>
                        <a:pt x="107" y="59"/>
                      </a:lnTo>
                      <a:lnTo>
                        <a:pt x="105" y="59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4" y="58"/>
                      </a:lnTo>
                      <a:lnTo>
                        <a:pt x="92" y="59"/>
                      </a:lnTo>
                      <a:lnTo>
                        <a:pt x="90" y="59"/>
                      </a:lnTo>
                      <a:lnTo>
                        <a:pt x="87" y="60"/>
                      </a:lnTo>
                      <a:lnTo>
                        <a:pt x="85" y="61"/>
                      </a:lnTo>
                      <a:lnTo>
                        <a:pt x="83" y="62"/>
                      </a:lnTo>
                      <a:lnTo>
                        <a:pt x="80" y="63"/>
                      </a:lnTo>
                      <a:lnTo>
                        <a:pt x="78" y="66"/>
                      </a:lnTo>
                      <a:lnTo>
                        <a:pt x="77" y="68"/>
                      </a:lnTo>
                      <a:lnTo>
                        <a:pt x="75" y="70"/>
                      </a:lnTo>
                      <a:lnTo>
                        <a:pt x="73" y="73"/>
                      </a:lnTo>
                      <a:lnTo>
                        <a:pt x="71" y="76"/>
                      </a:lnTo>
                      <a:lnTo>
                        <a:pt x="70" y="78"/>
                      </a:lnTo>
                      <a:lnTo>
                        <a:pt x="69" y="82"/>
                      </a:lnTo>
                      <a:lnTo>
                        <a:pt x="68" y="85"/>
                      </a:lnTo>
                      <a:lnTo>
                        <a:pt x="68" y="89"/>
                      </a:lnTo>
                      <a:lnTo>
                        <a:pt x="68" y="91"/>
                      </a:lnTo>
                      <a:lnTo>
                        <a:pt x="68" y="93"/>
                      </a:lnTo>
                      <a:lnTo>
                        <a:pt x="68" y="96"/>
                      </a:lnTo>
                      <a:lnTo>
                        <a:pt x="68" y="98"/>
                      </a:lnTo>
                      <a:lnTo>
                        <a:pt x="68" y="100"/>
                      </a:lnTo>
                      <a:lnTo>
                        <a:pt x="68" y="103"/>
                      </a:lnTo>
                      <a:lnTo>
                        <a:pt x="69" y="105"/>
                      </a:lnTo>
                      <a:lnTo>
                        <a:pt x="69" y="107"/>
                      </a:lnTo>
                      <a:lnTo>
                        <a:pt x="69" y="110"/>
                      </a:lnTo>
                      <a:lnTo>
                        <a:pt x="69" y="112"/>
                      </a:lnTo>
                      <a:lnTo>
                        <a:pt x="69" y="114"/>
                      </a:lnTo>
                      <a:lnTo>
                        <a:pt x="69" y="117"/>
                      </a:lnTo>
                      <a:lnTo>
                        <a:pt x="70" y="119"/>
                      </a:lnTo>
                      <a:lnTo>
                        <a:pt x="70" y="121"/>
                      </a:lnTo>
                      <a:lnTo>
                        <a:pt x="70" y="123"/>
                      </a:lnTo>
                      <a:lnTo>
                        <a:pt x="70" y="126"/>
                      </a:lnTo>
                      <a:lnTo>
                        <a:pt x="71" y="128"/>
                      </a:lnTo>
                      <a:lnTo>
                        <a:pt x="71" y="130"/>
                      </a:lnTo>
                      <a:lnTo>
                        <a:pt x="72" y="133"/>
                      </a:lnTo>
                      <a:lnTo>
                        <a:pt x="72" y="135"/>
                      </a:lnTo>
                      <a:lnTo>
                        <a:pt x="73" y="137"/>
                      </a:lnTo>
                      <a:lnTo>
                        <a:pt x="75" y="140"/>
                      </a:lnTo>
                      <a:lnTo>
                        <a:pt x="75" y="142"/>
                      </a:lnTo>
                      <a:lnTo>
                        <a:pt x="76" y="144"/>
                      </a:lnTo>
                      <a:lnTo>
                        <a:pt x="77" y="147"/>
                      </a:lnTo>
                      <a:lnTo>
                        <a:pt x="78" y="148"/>
                      </a:lnTo>
                      <a:lnTo>
                        <a:pt x="79" y="150"/>
                      </a:lnTo>
                      <a:lnTo>
                        <a:pt x="80" y="152"/>
                      </a:lnTo>
                      <a:lnTo>
                        <a:pt x="82" y="155"/>
                      </a:lnTo>
                      <a:lnTo>
                        <a:pt x="84" y="156"/>
                      </a:lnTo>
                      <a:lnTo>
                        <a:pt x="85" y="158"/>
                      </a:lnTo>
                      <a:lnTo>
                        <a:pt x="84" y="158"/>
                      </a:lnTo>
                      <a:lnTo>
                        <a:pt x="83" y="158"/>
                      </a:lnTo>
                      <a:lnTo>
                        <a:pt x="82" y="158"/>
                      </a:lnTo>
                      <a:lnTo>
                        <a:pt x="80" y="158"/>
                      </a:lnTo>
                      <a:lnTo>
                        <a:pt x="78" y="158"/>
                      </a:lnTo>
                      <a:lnTo>
                        <a:pt x="77" y="159"/>
                      </a:lnTo>
                      <a:lnTo>
                        <a:pt x="76" y="159"/>
                      </a:lnTo>
                      <a:lnTo>
                        <a:pt x="75" y="159"/>
                      </a:lnTo>
                      <a:lnTo>
                        <a:pt x="72" y="159"/>
                      </a:lnTo>
                      <a:lnTo>
                        <a:pt x="71" y="160"/>
                      </a:lnTo>
                      <a:lnTo>
                        <a:pt x="70" y="160"/>
                      </a:lnTo>
                      <a:lnTo>
                        <a:pt x="69" y="160"/>
                      </a:lnTo>
                      <a:lnTo>
                        <a:pt x="68" y="162"/>
                      </a:lnTo>
                      <a:lnTo>
                        <a:pt x="65" y="162"/>
                      </a:lnTo>
                      <a:lnTo>
                        <a:pt x="64" y="163"/>
                      </a:lnTo>
                      <a:lnTo>
                        <a:pt x="63" y="163"/>
                      </a:lnTo>
                      <a:lnTo>
                        <a:pt x="62" y="164"/>
                      </a:lnTo>
                      <a:lnTo>
                        <a:pt x="61" y="164"/>
                      </a:lnTo>
                      <a:lnTo>
                        <a:pt x="60" y="165"/>
                      </a:lnTo>
                      <a:lnTo>
                        <a:pt x="58" y="166"/>
                      </a:lnTo>
                      <a:lnTo>
                        <a:pt x="57" y="166"/>
                      </a:lnTo>
                      <a:lnTo>
                        <a:pt x="56" y="167"/>
                      </a:lnTo>
                      <a:lnTo>
                        <a:pt x="55" y="169"/>
                      </a:lnTo>
                      <a:lnTo>
                        <a:pt x="55" y="170"/>
                      </a:lnTo>
                      <a:lnTo>
                        <a:pt x="54" y="171"/>
                      </a:lnTo>
                      <a:lnTo>
                        <a:pt x="53" y="171"/>
                      </a:lnTo>
                      <a:lnTo>
                        <a:pt x="53" y="172"/>
                      </a:lnTo>
                      <a:lnTo>
                        <a:pt x="52" y="173"/>
                      </a:lnTo>
                      <a:lnTo>
                        <a:pt x="52" y="175"/>
                      </a:lnTo>
                      <a:lnTo>
                        <a:pt x="52" y="177"/>
                      </a:lnTo>
                      <a:lnTo>
                        <a:pt x="52" y="178"/>
                      </a:lnTo>
                      <a:lnTo>
                        <a:pt x="52" y="179"/>
                      </a:lnTo>
                      <a:lnTo>
                        <a:pt x="49" y="180"/>
                      </a:lnTo>
                      <a:lnTo>
                        <a:pt x="48" y="182"/>
                      </a:lnTo>
                      <a:lnTo>
                        <a:pt x="47" y="184"/>
                      </a:lnTo>
                      <a:lnTo>
                        <a:pt x="45" y="185"/>
                      </a:lnTo>
                      <a:lnTo>
                        <a:pt x="43" y="186"/>
                      </a:lnTo>
                      <a:lnTo>
                        <a:pt x="41" y="188"/>
                      </a:lnTo>
                      <a:lnTo>
                        <a:pt x="40" y="189"/>
                      </a:lnTo>
                      <a:lnTo>
                        <a:pt x="38" y="190"/>
                      </a:lnTo>
                      <a:lnTo>
                        <a:pt x="35" y="193"/>
                      </a:lnTo>
                      <a:lnTo>
                        <a:pt x="33" y="194"/>
                      </a:lnTo>
                      <a:lnTo>
                        <a:pt x="31" y="195"/>
                      </a:lnTo>
                      <a:lnTo>
                        <a:pt x="30" y="197"/>
                      </a:lnTo>
                      <a:lnTo>
                        <a:pt x="27" y="199"/>
                      </a:lnTo>
                      <a:lnTo>
                        <a:pt x="25" y="200"/>
                      </a:lnTo>
                      <a:lnTo>
                        <a:pt x="23" y="202"/>
                      </a:lnTo>
                      <a:lnTo>
                        <a:pt x="20" y="203"/>
                      </a:lnTo>
                      <a:lnTo>
                        <a:pt x="18" y="205"/>
                      </a:lnTo>
                      <a:lnTo>
                        <a:pt x="17" y="207"/>
                      </a:lnTo>
                      <a:lnTo>
                        <a:pt x="15" y="209"/>
                      </a:lnTo>
                      <a:lnTo>
                        <a:pt x="12" y="210"/>
                      </a:lnTo>
                      <a:lnTo>
                        <a:pt x="11" y="212"/>
                      </a:lnTo>
                      <a:lnTo>
                        <a:pt x="9" y="215"/>
                      </a:lnTo>
                      <a:lnTo>
                        <a:pt x="8" y="216"/>
                      </a:lnTo>
                      <a:lnTo>
                        <a:pt x="6" y="218"/>
                      </a:lnTo>
                      <a:lnTo>
                        <a:pt x="4" y="220"/>
                      </a:lnTo>
                      <a:lnTo>
                        <a:pt x="3" y="222"/>
                      </a:lnTo>
                      <a:lnTo>
                        <a:pt x="2" y="224"/>
                      </a:lnTo>
                      <a:lnTo>
                        <a:pt x="2" y="226"/>
                      </a:lnTo>
                      <a:lnTo>
                        <a:pt x="1" y="229"/>
                      </a:lnTo>
                      <a:lnTo>
                        <a:pt x="1" y="231"/>
                      </a:lnTo>
                      <a:lnTo>
                        <a:pt x="0" y="233"/>
                      </a:lnTo>
                      <a:lnTo>
                        <a:pt x="0" y="236"/>
                      </a:lnTo>
                      <a:lnTo>
                        <a:pt x="3" y="239"/>
                      </a:lnTo>
                      <a:lnTo>
                        <a:pt x="8" y="241"/>
                      </a:lnTo>
                      <a:lnTo>
                        <a:pt x="11" y="245"/>
                      </a:lnTo>
                      <a:lnTo>
                        <a:pt x="15" y="247"/>
                      </a:lnTo>
                      <a:lnTo>
                        <a:pt x="19" y="249"/>
                      </a:lnTo>
                      <a:lnTo>
                        <a:pt x="23" y="253"/>
                      </a:lnTo>
                      <a:lnTo>
                        <a:pt x="27" y="255"/>
                      </a:lnTo>
                      <a:lnTo>
                        <a:pt x="31" y="259"/>
                      </a:lnTo>
                      <a:lnTo>
                        <a:pt x="35" y="261"/>
                      </a:lnTo>
                      <a:lnTo>
                        <a:pt x="40" y="264"/>
                      </a:lnTo>
                      <a:lnTo>
                        <a:pt x="43" y="267"/>
                      </a:lnTo>
                      <a:lnTo>
                        <a:pt x="48" y="269"/>
                      </a:lnTo>
                      <a:lnTo>
                        <a:pt x="53" y="272"/>
                      </a:lnTo>
                      <a:lnTo>
                        <a:pt x="57" y="275"/>
                      </a:lnTo>
                      <a:lnTo>
                        <a:pt x="61" y="278"/>
                      </a:lnTo>
                      <a:lnTo>
                        <a:pt x="65" y="281"/>
                      </a:lnTo>
                      <a:lnTo>
                        <a:pt x="70" y="284"/>
                      </a:lnTo>
                      <a:lnTo>
                        <a:pt x="73" y="286"/>
                      </a:lnTo>
                      <a:lnTo>
                        <a:pt x="78" y="290"/>
                      </a:lnTo>
                      <a:lnTo>
                        <a:pt x="83" y="293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95" y="303"/>
                      </a:lnTo>
                      <a:lnTo>
                        <a:pt x="99" y="305"/>
                      </a:lnTo>
                      <a:lnTo>
                        <a:pt x="102" y="308"/>
                      </a:lnTo>
                      <a:lnTo>
                        <a:pt x="107" y="312"/>
                      </a:lnTo>
                      <a:lnTo>
                        <a:pt x="110" y="315"/>
                      </a:lnTo>
                      <a:lnTo>
                        <a:pt x="114" y="319"/>
                      </a:lnTo>
                      <a:lnTo>
                        <a:pt x="117" y="322"/>
                      </a:lnTo>
                      <a:lnTo>
                        <a:pt x="121" y="326"/>
                      </a:lnTo>
                      <a:lnTo>
                        <a:pt x="124" y="330"/>
                      </a:lnTo>
                      <a:lnTo>
                        <a:pt x="128" y="334"/>
                      </a:lnTo>
                      <a:lnTo>
                        <a:pt x="129" y="333"/>
                      </a:lnTo>
                      <a:lnTo>
                        <a:pt x="130" y="330"/>
                      </a:lnTo>
                      <a:lnTo>
                        <a:pt x="131" y="329"/>
                      </a:lnTo>
                      <a:lnTo>
                        <a:pt x="132" y="328"/>
                      </a:lnTo>
                      <a:lnTo>
                        <a:pt x="134" y="326"/>
                      </a:lnTo>
                      <a:lnTo>
                        <a:pt x="135" y="324"/>
                      </a:lnTo>
                      <a:lnTo>
                        <a:pt x="136" y="323"/>
                      </a:lnTo>
                      <a:lnTo>
                        <a:pt x="137" y="321"/>
                      </a:lnTo>
                      <a:lnTo>
                        <a:pt x="138" y="320"/>
                      </a:lnTo>
                      <a:lnTo>
                        <a:pt x="138" y="318"/>
                      </a:lnTo>
                      <a:lnTo>
                        <a:pt x="139" y="316"/>
                      </a:lnTo>
                      <a:lnTo>
                        <a:pt x="140" y="314"/>
                      </a:lnTo>
                      <a:lnTo>
                        <a:pt x="142" y="313"/>
                      </a:lnTo>
                      <a:lnTo>
                        <a:pt x="142" y="312"/>
                      </a:lnTo>
                      <a:lnTo>
                        <a:pt x="143" y="309"/>
                      </a:lnTo>
                      <a:lnTo>
                        <a:pt x="144" y="308"/>
                      </a:lnTo>
                      <a:lnTo>
                        <a:pt x="145" y="306"/>
                      </a:lnTo>
                      <a:lnTo>
                        <a:pt x="145" y="305"/>
                      </a:lnTo>
                      <a:lnTo>
                        <a:pt x="146" y="303"/>
                      </a:lnTo>
                      <a:lnTo>
                        <a:pt x="147" y="301"/>
                      </a:lnTo>
                      <a:lnTo>
                        <a:pt x="147" y="299"/>
                      </a:lnTo>
                      <a:lnTo>
                        <a:pt x="149" y="298"/>
                      </a:lnTo>
                      <a:lnTo>
                        <a:pt x="149" y="296"/>
                      </a:lnTo>
                      <a:lnTo>
                        <a:pt x="150" y="294"/>
                      </a:lnTo>
                      <a:lnTo>
                        <a:pt x="150" y="293"/>
                      </a:lnTo>
                      <a:lnTo>
                        <a:pt x="151" y="291"/>
                      </a:lnTo>
                      <a:lnTo>
                        <a:pt x="151" y="290"/>
                      </a:lnTo>
                      <a:lnTo>
                        <a:pt x="152" y="287"/>
                      </a:lnTo>
                      <a:lnTo>
                        <a:pt x="152" y="286"/>
                      </a:lnTo>
                      <a:lnTo>
                        <a:pt x="153" y="285"/>
                      </a:lnTo>
                      <a:lnTo>
                        <a:pt x="153" y="284"/>
                      </a:lnTo>
                      <a:lnTo>
                        <a:pt x="153" y="282"/>
                      </a:lnTo>
                      <a:lnTo>
                        <a:pt x="157" y="282"/>
                      </a:lnTo>
                      <a:lnTo>
                        <a:pt x="159" y="282"/>
                      </a:lnTo>
                      <a:lnTo>
                        <a:pt x="162" y="282"/>
                      </a:lnTo>
                      <a:lnTo>
                        <a:pt x="165" y="283"/>
                      </a:lnTo>
                      <a:lnTo>
                        <a:pt x="167" y="283"/>
                      </a:lnTo>
                      <a:lnTo>
                        <a:pt x="169" y="283"/>
                      </a:lnTo>
                      <a:lnTo>
                        <a:pt x="173" y="283"/>
                      </a:lnTo>
                      <a:lnTo>
                        <a:pt x="175" y="284"/>
                      </a:lnTo>
                      <a:lnTo>
                        <a:pt x="177" y="284"/>
                      </a:lnTo>
                      <a:lnTo>
                        <a:pt x="180" y="284"/>
                      </a:lnTo>
                      <a:lnTo>
                        <a:pt x="182" y="284"/>
                      </a:lnTo>
                      <a:lnTo>
                        <a:pt x="184" y="285"/>
                      </a:lnTo>
                      <a:lnTo>
                        <a:pt x="187" y="285"/>
                      </a:lnTo>
                      <a:lnTo>
                        <a:pt x="189" y="285"/>
                      </a:lnTo>
                      <a:lnTo>
                        <a:pt x="191" y="286"/>
                      </a:lnTo>
                      <a:lnTo>
                        <a:pt x="194" y="286"/>
                      </a:lnTo>
                      <a:lnTo>
                        <a:pt x="196" y="286"/>
                      </a:lnTo>
                      <a:lnTo>
                        <a:pt x="198" y="286"/>
                      </a:lnTo>
                      <a:lnTo>
                        <a:pt x="201" y="287"/>
                      </a:lnTo>
                      <a:lnTo>
                        <a:pt x="203" y="287"/>
                      </a:lnTo>
                      <a:lnTo>
                        <a:pt x="206" y="287"/>
                      </a:lnTo>
                      <a:lnTo>
                        <a:pt x="209" y="287"/>
                      </a:lnTo>
                      <a:lnTo>
                        <a:pt x="211" y="287"/>
                      </a:lnTo>
                      <a:lnTo>
                        <a:pt x="213" y="287"/>
                      </a:lnTo>
                      <a:lnTo>
                        <a:pt x="216" y="287"/>
                      </a:lnTo>
                      <a:lnTo>
                        <a:pt x="218" y="287"/>
                      </a:lnTo>
                      <a:lnTo>
                        <a:pt x="221" y="287"/>
                      </a:lnTo>
                      <a:lnTo>
                        <a:pt x="224" y="287"/>
                      </a:lnTo>
                      <a:lnTo>
                        <a:pt x="226" y="286"/>
                      </a:lnTo>
                      <a:lnTo>
                        <a:pt x="228" y="286"/>
                      </a:lnTo>
                      <a:lnTo>
                        <a:pt x="232" y="285"/>
                      </a:lnTo>
                      <a:lnTo>
                        <a:pt x="234" y="285"/>
                      </a:lnTo>
                      <a:close/>
                    </a:path>
                  </a:pathLst>
                </a:custGeom>
                <a:solidFill>
                  <a:srgbClr val="FFB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4" name="Freeform 346"/>
                <p:cNvSpPr>
                  <a:spLocks/>
                </p:cNvSpPr>
                <p:nvPr/>
              </p:nvSpPr>
              <p:spPr bwMode="auto">
                <a:xfrm>
                  <a:off x="2885" y="1555"/>
                  <a:ext cx="79" cy="98"/>
                </a:xfrm>
                <a:custGeom>
                  <a:avLst/>
                  <a:gdLst/>
                  <a:ahLst/>
                  <a:cxnLst>
                    <a:cxn ang="0">
                      <a:pos x="148" y="286"/>
                    </a:cxn>
                    <a:cxn ang="0">
                      <a:pos x="135" y="268"/>
                    </a:cxn>
                    <a:cxn ang="0">
                      <a:pos x="122" y="252"/>
                    </a:cxn>
                    <a:cxn ang="0">
                      <a:pos x="111" y="250"/>
                    </a:cxn>
                    <a:cxn ang="0">
                      <a:pos x="95" y="251"/>
                    </a:cxn>
                    <a:cxn ang="0">
                      <a:pos x="63" y="259"/>
                    </a:cxn>
                    <a:cxn ang="0">
                      <a:pos x="38" y="243"/>
                    </a:cxn>
                    <a:cxn ang="0">
                      <a:pos x="38" y="224"/>
                    </a:cxn>
                    <a:cxn ang="0">
                      <a:pos x="30" y="206"/>
                    </a:cxn>
                    <a:cxn ang="0">
                      <a:pos x="22" y="184"/>
                    </a:cxn>
                    <a:cxn ang="0">
                      <a:pos x="17" y="166"/>
                    </a:cxn>
                    <a:cxn ang="0">
                      <a:pos x="2" y="159"/>
                    </a:cxn>
                    <a:cxn ang="0">
                      <a:pos x="3" y="146"/>
                    </a:cxn>
                    <a:cxn ang="0">
                      <a:pos x="11" y="132"/>
                    </a:cxn>
                    <a:cxn ang="0">
                      <a:pos x="15" y="124"/>
                    </a:cxn>
                    <a:cxn ang="0">
                      <a:pos x="6" y="117"/>
                    </a:cxn>
                    <a:cxn ang="0">
                      <a:pos x="6" y="110"/>
                    </a:cxn>
                    <a:cxn ang="0">
                      <a:pos x="7" y="102"/>
                    </a:cxn>
                    <a:cxn ang="0">
                      <a:pos x="0" y="90"/>
                    </a:cxn>
                    <a:cxn ang="0">
                      <a:pos x="2" y="73"/>
                    </a:cxn>
                    <a:cxn ang="0">
                      <a:pos x="4" y="54"/>
                    </a:cxn>
                    <a:cxn ang="0">
                      <a:pos x="7" y="36"/>
                    </a:cxn>
                    <a:cxn ang="0">
                      <a:pos x="10" y="17"/>
                    </a:cxn>
                    <a:cxn ang="0">
                      <a:pos x="26" y="5"/>
                    </a:cxn>
                    <a:cxn ang="0">
                      <a:pos x="44" y="0"/>
                    </a:cxn>
                    <a:cxn ang="0">
                      <a:pos x="60" y="15"/>
                    </a:cxn>
                    <a:cxn ang="0">
                      <a:pos x="55" y="39"/>
                    </a:cxn>
                    <a:cxn ang="0">
                      <a:pos x="37" y="66"/>
                    </a:cxn>
                    <a:cxn ang="0">
                      <a:pos x="63" y="85"/>
                    </a:cxn>
                    <a:cxn ang="0">
                      <a:pos x="95" y="129"/>
                    </a:cxn>
                    <a:cxn ang="0">
                      <a:pos x="110" y="127"/>
                    </a:cxn>
                    <a:cxn ang="0">
                      <a:pos x="132" y="103"/>
                    </a:cxn>
                    <a:cxn ang="0">
                      <a:pos x="152" y="114"/>
                    </a:cxn>
                    <a:cxn ang="0">
                      <a:pos x="158" y="135"/>
                    </a:cxn>
                    <a:cxn ang="0">
                      <a:pos x="155" y="147"/>
                    </a:cxn>
                    <a:cxn ang="0">
                      <a:pos x="148" y="162"/>
                    </a:cxn>
                    <a:cxn ang="0">
                      <a:pos x="160" y="168"/>
                    </a:cxn>
                    <a:cxn ang="0">
                      <a:pos x="185" y="172"/>
                    </a:cxn>
                    <a:cxn ang="0">
                      <a:pos x="206" y="188"/>
                    </a:cxn>
                    <a:cxn ang="0">
                      <a:pos x="232" y="195"/>
                    </a:cxn>
                    <a:cxn ang="0">
                      <a:pos x="227" y="236"/>
                    </a:cxn>
                    <a:cxn ang="0">
                      <a:pos x="195" y="256"/>
                    </a:cxn>
                    <a:cxn ang="0">
                      <a:pos x="164" y="284"/>
                    </a:cxn>
                  </a:cxnLst>
                  <a:rect l="0" t="0" r="r" b="b"/>
                  <a:pathLst>
                    <a:path w="239" h="295">
                      <a:moveTo>
                        <a:pt x="154" y="295"/>
                      </a:moveTo>
                      <a:lnTo>
                        <a:pt x="151" y="291"/>
                      </a:lnTo>
                      <a:lnTo>
                        <a:pt x="148" y="286"/>
                      </a:lnTo>
                      <a:lnTo>
                        <a:pt x="144" y="281"/>
                      </a:lnTo>
                      <a:lnTo>
                        <a:pt x="140" y="275"/>
                      </a:lnTo>
                      <a:lnTo>
                        <a:pt x="135" y="268"/>
                      </a:lnTo>
                      <a:lnTo>
                        <a:pt x="130" y="262"/>
                      </a:lnTo>
                      <a:lnTo>
                        <a:pt x="127" y="256"/>
                      </a:lnTo>
                      <a:lnTo>
                        <a:pt x="122" y="252"/>
                      </a:lnTo>
                      <a:lnTo>
                        <a:pt x="119" y="251"/>
                      </a:lnTo>
                      <a:lnTo>
                        <a:pt x="115" y="250"/>
                      </a:lnTo>
                      <a:lnTo>
                        <a:pt x="111" y="250"/>
                      </a:lnTo>
                      <a:lnTo>
                        <a:pt x="107" y="248"/>
                      </a:lnTo>
                      <a:lnTo>
                        <a:pt x="103" y="248"/>
                      </a:lnTo>
                      <a:lnTo>
                        <a:pt x="95" y="251"/>
                      </a:lnTo>
                      <a:lnTo>
                        <a:pt x="85" y="254"/>
                      </a:lnTo>
                      <a:lnTo>
                        <a:pt x="75" y="256"/>
                      </a:lnTo>
                      <a:lnTo>
                        <a:pt x="63" y="259"/>
                      </a:lnTo>
                      <a:lnTo>
                        <a:pt x="53" y="258"/>
                      </a:lnTo>
                      <a:lnTo>
                        <a:pt x="45" y="253"/>
                      </a:lnTo>
                      <a:lnTo>
                        <a:pt x="38" y="243"/>
                      </a:lnTo>
                      <a:lnTo>
                        <a:pt x="37" y="236"/>
                      </a:lnTo>
                      <a:lnTo>
                        <a:pt x="37" y="230"/>
                      </a:lnTo>
                      <a:lnTo>
                        <a:pt x="38" y="224"/>
                      </a:lnTo>
                      <a:lnTo>
                        <a:pt x="38" y="218"/>
                      </a:lnTo>
                      <a:lnTo>
                        <a:pt x="35" y="213"/>
                      </a:lnTo>
                      <a:lnTo>
                        <a:pt x="30" y="206"/>
                      </a:lnTo>
                      <a:lnTo>
                        <a:pt x="26" y="199"/>
                      </a:lnTo>
                      <a:lnTo>
                        <a:pt x="24" y="192"/>
                      </a:lnTo>
                      <a:lnTo>
                        <a:pt x="22" y="184"/>
                      </a:lnTo>
                      <a:lnTo>
                        <a:pt x="20" y="177"/>
                      </a:lnTo>
                      <a:lnTo>
                        <a:pt x="18" y="171"/>
                      </a:lnTo>
                      <a:lnTo>
                        <a:pt x="17" y="166"/>
                      </a:lnTo>
                      <a:lnTo>
                        <a:pt x="11" y="164"/>
                      </a:lnTo>
                      <a:lnTo>
                        <a:pt x="7" y="163"/>
                      </a:lnTo>
                      <a:lnTo>
                        <a:pt x="2" y="159"/>
                      </a:lnTo>
                      <a:lnTo>
                        <a:pt x="0" y="155"/>
                      </a:lnTo>
                      <a:lnTo>
                        <a:pt x="1" y="150"/>
                      </a:lnTo>
                      <a:lnTo>
                        <a:pt x="3" y="146"/>
                      </a:lnTo>
                      <a:lnTo>
                        <a:pt x="7" y="141"/>
                      </a:lnTo>
                      <a:lnTo>
                        <a:pt x="10" y="135"/>
                      </a:lnTo>
                      <a:lnTo>
                        <a:pt x="11" y="132"/>
                      </a:lnTo>
                      <a:lnTo>
                        <a:pt x="13" y="128"/>
                      </a:lnTo>
                      <a:lnTo>
                        <a:pt x="14" y="126"/>
                      </a:lnTo>
                      <a:lnTo>
                        <a:pt x="15" y="124"/>
                      </a:lnTo>
                      <a:lnTo>
                        <a:pt x="14" y="121"/>
                      </a:lnTo>
                      <a:lnTo>
                        <a:pt x="10" y="119"/>
                      </a:lnTo>
                      <a:lnTo>
                        <a:pt x="6" y="117"/>
                      </a:lnTo>
                      <a:lnTo>
                        <a:pt x="2" y="114"/>
                      </a:lnTo>
                      <a:lnTo>
                        <a:pt x="3" y="112"/>
                      </a:lnTo>
                      <a:lnTo>
                        <a:pt x="6" y="110"/>
                      </a:lnTo>
                      <a:lnTo>
                        <a:pt x="8" y="107"/>
                      </a:lnTo>
                      <a:lnTo>
                        <a:pt x="9" y="105"/>
                      </a:lnTo>
                      <a:lnTo>
                        <a:pt x="7" y="102"/>
                      </a:lnTo>
                      <a:lnTo>
                        <a:pt x="4" y="97"/>
                      </a:lnTo>
                      <a:lnTo>
                        <a:pt x="2" y="94"/>
                      </a:lnTo>
                      <a:lnTo>
                        <a:pt x="0" y="90"/>
                      </a:lnTo>
                      <a:lnTo>
                        <a:pt x="0" y="83"/>
                      </a:lnTo>
                      <a:lnTo>
                        <a:pt x="0" y="77"/>
                      </a:lnTo>
                      <a:lnTo>
                        <a:pt x="2" y="73"/>
                      </a:lnTo>
                      <a:lnTo>
                        <a:pt x="4" y="67"/>
                      </a:lnTo>
                      <a:lnTo>
                        <a:pt x="4" y="61"/>
                      </a:lnTo>
                      <a:lnTo>
                        <a:pt x="4" y="54"/>
                      </a:lnTo>
                      <a:lnTo>
                        <a:pt x="6" y="47"/>
                      </a:lnTo>
                      <a:lnTo>
                        <a:pt x="6" y="42"/>
                      </a:lnTo>
                      <a:lnTo>
                        <a:pt x="7" y="36"/>
                      </a:lnTo>
                      <a:lnTo>
                        <a:pt x="8" y="29"/>
                      </a:lnTo>
                      <a:lnTo>
                        <a:pt x="9" y="23"/>
                      </a:lnTo>
                      <a:lnTo>
                        <a:pt x="10" y="17"/>
                      </a:lnTo>
                      <a:lnTo>
                        <a:pt x="16" y="13"/>
                      </a:lnTo>
                      <a:lnTo>
                        <a:pt x="21" y="9"/>
                      </a:lnTo>
                      <a:lnTo>
                        <a:pt x="26" y="5"/>
                      </a:lnTo>
                      <a:lnTo>
                        <a:pt x="32" y="1"/>
                      </a:lnTo>
                      <a:lnTo>
                        <a:pt x="38" y="0"/>
                      </a:lnTo>
                      <a:lnTo>
                        <a:pt x="44" y="0"/>
                      </a:lnTo>
                      <a:lnTo>
                        <a:pt x="50" y="2"/>
                      </a:lnTo>
                      <a:lnTo>
                        <a:pt x="55" y="7"/>
                      </a:lnTo>
                      <a:lnTo>
                        <a:pt x="60" y="15"/>
                      </a:lnTo>
                      <a:lnTo>
                        <a:pt x="61" y="23"/>
                      </a:lnTo>
                      <a:lnTo>
                        <a:pt x="60" y="31"/>
                      </a:lnTo>
                      <a:lnTo>
                        <a:pt x="55" y="39"/>
                      </a:lnTo>
                      <a:lnTo>
                        <a:pt x="51" y="49"/>
                      </a:lnTo>
                      <a:lnTo>
                        <a:pt x="44" y="57"/>
                      </a:lnTo>
                      <a:lnTo>
                        <a:pt x="37" y="66"/>
                      </a:lnTo>
                      <a:lnTo>
                        <a:pt x="31" y="74"/>
                      </a:lnTo>
                      <a:lnTo>
                        <a:pt x="38" y="85"/>
                      </a:lnTo>
                      <a:lnTo>
                        <a:pt x="63" y="85"/>
                      </a:lnTo>
                      <a:lnTo>
                        <a:pt x="89" y="116"/>
                      </a:lnTo>
                      <a:lnTo>
                        <a:pt x="90" y="131"/>
                      </a:lnTo>
                      <a:lnTo>
                        <a:pt x="95" y="129"/>
                      </a:lnTo>
                      <a:lnTo>
                        <a:pt x="99" y="128"/>
                      </a:lnTo>
                      <a:lnTo>
                        <a:pt x="104" y="127"/>
                      </a:lnTo>
                      <a:lnTo>
                        <a:pt x="110" y="127"/>
                      </a:lnTo>
                      <a:lnTo>
                        <a:pt x="113" y="114"/>
                      </a:lnTo>
                      <a:lnTo>
                        <a:pt x="121" y="106"/>
                      </a:lnTo>
                      <a:lnTo>
                        <a:pt x="132" y="103"/>
                      </a:lnTo>
                      <a:lnTo>
                        <a:pt x="142" y="105"/>
                      </a:lnTo>
                      <a:lnTo>
                        <a:pt x="148" y="109"/>
                      </a:lnTo>
                      <a:lnTo>
                        <a:pt x="152" y="114"/>
                      </a:lnTo>
                      <a:lnTo>
                        <a:pt x="156" y="122"/>
                      </a:lnTo>
                      <a:lnTo>
                        <a:pt x="158" y="131"/>
                      </a:lnTo>
                      <a:lnTo>
                        <a:pt x="158" y="135"/>
                      </a:lnTo>
                      <a:lnTo>
                        <a:pt x="158" y="139"/>
                      </a:lnTo>
                      <a:lnTo>
                        <a:pt x="157" y="143"/>
                      </a:lnTo>
                      <a:lnTo>
                        <a:pt x="155" y="147"/>
                      </a:lnTo>
                      <a:lnTo>
                        <a:pt x="152" y="151"/>
                      </a:lnTo>
                      <a:lnTo>
                        <a:pt x="150" y="156"/>
                      </a:lnTo>
                      <a:lnTo>
                        <a:pt x="148" y="162"/>
                      </a:lnTo>
                      <a:lnTo>
                        <a:pt x="145" y="168"/>
                      </a:lnTo>
                      <a:lnTo>
                        <a:pt x="154" y="168"/>
                      </a:lnTo>
                      <a:lnTo>
                        <a:pt x="160" y="168"/>
                      </a:lnTo>
                      <a:lnTo>
                        <a:pt x="169" y="169"/>
                      </a:lnTo>
                      <a:lnTo>
                        <a:pt x="177" y="170"/>
                      </a:lnTo>
                      <a:lnTo>
                        <a:pt x="185" y="172"/>
                      </a:lnTo>
                      <a:lnTo>
                        <a:pt x="192" y="177"/>
                      </a:lnTo>
                      <a:lnTo>
                        <a:pt x="199" y="181"/>
                      </a:lnTo>
                      <a:lnTo>
                        <a:pt x="206" y="188"/>
                      </a:lnTo>
                      <a:lnTo>
                        <a:pt x="215" y="189"/>
                      </a:lnTo>
                      <a:lnTo>
                        <a:pt x="224" y="192"/>
                      </a:lnTo>
                      <a:lnTo>
                        <a:pt x="232" y="195"/>
                      </a:lnTo>
                      <a:lnTo>
                        <a:pt x="239" y="199"/>
                      </a:lnTo>
                      <a:lnTo>
                        <a:pt x="239" y="230"/>
                      </a:lnTo>
                      <a:lnTo>
                        <a:pt x="227" y="236"/>
                      </a:lnTo>
                      <a:lnTo>
                        <a:pt x="217" y="241"/>
                      </a:lnTo>
                      <a:lnTo>
                        <a:pt x="206" y="248"/>
                      </a:lnTo>
                      <a:lnTo>
                        <a:pt x="195" y="256"/>
                      </a:lnTo>
                      <a:lnTo>
                        <a:pt x="184" y="265"/>
                      </a:lnTo>
                      <a:lnTo>
                        <a:pt x="173" y="274"/>
                      </a:lnTo>
                      <a:lnTo>
                        <a:pt x="164" y="284"/>
                      </a:lnTo>
                      <a:lnTo>
                        <a:pt x="154" y="29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5" name="Freeform 347"/>
                <p:cNvSpPr>
                  <a:spLocks/>
                </p:cNvSpPr>
                <p:nvPr/>
              </p:nvSpPr>
              <p:spPr bwMode="auto">
                <a:xfrm>
                  <a:off x="2652" y="1555"/>
                  <a:ext cx="77" cy="72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7" y="20"/>
                    </a:cxn>
                    <a:cxn ang="0">
                      <a:pos x="4" y="37"/>
                    </a:cxn>
                    <a:cxn ang="0">
                      <a:pos x="0" y="51"/>
                    </a:cxn>
                    <a:cxn ang="0">
                      <a:pos x="0" y="57"/>
                    </a:cxn>
                    <a:cxn ang="0">
                      <a:pos x="4" y="60"/>
                    </a:cxn>
                    <a:cxn ang="0">
                      <a:pos x="5" y="68"/>
                    </a:cxn>
                    <a:cxn ang="0">
                      <a:pos x="5" y="82"/>
                    </a:cxn>
                    <a:cxn ang="0">
                      <a:pos x="5" y="96"/>
                    </a:cxn>
                    <a:cxn ang="0">
                      <a:pos x="6" y="111"/>
                    </a:cxn>
                    <a:cxn ang="0">
                      <a:pos x="8" y="124"/>
                    </a:cxn>
                    <a:cxn ang="0">
                      <a:pos x="11" y="134"/>
                    </a:cxn>
                    <a:cxn ang="0">
                      <a:pos x="14" y="144"/>
                    </a:cxn>
                    <a:cxn ang="0">
                      <a:pos x="19" y="154"/>
                    </a:cxn>
                    <a:cxn ang="0">
                      <a:pos x="26" y="163"/>
                    </a:cxn>
                    <a:cxn ang="0">
                      <a:pos x="32" y="174"/>
                    </a:cxn>
                    <a:cxn ang="0">
                      <a:pos x="39" y="200"/>
                    </a:cxn>
                    <a:cxn ang="0">
                      <a:pos x="51" y="213"/>
                    </a:cxn>
                    <a:cxn ang="0">
                      <a:pos x="66" y="216"/>
                    </a:cxn>
                    <a:cxn ang="0">
                      <a:pos x="80" y="217"/>
                    </a:cxn>
                    <a:cxn ang="0">
                      <a:pos x="91" y="214"/>
                    </a:cxn>
                    <a:cxn ang="0">
                      <a:pos x="103" y="210"/>
                    </a:cxn>
                    <a:cxn ang="0">
                      <a:pos x="115" y="210"/>
                    </a:cxn>
                    <a:cxn ang="0">
                      <a:pos x="124" y="214"/>
                    </a:cxn>
                    <a:cxn ang="0">
                      <a:pos x="140" y="209"/>
                    </a:cxn>
                    <a:cxn ang="0">
                      <a:pos x="163" y="191"/>
                    </a:cxn>
                    <a:cxn ang="0">
                      <a:pos x="183" y="166"/>
                    </a:cxn>
                    <a:cxn ang="0">
                      <a:pos x="199" y="140"/>
                    </a:cxn>
                    <a:cxn ang="0">
                      <a:pos x="203" y="125"/>
                    </a:cxn>
                    <a:cxn ang="0">
                      <a:pos x="197" y="120"/>
                    </a:cxn>
                    <a:cxn ang="0">
                      <a:pos x="206" y="118"/>
                    </a:cxn>
                    <a:cxn ang="0">
                      <a:pos x="217" y="111"/>
                    </a:cxn>
                    <a:cxn ang="0">
                      <a:pos x="222" y="103"/>
                    </a:cxn>
                    <a:cxn ang="0">
                      <a:pos x="224" y="95"/>
                    </a:cxn>
                    <a:cxn ang="0">
                      <a:pos x="225" y="87"/>
                    </a:cxn>
                    <a:cxn ang="0">
                      <a:pos x="228" y="77"/>
                    </a:cxn>
                    <a:cxn ang="0">
                      <a:pos x="230" y="61"/>
                    </a:cxn>
                    <a:cxn ang="0">
                      <a:pos x="217" y="54"/>
                    </a:cxn>
                    <a:cxn ang="0">
                      <a:pos x="203" y="59"/>
                    </a:cxn>
                    <a:cxn ang="0">
                      <a:pos x="192" y="66"/>
                    </a:cxn>
                    <a:cxn ang="0">
                      <a:pos x="183" y="76"/>
                    </a:cxn>
                    <a:cxn ang="0">
                      <a:pos x="176" y="89"/>
                    </a:cxn>
                    <a:cxn ang="0">
                      <a:pos x="170" y="98"/>
                    </a:cxn>
                    <a:cxn ang="0">
                      <a:pos x="162" y="96"/>
                    </a:cxn>
                    <a:cxn ang="0">
                      <a:pos x="158" y="88"/>
                    </a:cxn>
                    <a:cxn ang="0">
                      <a:pos x="157" y="80"/>
                    </a:cxn>
                    <a:cxn ang="0">
                      <a:pos x="153" y="68"/>
                    </a:cxn>
                    <a:cxn ang="0">
                      <a:pos x="145" y="65"/>
                    </a:cxn>
                    <a:cxn ang="0">
                      <a:pos x="147" y="54"/>
                    </a:cxn>
                    <a:cxn ang="0">
                      <a:pos x="148" y="38"/>
                    </a:cxn>
                    <a:cxn ang="0">
                      <a:pos x="135" y="31"/>
                    </a:cxn>
                    <a:cxn ang="0">
                      <a:pos x="115" y="32"/>
                    </a:cxn>
                    <a:cxn ang="0">
                      <a:pos x="91" y="36"/>
                    </a:cxn>
                    <a:cxn ang="0">
                      <a:pos x="71" y="39"/>
                    </a:cxn>
                    <a:cxn ang="0">
                      <a:pos x="54" y="36"/>
                    </a:cxn>
                    <a:cxn ang="0">
                      <a:pos x="41" y="30"/>
                    </a:cxn>
                    <a:cxn ang="0">
                      <a:pos x="31" y="22"/>
                    </a:cxn>
                    <a:cxn ang="0">
                      <a:pos x="20" y="8"/>
                    </a:cxn>
                  </a:cxnLst>
                  <a:rect l="0" t="0" r="r" b="b"/>
                  <a:pathLst>
                    <a:path w="230" h="217">
                      <a:moveTo>
                        <a:pt x="11" y="0"/>
                      </a:moveTo>
                      <a:lnTo>
                        <a:pt x="11" y="5"/>
                      </a:lnTo>
                      <a:lnTo>
                        <a:pt x="9" y="12"/>
                      </a:lnTo>
                      <a:lnTo>
                        <a:pt x="7" y="20"/>
                      </a:lnTo>
                      <a:lnTo>
                        <a:pt x="6" y="29"/>
                      </a:lnTo>
                      <a:lnTo>
                        <a:pt x="4" y="37"/>
                      </a:lnTo>
                      <a:lnTo>
                        <a:pt x="1" y="45"/>
                      </a:lnTo>
                      <a:lnTo>
                        <a:pt x="0" y="51"/>
                      </a:lnTo>
                      <a:lnTo>
                        <a:pt x="0" y="54"/>
                      </a:lnTo>
                      <a:lnTo>
                        <a:pt x="0" y="57"/>
                      </a:lnTo>
                      <a:lnTo>
                        <a:pt x="1" y="58"/>
                      </a:lnTo>
                      <a:lnTo>
                        <a:pt x="4" y="60"/>
                      </a:lnTo>
                      <a:lnTo>
                        <a:pt x="5" y="62"/>
                      </a:lnTo>
                      <a:lnTo>
                        <a:pt x="5" y="68"/>
                      </a:lnTo>
                      <a:lnTo>
                        <a:pt x="5" y="75"/>
                      </a:lnTo>
                      <a:lnTo>
                        <a:pt x="5" y="82"/>
                      </a:lnTo>
                      <a:lnTo>
                        <a:pt x="5" y="89"/>
                      </a:lnTo>
                      <a:lnTo>
                        <a:pt x="5" y="96"/>
                      </a:lnTo>
                      <a:lnTo>
                        <a:pt x="5" y="104"/>
                      </a:lnTo>
                      <a:lnTo>
                        <a:pt x="6" y="111"/>
                      </a:lnTo>
                      <a:lnTo>
                        <a:pt x="7" y="118"/>
                      </a:lnTo>
                      <a:lnTo>
                        <a:pt x="8" y="124"/>
                      </a:lnTo>
                      <a:lnTo>
                        <a:pt x="9" y="128"/>
                      </a:lnTo>
                      <a:lnTo>
                        <a:pt x="11" y="134"/>
                      </a:lnTo>
                      <a:lnTo>
                        <a:pt x="13" y="140"/>
                      </a:lnTo>
                      <a:lnTo>
                        <a:pt x="14" y="144"/>
                      </a:lnTo>
                      <a:lnTo>
                        <a:pt x="16" y="150"/>
                      </a:lnTo>
                      <a:lnTo>
                        <a:pt x="19" y="154"/>
                      </a:lnTo>
                      <a:lnTo>
                        <a:pt x="22" y="158"/>
                      </a:lnTo>
                      <a:lnTo>
                        <a:pt x="26" y="163"/>
                      </a:lnTo>
                      <a:lnTo>
                        <a:pt x="29" y="169"/>
                      </a:lnTo>
                      <a:lnTo>
                        <a:pt x="32" y="174"/>
                      </a:lnTo>
                      <a:lnTo>
                        <a:pt x="37" y="184"/>
                      </a:lnTo>
                      <a:lnTo>
                        <a:pt x="39" y="200"/>
                      </a:lnTo>
                      <a:lnTo>
                        <a:pt x="44" y="208"/>
                      </a:lnTo>
                      <a:lnTo>
                        <a:pt x="51" y="213"/>
                      </a:lnTo>
                      <a:lnTo>
                        <a:pt x="58" y="214"/>
                      </a:lnTo>
                      <a:lnTo>
                        <a:pt x="66" y="216"/>
                      </a:lnTo>
                      <a:lnTo>
                        <a:pt x="73" y="217"/>
                      </a:lnTo>
                      <a:lnTo>
                        <a:pt x="80" y="217"/>
                      </a:lnTo>
                      <a:lnTo>
                        <a:pt x="86" y="216"/>
                      </a:lnTo>
                      <a:lnTo>
                        <a:pt x="91" y="214"/>
                      </a:lnTo>
                      <a:lnTo>
                        <a:pt x="97" y="213"/>
                      </a:lnTo>
                      <a:lnTo>
                        <a:pt x="103" y="210"/>
                      </a:lnTo>
                      <a:lnTo>
                        <a:pt x="109" y="209"/>
                      </a:lnTo>
                      <a:lnTo>
                        <a:pt x="115" y="210"/>
                      </a:lnTo>
                      <a:lnTo>
                        <a:pt x="120" y="213"/>
                      </a:lnTo>
                      <a:lnTo>
                        <a:pt x="124" y="214"/>
                      </a:lnTo>
                      <a:lnTo>
                        <a:pt x="127" y="215"/>
                      </a:lnTo>
                      <a:lnTo>
                        <a:pt x="140" y="209"/>
                      </a:lnTo>
                      <a:lnTo>
                        <a:pt x="151" y="201"/>
                      </a:lnTo>
                      <a:lnTo>
                        <a:pt x="163" y="191"/>
                      </a:lnTo>
                      <a:lnTo>
                        <a:pt x="173" y="179"/>
                      </a:lnTo>
                      <a:lnTo>
                        <a:pt x="183" y="166"/>
                      </a:lnTo>
                      <a:lnTo>
                        <a:pt x="192" y="154"/>
                      </a:lnTo>
                      <a:lnTo>
                        <a:pt x="199" y="140"/>
                      </a:lnTo>
                      <a:lnTo>
                        <a:pt x="206" y="127"/>
                      </a:lnTo>
                      <a:lnTo>
                        <a:pt x="203" y="125"/>
                      </a:lnTo>
                      <a:lnTo>
                        <a:pt x="200" y="122"/>
                      </a:lnTo>
                      <a:lnTo>
                        <a:pt x="197" y="120"/>
                      </a:lnTo>
                      <a:lnTo>
                        <a:pt x="193" y="119"/>
                      </a:lnTo>
                      <a:lnTo>
                        <a:pt x="206" y="118"/>
                      </a:lnTo>
                      <a:lnTo>
                        <a:pt x="213" y="116"/>
                      </a:lnTo>
                      <a:lnTo>
                        <a:pt x="217" y="111"/>
                      </a:lnTo>
                      <a:lnTo>
                        <a:pt x="220" y="106"/>
                      </a:lnTo>
                      <a:lnTo>
                        <a:pt x="222" y="103"/>
                      </a:lnTo>
                      <a:lnTo>
                        <a:pt x="223" y="98"/>
                      </a:lnTo>
                      <a:lnTo>
                        <a:pt x="224" y="95"/>
                      </a:lnTo>
                      <a:lnTo>
                        <a:pt x="224" y="91"/>
                      </a:lnTo>
                      <a:lnTo>
                        <a:pt x="225" y="87"/>
                      </a:lnTo>
                      <a:lnTo>
                        <a:pt x="227" y="82"/>
                      </a:lnTo>
                      <a:lnTo>
                        <a:pt x="228" y="77"/>
                      </a:lnTo>
                      <a:lnTo>
                        <a:pt x="230" y="72"/>
                      </a:lnTo>
                      <a:lnTo>
                        <a:pt x="230" y="61"/>
                      </a:lnTo>
                      <a:lnTo>
                        <a:pt x="225" y="55"/>
                      </a:lnTo>
                      <a:lnTo>
                        <a:pt x="217" y="54"/>
                      </a:lnTo>
                      <a:lnTo>
                        <a:pt x="208" y="57"/>
                      </a:lnTo>
                      <a:lnTo>
                        <a:pt x="203" y="59"/>
                      </a:lnTo>
                      <a:lnTo>
                        <a:pt x="198" y="61"/>
                      </a:lnTo>
                      <a:lnTo>
                        <a:pt x="192" y="66"/>
                      </a:lnTo>
                      <a:lnTo>
                        <a:pt x="187" y="70"/>
                      </a:lnTo>
                      <a:lnTo>
                        <a:pt x="183" y="76"/>
                      </a:lnTo>
                      <a:lnTo>
                        <a:pt x="179" y="82"/>
                      </a:lnTo>
                      <a:lnTo>
                        <a:pt x="176" y="89"/>
                      </a:lnTo>
                      <a:lnTo>
                        <a:pt x="173" y="96"/>
                      </a:lnTo>
                      <a:lnTo>
                        <a:pt x="170" y="98"/>
                      </a:lnTo>
                      <a:lnTo>
                        <a:pt x="167" y="98"/>
                      </a:lnTo>
                      <a:lnTo>
                        <a:pt x="162" y="96"/>
                      </a:lnTo>
                      <a:lnTo>
                        <a:pt x="158" y="92"/>
                      </a:lnTo>
                      <a:lnTo>
                        <a:pt x="158" y="88"/>
                      </a:lnTo>
                      <a:lnTo>
                        <a:pt x="157" y="84"/>
                      </a:lnTo>
                      <a:lnTo>
                        <a:pt x="157" y="80"/>
                      </a:lnTo>
                      <a:lnTo>
                        <a:pt x="157" y="75"/>
                      </a:lnTo>
                      <a:lnTo>
                        <a:pt x="153" y="68"/>
                      </a:lnTo>
                      <a:lnTo>
                        <a:pt x="148" y="66"/>
                      </a:lnTo>
                      <a:lnTo>
                        <a:pt x="145" y="65"/>
                      </a:lnTo>
                      <a:lnTo>
                        <a:pt x="141" y="64"/>
                      </a:lnTo>
                      <a:lnTo>
                        <a:pt x="147" y="54"/>
                      </a:lnTo>
                      <a:lnTo>
                        <a:pt x="149" y="45"/>
                      </a:lnTo>
                      <a:lnTo>
                        <a:pt x="148" y="38"/>
                      </a:lnTo>
                      <a:lnTo>
                        <a:pt x="143" y="34"/>
                      </a:lnTo>
                      <a:lnTo>
                        <a:pt x="135" y="31"/>
                      </a:lnTo>
                      <a:lnTo>
                        <a:pt x="126" y="31"/>
                      </a:lnTo>
                      <a:lnTo>
                        <a:pt x="115" y="32"/>
                      </a:lnTo>
                      <a:lnTo>
                        <a:pt x="103" y="34"/>
                      </a:lnTo>
                      <a:lnTo>
                        <a:pt x="91" y="36"/>
                      </a:lnTo>
                      <a:lnTo>
                        <a:pt x="80" y="38"/>
                      </a:lnTo>
                      <a:lnTo>
                        <a:pt x="71" y="39"/>
                      </a:lnTo>
                      <a:lnTo>
                        <a:pt x="65" y="38"/>
                      </a:lnTo>
                      <a:lnTo>
                        <a:pt x="54" y="36"/>
                      </a:lnTo>
                      <a:lnTo>
                        <a:pt x="46" y="34"/>
                      </a:lnTo>
                      <a:lnTo>
                        <a:pt x="41" y="30"/>
                      </a:lnTo>
                      <a:lnTo>
                        <a:pt x="36" y="27"/>
                      </a:lnTo>
                      <a:lnTo>
                        <a:pt x="31" y="22"/>
                      </a:lnTo>
                      <a:lnTo>
                        <a:pt x="26" y="15"/>
                      </a:lnTo>
                      <a:lnTo>
                        <a:pt x="20" y="8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6" name="Freeform 348"/>
                <p:cNvSpPr>
                  <a:spLocks/>
                </p:cNvSpPr>
                <p:nvPr/>
              </p:nvSpPr>
              <p:spPr bwMode="auto">
                <a:xfrm>
                  <a:off x="2384" y="1540"/>
                  <a:ext cx="71" cy="85"/>
                </a:xfrm>
                <a:custGeom>
                  <a:avLst/>
                  <a:gdLst/>
                  <a:ahLst/>
                  <a:cxnLst>
                    <a:cxn ang="0">
                      <a:pos x="174" y="218"/>
                    </a:cxn>
                    <a:cxn ang="0">
                      <a:pos x="184" y="207"/>
                    </a:cxn>
                    <a:cxn ang="0">
                      <a:pos x="186" y="193"/>
                    </a:cxn>
                    <a:cxn ang="0">
                      <a:pos x="191" y="187"/>
                    </a:cxn>
                    <a:cxn ang="0">
                      <a:pos x="194" y="181"/>
                    </a:cxn>
                    <a:cxn ang="0">
                      <a:pos x="191" y="175"/>
                    </a:cxn>
                    <a:cxn ang="0">
                      <a:pos x="197" y="163"/>
                    </a:cxn>
                    <a:cxn ang="0">
                      <a:pos x="197" y="150"/>
                    </a:cxn>
                    <a:cxn ang="0">
                      <a:pos x="202" y="149"/>
                    </a:cxn>
                    <a:cxn ang="0">
                      <a:pos x="212" y="145"/>
                    </a:cxn>
                    <a:cxn ang="0">
                      <a:pos x="215" y="137"/>
                    </a:cxn>
                    <a:cxn ang="0">
                      <a:pos x="206" y="125"/>
                    </a:cxn>
                    <a:cxn ang="0">
                      <a:pos x="199" y="111"/>
                    </a:cxn>
                    <a:cxn ang="0">
                      <a:pos x="195" y="99"/>
                    </a:cxn>
                    <a:cxn ang="0">
                      <a:pos x="190" y="90"/>
                    </a:cxn>
                    <a:cxn ang="0">
                      <a:pos x="193" y="78"/>
                    </a:cxn>
                    <a:cxn ang="0">
                      <a:pos x="196" y="68"/>
                    </a:cxn>
                    <a:cxn ang="0">
                      <a:pos x="194" y="55"/>
                    </a:cxn>
                    <a:cxn ang="0">
                      <a:pos x="191" y="44"/>
                    </a:cxn>
                    <a:cxn ang="0">
                      <a:pos x="187" y="40"/>
                    </a:cxn>
                    <a:cxn ang="0">
                      <a:pos x="179" y="40"/>
                    </a:cxn>
                    <a:cxn ang="0">
                      <a:pos x="183" y="37"/>
                    </a:cxn>
                    <a:cxn ang="0">
                      <a:pos x="189" y="25"/>
                    </a:cxn>
                    <a:cxn ang="0">
                      <a:pos x="187" y="16"/>
                    </a:cxn>
                    <a:cxn ang="0">
                      <a:pos x="180" y="4"/>
                    </a:cxn>
                    <a:cxn ang="0">
                      <a:pos x="174" y="4"/>
                    </a:cxn>
                    <a:cxn ang="0">
                      <a:pos x="167" y="15"/>
                    </a:cxn>
                    <a:cxn ang="0">
                      <a:pos x="163" y="26"/>
                    </a:cxn>
                    <a:cxn ang="0">
                      <a:pos x="163" y="41"/>
                    </a:cxn>
                    <a:cxn ang="0">
                      <a:pos x="149" y="61"/>
                    </a:cxn>
                    <a:cxn ang="0">
                      <a:pos x="127" y="80"/>
                    </a:cxn>
                    <a:cxn ang="0">
                      <a:pos x="106" y="96"/>
                    </a:cxn>
                    <a:cxn ang="0">
                      <a:pos x="86" y="115"/>
                    </a:cxn>
                    <a:cxn ang="0">
                      <a:pos x="75" y="131"/>
                    </a:cxn>
                    <a:cxn ang="0">
                      <a:pos x="44" y="120"/>
                    </a:cxn>
                    <a:cxn ang="0">
                      <a:pos x="24" y="112"/>
                    </a:cxn>
                    <a:cxn ang="0">
                      <a:pos x="4" y="119"/>
                    </a:cxn>
                    <a:cxn ang="0">
                      <a:pos x="0" y="138"/>
                    </a:cxn>
                    <a:cxn ang="0">
                      <a:pos x="7" y="193"/>
                    </a:cxn>
                    <a:cxn ang="0">
                      <a:pos x="22" y="209"/>
                    </a:cxn>
                    <a:cxn ang="0">
                      <a:pos x="39" y="224"/>
                    </a:cxn>
                    <a:cxn ang="0">
                      <a:pos x="56" y="239"/>
                    </a:cxn>
                    <a:cxn ang="0">
                      <a:pos x="70" y="255"/>
                    </a:cxn>
                    <a:cxn ang="0">
                      <a:pos x="109" y="219"/>
                    </a:cxn>
                    <a:cxn ang="0">
                      <a:pos x="127" y="220"/>
                    </a:cxn>
                    <a:cxn ang="0">
                      <a:pos x="144" y="222"/>
                    </a:cxn>
                    <a:cxn ang="0">
                      <a:pos x="159" y="222"/>
                    </a:cxn>
                  </a:cxnLst>
                  <a:rect l="0" t="0" r="r" b="b"/>
                  <a:pathLst>
                    <a:path w="215" h="255">
                      <a:moveTo>
                        <a:pt x="166" y="222"/>
                      </a:moveTo>
                      <a:lnTo>
                        <a:pt x="174" y="218"/>
                      </a:lnTo>
                      <a:lnTo>
                        <a:pt x="181" y="215"/>
                      </a:lnTo>
                      <a:lnTo>
                        <a:pt x="184" y="207"/>
                      </a:lnTo>
                      <a:lnTo>
                        <a:pt x="183" y="195"/>
                      </a:lnTo>
                      <a:lnTo>
                        <a:pt x="186" y="193"/>
                      </a:lnTo>
                      <a:lnTo>
                        <a:pt x="189" y="189"/>
                      </a:lnTo>
                      <a:lnTo>
                        <a:pt x="191" y="187"/>
                      </a:lnTo>
                      <a:lnTo>
                        <a:pt x="194" y="185"/>
                      </a:lnTo>
                      <a:lnTo>
                        <a:pt x="194" y="181"/>
                      </a:lnTo>
                      <a:lnTo>
                        <a:pt x="193" y="178"/>
                      </a:lnTo>
                      <a:lnTo>
                        <a:pt x="191" y="175"/>
                      </a:lnTo>
                      <a:lnTo>
                        <a:pt x="193" y="172"/>
                      </a:lnTo>
                      <a:lnTo>
                        <a:pt x="197" y="163"/>
                      </a:lnTo>
                      <a:lnTo>
                        <a:pt x="195" y="150"/>
                      </a:lnTo>
                      <a:lnTo>
                        <a:pt x="197" y="150"/>
                      </a:lnTo>
                      <a:lnTo>
                        <a:pt x="199" y="150"/>
                      </a:lnTo>
                      <a:lnTo>
                        <a:pt x="202" y="149"/>
                      </a:lnTo>
                      <a:lnTo>
                        <a:pt x="208" y="149"/>
                      </a:lnTo>
                      <a:lnTo>
                        <a:pt x="212" y="145"/>
                      </a:lnTo>
                      <a:lnTo>
                        <a:pt x="215" y="141"/>
                      </a:lnTo>
                      <a:lnTo>
                        <a:pt x="215" y="137"/>
                      </a:lnTo>
                      <a:lnTo>
                        <a:pt x="212" y="133"/>
                      </a:lnTo>
                      <a:lnTo>
                        <a:pt x="206" y="125"/>
                      </a:lnTo>
                      <a:lnTo>
                        <a:pt x="202" y="116"/>
                      </a:lnTo>
                      <a:lnTo>
                        <a:pt x="199" y="111"/>
                      </a:lnTo>
                      <a:lnTo>
                        <a:pt x="196" y="104"/>
                      </a:lnTo>
                      <a:lnTo>
                        <a:pt x="195" y="99"/>
                      </a:lnTo>
                      <a:lnTo>
                        <a:pt x="193" y="95"/>
                      </a:lnTo>
                      <a:lnTo>
                        <a:pt x="190" y="90"/>
                      </a:lnTo>
                      <a:lnTo>
                        <a:pt x="187" y="85"/>
                      </a:lnTo>
                      <a:lnTo>
                        <a:pt x="193" y="78"/>
                      </a:lnTo>
                      <a:lnTo>
                        <a:pt x="196" y="73"/>
                      </a:lnTo>
                      <a:lnTo>
                        <a:pt x="196" y="68"/>
                      </a:lnTo>
                      <a:lnTo>
                        <a:pt x="195" y="61"/>
                      </a:lnTo>
                      <a:lnTo>
                        <a:pt x="194" y="55"/>
                      </a:lnTo>
                      <a:lnTo>
                        <a:pt x="193" y="49"/>
                      </a:lnTo>
                      <a:lnTo>
                        <a:pt x="191" y="44"/>
                      </a:lnTo>
                      <a:lnTo>
                        <a:pt x="191" y="38"/>
                      </a:lnTo>
                      <a:lnTo>
                        <a:pt x="187" y="40"/>
                      </a:lnTo>
                      <a:lnTo>
                        <a:pt x="182" y="40"/>
                      </a:lnTo>
                      <a:lnTo>
                        <a:pt x="179" y="40"/>
                      </a:lnTo>
                      <a:lnTo>
                        <a:pt x="175" y="39"/>
                      </a:lnTo>
                      <a:lnTo>
                        <a:pt x="183" y="37"/>
                      </a:lnTo>
                      <a:lnTo>
                        <a:pt x="188" y="31"/>
                      </a:lnTo>
                      <a:lnTo>
                        <a:pt x="189" y="25"/>
                      </a:lnTo>
                      <a:lnTo>
                        <a:pt x="189" y="21"/>
                      </a:lnTo>
                      <a:lnTo>
                        <a:pt x="187" y="16"/>
                      </a:lnTo>
                      <a:lnTo>
                        <a:pt x="183" y="10"/>
                      </a:lnTo>
                      <a:lnTo>
                        <a:pt x="180" y="4"/>
                      </a:lnTo>
                      <a:lnTo>
                        <a:pt x="176" y="0"/>
                      </a:lnTo>
                      <a:lnTo>
                        <a:pt x="174" y="4"/>
                      </a:lnTo>
                      <a:lnTo>
                        <a:pt x="172" y="9"/>
                      </a:lnTo>
                      <a:lnTo>
                        <a:pt x="167" y="15"/>
                      </a:lnTo>
                      <a:lnTo>
                        <a:pt x="161" y="19"/>
                      </a:lnTo>
                      <a:lnTo>
                        <a:pt x="163" y="26"/>
                      </a:lnTo>
                      <a:lnTo>
                        <a:pt x="164" y="33"/>
                      </a:lnTo>
                      <a:lnTo>
                        <a:pt x="163" y="41"/>
                      </a:lnTo>
                      <a:lnTo>
                        <a:pt x="159" y="49"/>
                      </a:lnTo>
                      <a:lnTo>
                        <a:pt x="149" y="61"/>
                      </a:lnTo>
                      <a:lnTo>
                        <a:pt x="138" y="70"/>
                      </a:lnTo>
                      <a:lnTo>
                        <a:pt x="127" y="80"/>
                      </a:lnTo>
                      <a:lnTo>
                        <a:pt x="116" y="88"/>
                      </a:lnTo>
                      <a:lnTo>
                        <a:pt x="106" y="96"/>
                      </a:lnTo>
                      <a:lnTo>
                        <a:pt x="96" y="105"/>
                      </a:lnTo>
                      <a:lnTo>
                        <a:pt x="86" y="115"/>
                      </a:lnTo>
                      <a:lnTo>
                        <a:pt x="79" y="126"/>
                      </a:lnTo>
                      <a:lnTo>
                        <a:pt x="75" y="131"/>
                      </a:lnTo>
                      <a:lnTo>
                        <a:pt x="49" y="131"/>
                      </a:lnTo>
                      <a:lnTo>
                        <a:pt x="44" y="120"/>
                      </a:lnTo>
                      <a:lnTo>
                        <a:pt x="34" y="114"/>
                      </a:lnTo>
                      <a:lnTo>
                        <a:pt x="24" y="112"/>
                      </a:lnTo>
                      <a:lnTo>
                        <a:pt x="13" y="114"/>
                      </a:lnTo>
                      <a:lnTo>
                        <a:pt x="4" y="119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7" y="151"/>
                      </a:lnTo>
                      <a:lnTo>
                        <a:pt x="7" y="193"/>
                      </a:lnTo>
                      <a:lnTo>
                        <a:pt x="13" y="201"/>
                      </a:lnTo>
                      <a:lnTo>
                        <a:pt x="22" y="209"/>
                      </a:lnTo>
                      <a:lnTo>
                        <a:pt x="30" y="216"/>
                      </a:lnTo>
                      <a:lnTo>
                        <a:pt x="39" y="224"/>
                      </a:lnTo>
                      <a:lnTo>
                        <a:pt x="47" y="232"/>
                      </a:lnTo>
                      <a:lnTo>
                        <a:pt x="56" y="239"/>
                      </a:lnTo>
                      <a:lnTo>
                        <a:pt x="63" y="247"/>
                      </a:lnTo>
                      <a:lnTo>
                        <a:pt x="70" y="255"/>
                      </a:lnTo>
                      <a:lnTo>
                        <a:pt x="101" y="219"/>
                      </a:lnTo>
                      <a:lnTo>
                        <a:pt x="109" y="219"/>
                      </a:lnTo>
                      <a:lnTo>
                        <a:pt x="117" y="219"/>
                      </a:lnTo>
                      <a:lnTo>
                        <a:pt x="127" y="220"/>
                      </a:lnTo>
                      <a:lnTo>
                        <a:pt x="136" y="220"/>
                      </a:lnTo>
                      <a:lnTo>
                        <a:pt x="144" y="222"/>
                      </a:lnTo>
                      <a:lnTo>
                        <a:pt x="152" y="222"/>
                      </a:lnTo>
                      <a:lnTo>
                        <a:pt x="159" y="222"/>
                      </a:lnTo>
                      <a:lnTo>
                        <a:pt x="166" y="2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7" name="Freeform 349"/>
                <p:cNvSpPr>
                  <a:spLocks/>
                </p:cNvSpPr>
                <p:nvPr/>
              </p:nvSpPr>
              <p:spPr bwMode="auto">
                <a:xfrm>
                  <a:off x="2215" y="1532"/>
                  <a:ext cx="106" cy="112"/>
                </a:xfrm>
                <a:custGeom>
                  <a:avLst/>
                  <a:gdLst/>
                  <a:ahLst/>
                  <a:cxnLst>
                    <a:cxn ang="0">
                      <a:pos x="247" y="282"/>
                    </a:cxn>
                    <a:cxn ang="0">
                      <a:pos x="259" y="266"/>
                    </a:cxn>
                    <a:cxn ang="0">
                      <a:pos x="250" y="239"/>
                    </a:cxn>
                    <a:cxn ang="0">
                      <a:pos x="263" y="223"/>
                    </a:cxn>
                    <a:cxn ang="0">
                      <a:pos x="256" y="211"/>
                    </a:cxn>
                    <a:cxn ang="0">
                      <a:pos x="256" y="203"/>
                    </a:cxn>
                    <a:cxn ang="0">
                      <a:pos x="276" y="196"/>
                    </a:cxn>
                    <a:cxn ang="0">
                      <a:pos x="278" y="181"/>
                    </a:cxn>
                    <a:cxn ang="0">
                      <a:pos x="291" y="171"/>
                    </a:cxn>
                    <a:cxn ang="0">
                      <a:pos x="311" y="166"/>
                    </a:cxn>
                    <a:cxn ang="0">
                      <a:pos x="315" y="147"/>
                    </a:cxn>
                    <a:cxn ang="0">
                      <a:pos x="302" y="128"/>
                    </a:cxn>
                    <a:cxn ang="0">
                      <a:pos x="292" y="110"/>
                    </a:cxn>
                    <a:cxn ang="0">
                      <a:pos x="283" y="88"/>
                    </a:cxn>
                    <a:cxn ang="0">
                      <a:pos x="290" y="73"/>
                    </a:cxn>
                    <a:cxn ang="0">
                      <a:pos x="292" y="61"/>
                    </a:cxn>
                    <a:cxn ang="0">
                      <a:pos x="293" y="44"/>
                    </a:cxn>
                    <a:cxn ang="0">
                      <a:pos x="290" y="29"/>
                    </a:cxn>
                    <a:cxn ang="0">
                      <a:pos x="251" y="37"/>
                    </a:cxn>
                    <a:cxn ang="0">
                      <a:pos x="213" y="16"/>
                    </a:cxn>
                    <a:cxn ang="0">
                      <a:pos x="195" y="6"/>
                    </a:cxn>
                    <a:cxn ang="0">
                      <a:pos x="196" y="18"/>
                    </a:cxn>
                    <a:cxn ang="0">
                      <a:pos x="187" y="23"/>
                    </a:cxn>
                    <a:cxn ang="0">
                      <a:pos x="196" y="26"/>
                    </a:cxn>
                    <a:cxn ang="0">
                      <a:pos x="202" y="29"/>
                    </a:cxn>
                    <a:cxn ang="0">
                      <a:pos x="192" y="33"/>
                    </a:cxn>
                    <a:cxn ang="0">
                      <a:pos x="210" y="38"/>
                    </a:cxn>
                    <a:cxn ang="0">
                      <a:pos x="211" y="50"/>
                    </a:cxn>
                    <a:cxn ang="0">
                      <a:pos x="223" y="60"/>
                    </a:cxn>
                    <a:cxn ang="0">
                      <a:pos x="195" y="76"/>
                    </a:cxn>
                    <a:cxn ang="0">
                      <a:pos x="172" y="105"/>
                    </a:cxn>
                    <a:cxn ang="0">
                      <a:pos x="150" y="120"/>
                    </a:cxn>
                    <a:cxn ang="0">
                      <a:pos x="128" y="106"/>
                    </a:cxn>
                    <a:cxn ang="0">
                      <a:pos x="129" y="92"/>
                    </a:cxn>
                    <a:cxn ang="0">
                      <a:pos x="119" y="66"/>
                    </a:cxn>
                    <a:cxn ang="0">
                      <a:pos x="90" y="59"/>
                    </a:cxn>
                    <a:cxn ang="0">
                      <a:pos x="68" y="85"/>
                    </a:cxn>
                    <a:cxn ang="0">
                      <a:pos x="69" y="114"/>
                    </a:cxn>
                    <a:cxn ang="0">
                      <a:pos x="75" y="142"/>
                    </a:cxn>
                    <a:cxn ang="0">
                      <a:pos x="75" y="159"/>
                    </a:cxn>
                    <a:cxn ang="0">
                      <a:pos x="52" y="179"/>
                    </a:cxn>
                    <a:cxn ang="0">
                      <a:pos x="30" y="197"/>
                    </a:cxn>
                    <a:cxn ang="0">
                      <a:pos x="6" y="218"/>
                    </a:cxn>
                    <a:cxn ang="0">
                      <a:pos x="15" y="247"/>
                    </a:cxn>
                    <a:cxn ang="0">
                      <a:pos x="65" y="281"/>
                    </a:cxn>
                    <a:cxn ang="0">
                      <a:pos x="114" y="319"/>
                    </a:cxn>
                    <a:cxn ang="0">
                      <a:pos x="137" y="321"/>
                    </a:cxn>
                    <a:cxn ang="0">
                      <a:pos x="147" y="301"/>
                    </a:cxn>
                    <a:cxn ang="0">
                      <a:pos x="153" y="282"/>
                    </a:cxn>
                    <a:cxn ang="0">
                      <a:pos x="184" y="285"/>
                    </a:cxn>
                    <a:cxn ang="0">
                      <a:pos x="213" y="287"/>
                    </a:cxn>
                  </a:cxnLst>
                  <a:rect l="0" t="0" r="r" b="b"/>
                  <a:pathLst>
                    <a:path w="317" h="334">
                      <a:moveTo>
                        <a:pt x="234" y="285"/>
                      </a:moveTo>
                      <a:lnTo>
                        <a:pt x="241" y="284"/>
                      </a:lnTo>
                      <a:lnTo>
                        <a:pt x="247" y="282"/>
                      </a:lnTo>
                      <a:lnTo>
                        <a:pt x="253" y="277"/>
                      </a:lnTo>
                      <a:lnTo>
                        <a:pt x="257" y="272"/>
                      </a:lnTo>
                      <a:lnTo>
                        <a:pt x="259" y="266"/>
                      </a:lnTo>
                      <a:lnTo>
                        <a:pt x="259" y="257"/>
                      </a:lnTo>
                      <a:lnTo>
                        <a:pt x="257" y="249"/>
                      </a:lnTo>
                      <a:lnTo>
                        <a:pt x="250" y="239"/>
                      </a:lnTo>
                      <a:lnTo>
                        <a:pt x="255" y="232"/>
                      </a:lnTo>
                      <a:lnTo>
                        <a:pt x="259" y="227"/>
                      </a:lnTo>
                      <a:lnTo>
                        <a:pt x="263" y="223"/>
                      </a:lnTo>
                      <a:lnTo>
                        <a:pt x="264" y="219"/>
                      </a:lnTo>
                      <a:lnTo>
                        <a:pt x="261" y="214"/>
                      </a:lnTo>
                      <a:lnTo>
                        <a:pt x="256" y="211"/>
                      </a:lnTo>
                      <a:lnTo>
                        <a:pt x="251" y="210"/>
                      </a:lnTo>
                      <a:lnTo>
                        <a:pt x="249" y="208"/>
                      </a:lnTo>
                      <a:lnTo>
                        <a:pt x="256" y="203"/>
                      </a:lnTo>
                      <a:lnTo>
                        <a:pt x="264" y="201"/>
                      </a:lnTo>
                      <a:lnTo>
                        <a:pt x="271" y="200"/>
                      </a:lnTo>
                      <a:lnTo>
                        <a:pt x="276" y="196"/>
                      </a:lnTo>
                      <a:lnTo>
                        <a:pt x="278" y="193"/>
                      </a:lnTo>
                      <a:lnTo>
                        <a:pt x="278" y="187"/>
                      </a:lnTo>
                      <a:lnTo>
                        <a:pt x="278" y="181"/>
                      </a:lnTo>
                      <a:lnTo>
                        <a:pt x="278" y="173"/>
                      </a:lnTo>
                      <a:lnTo>
                        <a:pt x="283" y="173"/>
                      </a:lnTo>
                      <a:lnTo>
                        <a:pt x="291" y="171"/>
                      </a:lnTo>
                      <a:lnTo>
                        <a:pt x="299" y="170"/>
                      </a:lnTo>
                      <a:lnTo>
                        <a:pt x="307" y="169"/>
                      </a:lnTo>
                      <a:lnTo>
                        <a:pt x="311" y="166"/>
                      </a:lnTo>
                      <a:lnTo>
                        <a:pt x="316" y="160"/>
                      </a:lnTo>
                      <a:lnTo>
                        <a:pt x="317" y="153"/>
                      </a:lnTo>
                      <a:lnTo>
                        <a:pt x="315" y="147"/>
                      </a:lnTo>
                      <a:lnTo>
                        <a:pt x="310" y="140"/>
                      </a:lnTo>
                      <a:lnTo>
                        <a:pt x="307" y="134"/>
                      </a:lnTo>
                      <a:lnTo>
                        <a:pt x="302" y="128"/>
                      </a:lnTo>
                      <a:lnTo>
                        <a:pt x="299" y="122"/>
                      </a:lnTo>
                      <a:lnTo>
                        <a:pt x="295" y="115"/>
                      </a:lnTo>
                      <a:lnTo>
                        <a:pt x="292" y="110"/>
                      </a:lnTo>
                      <a:lnTo>
                        <a:pt x="288" y="103"/>
                      </a:lnTo>
                      <a:lnTo>
                        <a:pt x="286" y="96"/>
                      </a:lnTo>
                      <a:lnTo>
                        <a:pt x="283" y="88"/>
                      </a:lnTo>
                      <a:lnTo>
                        <a:pt x="285" y="82"/>
                      </a:lnTo>
                      <a:lnTo>
                        <a:pt x="287" y="77"/>
                      </a:lnTo>
                      <a:lnTo>
                        <a:pt x="290" y="73"/>
                      </a:lnTo>
                      <a:lnTo>
                        <a:pt x="290" y="69"/>
                      </a:lnTo>
                      <a:lnTo>
                        <a:pt x="291" y="66"/>
                      </a:lnTo>
                      <a:lnTo>
                        <a:pt x="292" y="61"/>
                      </a:lnTo>
                      <a:lnTo>
                        <a:pt x="293" y="55"/>
                      </a:lnTo>
                      <a:lnTo>
                        <a:pt x="293" y="50"/>
                      </a:lnTo>
                      <a:lnTo>
                        <a:pt x="293" y="44"/>
                      </a:lnTo>
                      <a:lnTo>
                        <a:pt x="292" y="38"/>
                      </a:lnTo>
                      <a:lnTo>
                        <a:pt x="292" y="33"/>
                      </a:lnTo>
                      <a:lnTo>
                        <a:pt x="290" y="29"/>
                      </a:lnTo>
                      <a:lnTo>
                        <a:pt x="278" y="37"/>
                      </a:lnTo>
                      <a:lnTo>
                        <a:pt x="265" y="39"/>
                      </a:lnTo>
                      <a:lnTo>
                        <a:pt x="251" y="37"/>
                      </a:lnTo>
                      <a:lnTo>
                        <a:pt x="238" y="32"/>
                      </a:lnTo>
                      <a:lnTo>
                        <a:pt x="225" y="24"/>
                      </a:lnTo>
                      <a:lnTo>
                        <a:pt x="213" y="16"/>
                      </a:lnTo>
                      <a:lnTo>
                        <a:pt x="204" y="8"/>
                      </a:lnTo>
                      <a:lnTo>
                        <a:pt x="197" y="0"/>
                      </a:lnTo>
                      <a:lnTo>
                        <a:pt x="195" y="6"/>
                      </a:lnTo>
                      <a:lnTo>
                        <a:pt x="195" y="9"/>
                      </a:lnTo>
                      <a:lnTo>
                        <a:pt x="196" y="13"/>
                      </a:lnTo>
                      <a:lnTo>
                        <a:pt x="196" y="18"/>
                      </a:lnTo>
                      <a:lnTo>
                        <a:pt x="194" y="19"/>
                      </a:lnTo>
                      <a:lnTo>
                        <a:pt x="190" y="21"/>
                      </a:lnTo>
                      <a:lnTo>
                        <a:pt x="187" y="23"/>
                      </a:lnTo>
                      <a:lnTo>
                        <a:pt x="183" y="23"/>
                      </a:lnTo>
                      <a:lnTo>
                        <a:pt x="190" y="24"/>
                      </a:lnTo>
                      <a:lnTo>
                        <a:pt x="196" y="26"/>
                      </a:lnTo>
                      <a:lnTo>
                        <a:pt x="201" y="28"/>
                      </a:lnTo>
                      <a:lnTo>
                        <a:pt x="205" y="29"/>
                      </a:lnTo>
                      <a:lnTo>
                        <a:pt x="202" y="29"/>
                      </a:lnTo>
                      <a:lnTo>
                        <a:pt x="198" y="31"/>
                      </a:lnTo>
                      <a:lnTo>
                        <a:pt x="195" y="33"/>
                      </a:lnTo>
                      <a:lnTo>
                        <a:pt x="192" y="33"/>
                      </a:lnTo>
                      <a:lnTo>
                        <a:pt x="198" y="35"/>
                      </a:lnTo>
                      <a:lnTo>
                        <a:pt x="204" y="37"/>
                      </a:lnTo>
                      <a:lnTo>
                        <a:pt x="210" y="38"/>
                      </a:lnTo>
                      <a:lnTo>
                        <a:pt x="213" y="39"/>
                      </a:lnTo>
                      <a:lnTo>
                        <a:pt x="205" y="50"/>
                      </a:lnTo>
                      <a:lnTo>
                        <a:pt x="211" y="50"/>
                      </a:lnTo>
                      <a:lnTo>
                        <a:pt x="217" y="51"/>
                      </a:lnTo>
                      <a:lnTo>
                        <a:pt x="220" y="54"/>
                      </a:lnTo>
                      <a:lnTo>
                        <a:pt x="223" y="60"/>
                      </a:lnTo>
                      <a:lnTo>
                        <a:pt x="212" y="63"/>
                      </a:lnTo>
                      <a:lnTo>
                        <a:pt x="204" y="69"/>
                      </a:lnTo>
                      <a:lnTo>
                        <a:pt x="195" y="76"/>
                      </a:lnTo>
                      <a:lnTo>
                        <a:pt x="187" y="85"/>
                      </a:lnTo>
                      <a:lnTo>
                        <a:pt x="179" y="95"/>
                      </a:lnTo>
                      <a:lnTo>
                        <a:pt x="172" y="105"/>
                      </a:lnTo>
                      <a:lnTo>
                        <a:pt x="165" y="114"/>
                      </a:lnTo>
                      <a:lnTo>
                        <a:pt x="158" y="122"/>
                      </a:lnTo>
                      <a:lnTo>
                        <a:pt x="150" y="120"/>
                      </a:lnTo>
                      <a:lnTo>
                        <a:pt x="142" y="117"/>
                      </a:lnTo>
                      <a:lnTo>
                        <a:pt x="134" y="111"/>
                      </a:lnTo>
                      <a:lnTo>
                        <a:pt x="128" y="106"/>
                      </a:lnTo>
                      <a:lnTo>
                        <a:pt x="128" y="103"/>
                      </a:lnTo>
                      <a:lnTo>
                        <a:pt x="129" y="97"/>
                      </a:lnTo>
                      <a:lnTo>
                        <a:pt x="129" y="92"/>
                      </a:lnTo>
                      <a:lnTo>
                        <a:pt x="131" y="86"/>
                      </a:lnTo>
                      <a:lnTo>
                        <a:pt x="125" y="75"/>
                      </a:lnTo>
                      <a:lnTo>
                        <a:pt x="119" y="66"/>
                      </a:lnTo>
                      <a:lnTo>
                        <a:pt x="109" y="60"/>
                      </a:lnTo>
                      <a:lnTo>
                        <a:pt x="100" y="58"/>
                      </a:lnTo>
                      <a:lnTo>
                        <a:pt x="90" y="59"/>
                      </a:lnTo>
                      <a:lnTo>
                        <a:pt x="80" y="63"/>
                      </a:lnTo>
                      <a:lnTo>
                        <a:pt x="73" y="73"/>
                      </a:lnTo>
                      <a:lnTo>
                        <a:pt x="68" y="85"/>
                      </a:lnTo>
                      <a:lnTo>
                        <a:pt x="68" y="96"/>
                      </a:lnTo>
                      <a:lnTo>
                        <a:pt x="69" y="105"/>
                      </a:lnTo>
                      <a:lnTo>
                        <a:pt x="69" y="114"/>
                      </a:lnTo>
                      <a:lnTo>
                        <a:pt x="70" y="123"/>
                      </a:lnTo>
                      <a:lnTo>
                        <a:pt x="72" y="133"/>
                      </a:lnTo>
                      <a:lnTo>
                        <a:pt x="75" y="142"/>
                      </a:lnTo>
                      <a:lnTo>
                        <a:pt x="79" y="150"/>
                      </a:lnTo>
                      <a:lnTo>
                        <a:pt x="85" y="158"/>
                      </a:lnTo>
                      <a:lnTo>
                        <a:pt x="75" y="159"/>
                      </a:lnTo>
                      <a:lnTo>
                        <a:pt x="63" y="163"/>
                      </a:lnTo>
                      <a:lnTo>
                        <a:pt x="55" y="170"/>
                      </a:lnTo>
                      <a:lnTo>
                        <a:pt x="52" y="179"/>
                      </a:lnTo>
                      <a:lnTo>
                        <a:pt x="45" y="185"/>
                      </a:lnTo>
                      <a:lnTo>
                        <a:pt x="38" y="190"/>
                      </a:lnTo>
                      <a:lnTo>
                        <a:pt x="30" y="197"/>
                      </a:lnTo>
                      <a:lnTo>
                        <a:pt x="20" y="203"/>
                      </a:lnTo>
                      <a:lnTo>
                        <a:pt x="12" y="210"/>
                      </a:lnTo>
                      <a:lnTo>
                        <a:pt x="6" y="218"/>
                      </a:lnTo>
                      <a:lnTo>
                        <a:pt x="2" y="226"/>
                      </a:lnTo>
                      <a:lnTo>
                        <a:pt x="0" y="236"/>
                      </a:lnTo>
                      <a:lnTo>
                        <a:pt x="15" y="247"/>
                      </a:lnTo>
                      <a:lnTo>
                        <a:pt x="31" y="259"/>
                      </a:lnTo>
                      <a:lnTo>
                        <a:pt x="48" y="269"/>
                      </a:lnTo>
                      <a:lnTo>
                        <a:pt x="65" y="281"/>
                      </a:lnTo>
                      <a:lnTo>
                        <a:pt x="83" y="293"/>
                      </a:lnTo>
                      <a:lnTo>
                        <a:pt x="99" y="305"/>
                      </a:lnTo>
                      <a:lnTo>
                        <a:pt x="114" y="319"/>
                      </a:lnTo>
                      <a:lnTo>
                        <a:pt x="128" y="334"/>
                      </a:lnTo>
                      <a:lnTo>
                        <a:pt x="132" y="328"/>
                      </a:lnTo>
                      <a:lnTo>
                        <a:pt x="137" y="321"/>
                      </a:lnTo>
                      <a:lnTo>
                        <a:pt x="140" y="314"/>
                      </a:lnTo>
                      <a:lnTo>
                        <a:pt x="144" y="308"/>
                      </a:lnTo>
                      <a:lnTo>
                        <a:pt x="147" y="301"/>
                      </a:lnTo>
                      <a:lnTo>
                        <a:pt x="150" y="294"/>
                      </a:lnTo>
                      <a:lnTo>
                        <a:pt x="152" y="287"/>
                      </a:lnTo>
                      <a:lnTo>
                        <a:pt x="153" y="282"/>
                      </a:lnTo>
                      <a:lnTo>
                        <a:pt x="165" y="283"/>
                      </a:lnTo>
                      <a:lnTo>
                        <a:pt x="175" y="284"/>
                      </a:lnTo>
                      <a:lnTo>
                        <a:pt x="184" y="285"/>
                      </a:lnTo>
                      <a:lnTo>
                        <a:pt x="194" y="286"/>
                      </a:lnTo>
                      <a:lnTo>
                        <a:pt x="203" y="287"/>
                      </a:lnTo>
                      <a:lnTo>
                        <a:pt x="213" y="287"/>
                      </a:lnTo>
                      <a:lnTo>
                        <a:pt x="224" y="287"/>
                      </a:lnTo>
                      <a:lnTo>
                        <a:pt x="234" y="28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8" name="Freeform 350"/>
                <p:cNvSpPr>
                  <a:spLocks noEditPoints="1"/>
                </p:cNvSpPr>
                <p:nvPr/>
              </p:nvSpPr>
              <p:spPr bwMode="auto">
                <a:xfrm>
                  <a:off x="2215" y="1556"/>
                  <a:ext cx="749" cy="97"/>
                </a:xfrm>
                <a:custGeom>
                  <a:avLst/>
                  <a:gdLst/>
                  <a:ahLst/>
                  <a:cxnLst>
                    <a:cxn ang="0">
                      <a:pos x="1317" y="87"/>
                    </a:cxn>
                    <a:cxn ang="0">
                      <a:pos x="1327" y="145"/>
                    </a:cxn>
                    <a:cxn ang="0">
                      <a:pos x="1349" y="189"/>
                    </a:cxn>
                    <a:cxn ang="0">
                      <a:pos x="1392" y="215"/>
                    </a:cxn>
                    <a:cxn ang="0">
                      <a:pos x="1439" y="213"/>
                    </a:cxn>
                    <a:cxn ang="0">
                      <a:pos x="1512" y="120"/>
                    </a:cxn>
                    <a:cxn ang="0">
                      <a:pos x="1488" y="101"/>
                    </a:cxn>
                    <a:cxn ang="0">
                      <a:pos x="1458" y="122"/>
                    </a:cxn>
                    <a:cxn ang="0">
                      <a:pos x="1435" y="160"/>
                    </a:cxn>
                    <a:cxn ang="0">
                      <a:pos x="1431" y="191"/>
                    </a:cxn>
                    <a:cxn ang="0">
                      <a:pos x="1354" y="187"/>
                    </a:cxn>
                    <a:cxn ang="0">
                      <a:pos x="1372" y="171"/>
                    </a:cxn>
                    <a:cxn ang="0">
                      <a:pos x="1390" y="166"/>
                    </a:cxn>
                    <a:cxn ang="0">
                      <a:pos x="1361" y="155"/>
                    </a:cxn>
                    <a:cxn ang="0">
                      <a:pos x="1376" y="132"/>
                    </a:cxn>
                    <a:cxn ang="0">
                      <a:pos x="1336" y="142"/>
                    </a:cxn>
                    <a:cxn ang="0">
                      <a:pos x="1342" y="108"/>
                    </a:cxn>
                    <a:cxn ang="0">
                      <a:pos x="1320" y="116"/>
                    </a:cxn>
                    <a:cxn ang="0">
                      <a:pos x="1332" y="86"/>
                    </a:cxn>
                    <a:cxn ang="0">
                      <a:pos x="1364" y="88"/>
                    </a:cxn>
                    <a:cxn ang="0">
                      <a:pos x="1400" y="108"/>
                    </a:cxn>
                    <a:cxn ang="0">
                      <a:pos x="1445" y="94"/>
                    </a:cxn>
                    <a:cxn ang="0">
                      <a:pos x="1388" y="73"/>
                    </a:cxn>
                    <a:cxn ang="0">
                      <a:pos x="1347" y="72"/>
                    </a:cxn>
                    <a:cxn ang="0">
                      <a:pos x="2025" y="126"/>
                    </a:cxn>
                    <a:cxn ang="0">
                      <a:pos x="2016" y="100"/>
                    </a:cxn>
                    <a:cxn ang="0">
                      <a:pos x="2031" y="109"/>
                    </a:cxn>
                    <a:cxn ang="0">
                      <a:pos x="2168" y="166"/>
                    </a:cxn>
                    <a:cxn ang="0">
                      <a:pos x="2230" y="189"/>
                    </a:cxn>
                    <a:cxn ang="0">
                      <a:pos x="2193" y="263"/>
                    </a:cxn>
                    <a:cxn ang="0">
                      <a:pos x="2137" y="256"/>
                    </a:cxn>
                    <a:cxn ang="0">
                      <a:pos x="2097" y="251"/>
                    </a:cxn>
                    <a:cxn ang="0">
                      <a:pos x="2130" y="183"/>
                    </a:cxn>
                    <a:cxn ang="0">
                      <a:pos x="288" y="1"/>
                    </a:cxn>
                    <a:cxn ang="0">
                      <a:pos x="265" y="38"/>
                    </a:cxn>
                    <a:cxn ang="0">
                      <a:pos x="273" y="92"/>
                    </a:cxn>
                    <a:cxn ang="0">
                      <a:pos x="292" y="101"/>
                    </a:cxn>
                    <a:cxn ang="0">
                      <a:pos x="273" y="79"/>
                    </a:cxn>
                    <a:cxn ang="0">
                      <a:pos x="251" y="135"/>
                    </a:cxn>
                    <a:cxn ang="0">
                      <a:pos x="69" y="174"/>
                    </a:cxn>
                    <a:cxn ang="0">
                      <a:pos x="102" y="170"/>
                    </a:cxn>
                    <a:cxn ang="0">
                      <a:pos x="137" y="224"/>
                    </a:cxn>
                    <a:cxn ang="0">
                      <a:pos x="167" y="213"/>
                    </a:cxn>
                    <a:cxn ang="0">
                      <a:pos x="246" y="213"/>
                    </a:cxn>
                    <a:cxn ang="0">
                      <a:pos x="227" y="209"/>
                    </a:cxn>
                    <a:cxn ang="0">
                      <a:pos x="155" y="161"/>
                    </a:cxn>
                    <a:cxn ang="0">
                      <a:pos x="131" y="108"/>
                    </a:cxn>
                    <a:cxn ang="0">
                      <a:pos x="106" y="96"/>
                    </a:cxn>
                    <a:cxn ang="0">
                      <a:pos x="60" y="95"/>
                    </a:cxn>
                    <a:cxn ang="0">
                      <a:pos x="4" y="150"/>
                    </a:cxn>
                    <a:cxn ang="0">
                      <a:pos x="63" y="209"/>
                    </a:cxn>
                    <a:cxn ang="0">
                      <a:pos x="565" y="127"/>
                    </a:cxn>
                    <a:cxn ang="0">
                      <a:pos x="516" y="109"/>
                    </a:cxn>
                    <a:cxn ang="0">
                      <a:pos x="513" y="144"/>
                    </a:cxn>
                    <a:cxn ang="0">
                      <a:pos x="582" y="201"/>
                    </a:cxn>
                    <a:cxn ang="0">
                      <a:pos x="679" y="137"/>
                    </a:cxn>
                    <a:cxn ang="0">
                      <a:pos x="700" y="122"/>
                    </a:cxn>
                    <a:cxn ang="0">
                      <a:pos x="673" y="133"/>
                    </a:cxn>
                    <a:cxn ang="0">
                      <a:pos x="687" y="102"/>
                    </a:cxn>
                    <a:cxn ang="0">
                      <a:pos x="660" y="78"/>
                    </a:cxn>
                    <a:cxn ang="0">
                      <a:pos x="678" y="32"/>
                    </a:cxn>
                    <a:cxn ang="0">
                      <a:pos x="673" y="49"/>
                    </a:cxn>
                    <a:cxn ang="0">
                      <a:pos x="642" y="67"/>
                    </a:cxn>
                  </a:cxnLst>
                  <a:rect l="0" t="0" r="r" b="b"/>
                  <a:pathLst>
                    <a:path w="2248" h="293">
                      <a:moveTo>
                        <a:pt x="1321" y="45"/>
                      </a:moveTo>
                      <a:lnTo>
                        <a:pt x="1320" y="45"/>
                      </a:lnTo>
                      <a:lnTo>
                        <a:pt x="1319" y="47"/>
                      </a:lnTo>
                      <a:lnTo>
                        <a:pt x="1318" y="47"/>
                      </a:lnTo>
                      <a:lnTo>
                        <a:pt x="1317" y="47"/>
                      </a:lnTo>
                      <a:lnTo>
                        <a:pt x="1316" y="48"/>
                      </a:lnTo>
                      <a:lnTo>
                        <a:pt x="1314" y="48"/>
                      </a:lnTo>
                      <a:lnTo>
                        <a:pt x="1314" y="49"/>
                      </a:lnTo>
                      <a:lnTo>
                        <a:pt x="1313" y="50"/>
                      </a:lnTo>
                      <a:lnTo>
                        <a:pt x="1313" y="51"/>
                      </a:lnTo>
                      <a:lnTo>
                        <a:pt x="1312" y="51"/>
                      </a:lnTo>
                      <a:lnTo>
                        <a:pt x="1312" y="52"/>
                      </a:lnTo>
                      <a:lnTo>
                        <a:pt x="1312" y="53"/>
                      </a:lnTo>
                      <a:lnTo>
                        <a:pt x="1312" y="55"/>
                      </a:lnTo>
                      <a:lnTo>
                        <a:pt x="1313" y="55"/>
                      </a:lnTo>
                      <a:lnTo>
                        <a:pt x="1313" y="56"/>
                      </a:lnTo>
                      <a:lnTo>
                        <a:pt x="1314" y="57"/>
                      </a:lnTo>
                      <a:lnTo>
                        <a:pt x="1314" y="58"/>
                      </a:lnTo>
                      <a:lnTo>
                        <a:pt x="1316" y="58"/>
                      </a:lnTo>
                      <a:lnTo>
                        <a:pt x="1316" y="59"/>
                      </a:lnTo>
                      <a:lnTo>
                        <a:pt x="1317" y="59"/>
                      </a:lnTo>
                      <a:lnTo>
                        <a:pt x="1317" y="60"/>
                      </a:lnTo>
                      <a:lnTo>
                        <a:pt x="1317" y="62"/>
                      </a:lnTo>
                      <a:lnTo>
                        <a:pt x="1317" y="63"/>
                      </a:lnTo>
                      <a:lnTo>
                        <a:pt x="1317" y="64"/>
                      </a:lnTo>
                      <a:lnTo>
                        <a:pt x="1317" y="66"/>
                      </a:lnTo>
                      <a:lnTo>
                        <a:pt x="1317" y="67"/>
                      </a:lnTo>
                      <a:lnTo>
                        <a:pt x="1317" y="70"/>
                      </a:lnTo>
                      <a:lnTo>
                        <a:pt x="1317" y="71"/>
                      </a:lnTo>
                      <a:lnTo>
                        <a:pt x="1317" y="73"/>
                      </a:lnTo>
                      <a:lnTo>
                        <a:pt x="1317" y="74"/>
                      </a:lnTo>
                      <a:lnTo>
                        <a:pt x="1317" y="77"/>
                      </a:lnTo>
                      <a:lnTo>
                        <a:pt x="1317" y="78"/>
                      </a:lnTo>
                      <a:lnTo>
                        <a:pt x="1317" y="80"/>
                      </a:lnTo>
                      <a:lnTo>
                        <a:pt x="1317" y="81"/>
                      </a:lnTo>
                      <a:lnTo>
                        <a:pt x="1317" y="83"/>
                      </a:lnTo>
                      <a:lnTo>
                        <a:pt x="1317" y="85"/>
                      </a:lnTo>
                      <a:lnTo>
                        <a:pt x="1317" y="87"/>
                      </a:lnTo>
                      <a:lnTo>
                        <a:pt x="1317" y="89"/>
                      </a:lnTo>
                      <a:lnTo>
                        <a:pt x="1317" y="90"/>
                      </a:lnTo>
                      <a:lnTo>
                        <a:pt x="1317" y="93"/>
                      </a:lnTo>
                      <a:lnTo>
                        <a:pt x="1317" y="94"/>
                      </a:lnTo>
                      <a:lnTo>
                        <a:pt x="1317" y="96"/>
                      </a:lnTo>
                      <a:lnTo>
                        <a:pt x="1317" y="99"/>
                      </a:lnTo>
                      <a:lnTo>
                        <a:pt x="1317" y="100"/>
                      </a:lnTo>
                      <a:lnTo>
                        <a:pt x="1317" y="102"/>
                      </a:lnTo>
                      <a:lnTo>
                        <a:pt x="1318" y="103"/>
                      </a:lnTo>
                      <a:lnTo>
                        <a:pt x="1318" y="105"/>
                      </a:lnTo>
                      <a:lnTo>
                        <a:pt x="1318" y="107"/>
                      </a:lnTo>
                      <a:lnTo>
                        <a:pt x="1318" y="109"/>
                      </a:lnTo>
                      <a:lnTo>
                        <a:pt x="1318" y="111"/>
                      </a:lnTo>
                      <a:lnTo>
                        <a:pt x="1318" y="112"/>
                      </a:lnTo>
                      <a:lnTo>
                        <a:pt x="1319" y="115"/>
                      </a:lnTo>
                      <a:lnTo>
                        <a:pt x="1319" y="116"/>
                      </a:lnTo>
                      <a:lnTo>
                        <a:pt x="1319" y="117"/>
                      </a:lnTo>
                      <a:lnTo>
                        <a:pt x="1319" y="118"/>
                      </a:lnTo>
                      <a:lnTo>
                        <a:pt x="1319" y="120"/>
                      </a:lnTo>
                      <a:lnTo>
                        <a:pt x="1320" y="122"/>
                      </a:lnTo>
                      <a:lnTo>
                        <a:pt x="1320" y="123"/>
                      </a:lnTo>
                      <a:lnTo>
                        <a:pt x="1320" y="124"/>
                      </a:lnTo>
                      <a:lnTo>
                        <a:pt x="1320" y="125"/>
                      </a:lnTo>
                      <a:lnTo>
                        <a:pt x="1321" y="126"/>
                      </a:lnTo>
                      <a:lnTo>
                        <a:pt x="1321" y="129"/>
                      </a:lnTo>
                      <a:lnTo>
                        <a:pt x="1321" y="130"/>
                      </a:lnTo>
                      <a:lnTo>
                        <a:pt x="1323" y="131"/>
                      </a:lnTo>
                      <a:lnTo>
                        <a:pt x="1323" y="132"/>
                      </a:lnTo>
                      <a:lnTo>
                        <a:pt x="1323" y="133"/>
                      </a:lnTo>
                      <a:lnTo>
                        <a:pt x="1324" y="134"/>
                      </a:lnTo>
                      <a:lnTo>
                        <a:pt x="1324" y="137"/>
                      </a:lnTo>
                      <a:lnTo>
                        <a:pt x="1325" y="138"/>
                      </a:lnTo>
                      <a:lnTo>
                        <a:pt x="1325" y="139"/>
                      </a:lnTo>
                      <a:lnTo>
                        <a:pt x="1325" y="140"/>
                      </a:lnTo>
                      <a:lnTo>
                        <a:pt x="1326" y="141"/>
                      </a:lnTo>
                      <a:lnTo>
                        <a:pt x="1326" y="142"/>
                      </a:lnTo>
                      <a:lnTo>
                        <a:pt x="1327" y="144"/>
                      </a:lnTo>
                      <a:lnTo>
                        <a:pt x="1327" y="145"/>
                      </a:lnTo>
                      <a:lnTo>
                        <a:pt x="1328" y="146"/>
                      </a:lnTo>
                      <a:lnTo>
                        <a:pt x="1328" y="148"/>
                      </a:lnTo>
                      <a:lnTo>
                        <a:pt x="1329" y="149"/>
                      </a:lnTo>
                      <a:lnTo>
                        <a:pt x="1329" y="150"/>
                      </a:lnTo>
                      <a:lnTo>
                        <a:pt x="1331" y="150"/>
                      </a:lnTo>
                      <a:lnTo>
                        <a:pt x="1331" y="152"/>
                      </a:lnTo>
                      <a:lnTo>
                        <a:pt x="1332" y="153"/>
                      </a:lnTo>
                      <a:lnTo>
                        <a:pt x="1332" y="154"/>
                      </a:lnTo>
                      <a:lnTo>
                        <a:pt x="1333" y="155"/>
                      </a:lnTo>
                      <a:lnTo>
                        <a:pt x="1334" y="156"/>
                      </a:lnTo>
                      <a:lnTo>
                        <a:pt x="1334" y="157"/>
                      </a:lnTo>
                      <a:lnTo>
                        <a:pt x="1335" y="159"/>
                      </a:lnTo>
                      <a:lnTo>
                        <a:pt x="1336" y="160"/>
                      </a:lnTo>
                      <a:lnTo>
                        <a:pt x="1338" y="161"/>
                      </a:lnTo>
                      <a:lnTo>
                        <a:pt x="1338" y="162"/>
                      </a:lnTo>
                      <a:lnTo>
                        <a:pt x="1339" y="163"/>
                      </a:lnTo>
                      <a:lnTo>
                        <a:pt x="1340" y="164"/>
                      </a:lnTo>
                      <a:lnTo>
                        <a:pt x="1340" y="166"/>
                      </a:lnTo>
                      <a:lnTo>
                        <a:pt x="1341" y="166"/>
                      </a:lnTo>
                      <a:lnTo>
                        <a:pt x="1341" y="167"/>
                      </a:lnTo>
                      <a:lnTo>
                        <a:pt x="1341" y="168"/>
                      </a:lnTo>
                      <a:lnTo>
                        <a:pt x="1342" y="168"/>
                      </a:lnTo>
                      <a:lnTo>
                        <a:pt x="1342" y="169"/>
                      </a:lnTo>
                      <a:lnTo>
                        <a:pt x="1342" y="170"/>
                      </a:lnTo>
                      <a:lnTo>
                        <a:pt x="1343" y="170"/>
                      </a:lnTo>
                      <a:lnTo>
                        <a:pt x="1343" y="171"/>
                      </a:lnTo>
                      <a:lnTo>
                        <a:pt x="1344" y="172"/>
                      </a:lnTo>
                      <a:lnTo>
                        <a:pt x="1346" y="174"/>
                      </a:lnTo>
                      <a:lnTo>
                        <a:pt x="1346" y="175"/>
                      </a:lnTo>
                      <a:lnTo>
                        <a:pt x="1347" y="176"/>
                      </a:lnTo>
                      <a:lnTo>
                        <a:pt x="1347" y="177"/>
                      </a:lnTo>
                      <a:lnTo>
                        <a:pt x="1348" y="178"/>
                      </a:lnTo>
                      <a:lnTo>
                        <a:pt x="1348" y="179"/>
                      </a:lnTo>
                      <a:lnTo>
                        <a:pt x="1349" y="181"/>
                      </a:lnTo>
                      <a:lnTo>
                        <a:pt x="1349" y="182"/>
                      </a:lnTo>
                      <a:lnTo>
                        <a:pt x="1349" y="184"/>
                      </a:lnTo>
                      <a:lnTo>
                        <a:pt x="1349" y="186"/>
                      </a:lnTo>
                      <a:lnTo>
                        <a:pt x="1349" y="189"/>
                      </a:lnTo>
                      <a:lnTo>
                        <a:pt x="1350" y="191"/>
                      </a:lnTo>
                      <a:lnTo>
                        <a:pt x="1350" y="192"/>
                      </a:lnTo>
                      <a:lnTo>
                        <a:pt x="1350" y="194"/>
                      </a:lnTo>
                      <a:lnTo>
                        <a:pt x="1350" y="196"/>
                      </a:lnTo>
                      <a:lnTo>
                        <a:pt x="1351" y="198"/>
                      </a:lnTo>
                      <a:lnTo>
                        <a:pt x="1351" y="199"/>
                      </a:lnTo>
                      <a:lnTo>
                        <a:pt x="1353" y="200"/>
                      </a:lnTo>
                      <a:lnTo>
                        <a:pt x="1353" y="201"/>
                      </a:lnTo>
                      <a:lnTo>
                        <a:pt x="1354" y="202"/>
                      </a:lnTo>
                      <a:lnTo>
                        <a:pt x="1354" y="204"/>
                      </a:lnTo>
                      <a:lnTo>
                        <a:pt x="1355" y="205"/>
                      </a:lnTo>
                      <a:lnTo>
                        <a:pt x="1355" y="206"/>
                      </a:lnTo>
                      <a:lnTo>
                        <a:pt x="1356" y="206"/>
                      </a:lnTo>
                      <a:lnTo>
                        <a:pt x="1357" y="207"/>
                      </a:lnTo>
                      <a:lnTo>
                        <a:pt x="1358" y="207"/>
                      </a:lnTo>
                      <a:lnTo>
                        <a:pt x="1358" y="208"/>
                      </a:lnTo>
                      <a:lnTo>
                        <a:pt x="1359" y="208"/>
                      </a:lnTo>
                      <a:lnTo>
                        <a:pt x="1361" y="209"/>
                      </a:lnTo>
                      <a:lnTo>
                        <a:pt x="1362" y="209"/>
                      </a:lnTo>
                      <a:lnTo>
                        <a:pt x="1363" y="211"/>
                      </a:lnTo>
                      <a:lnTo>
                        <a:pt x="1364" y="211"/>
                      </a:lnTo>
                      <a:lnTo>
                        <a:pt x="1365" y="211"/>
                      </a:lnTo>
                      <a:lnTo>
                        <a:pt x="1366" y="211"/>
                      </a:lnTo>
                      <a:lnTo>
                        <a:pt x="1368" y="212"/>
                      </a:lnTo>
                      <a:lnTo>
                        <a:pt x="1369" y="212"/>
                      </a:lnTo>
                      <a:lnTo>
                        <a:pt x="1370" y="212"/>
                      </a:lnTo>
                      <a:lnTo>
                        <a:pt x="1372" y="213"/>
                      </a:lnTo>
                      <a:lnTo>
                        <a:pt x="1373" y="213"/>
                      </a:lnTo>
                      <a:lnTo>
                        <a:pt x="1376" y="214"/>
                      </a:lnTo>
                      <a:lnTo>
                        <a:pt x="1378" y="214"/>
                      </a:lnTo>
                      <a:lnTo>
                        <a:pt x="1379" y="214"/>
                      </a:lnTo>
                      <a:lnTo>
                        <a:pt x="1381" y="215"/>
                      </a:lnTo>
                      <a:lnTo>
                        <a:pt x="1383" y="215"/>
                      </a:lnTo>
                      <a:lnTo>
                        <a:pt x="1385" y="215"/>
                      </a:lnTo>
                      <a:lnTo>
                        <a:pt x="1386" y="215"/>
                      </a:lnTo>
                      <a:lnTo>
                        <a:pt x="1388" y="215"/>
                      </a:lnTo>
                      <a:lnTo>
                        <a:pt x="1390" y="215"/>
                      </a:lnTo>
                      <a:lnTo>
                        <a:pt x="1392" y="215"/>
                      </a:lnTo>
                      <a:lnTo>
                        <a:pt x="1393" y="214"/>
                      </a:lnTo>
                      <a:lnTo>
                        <a:pt x="1394" y="214"/>
                      </a:lnTo>
                      <a:lnTo>
                        <a:pt x="1396" y="214"/>
                      </a:lnTo>
                      <a:lnTo>
                        <a:pt x="1398" y="214"/>
                      </a:lnTo>
                      <a:lnTo>
                        <a:pt x="1399" y="213"/>
                      </a:lnTo>
                      <a:lnTo>
                        <a:pt x="1401" y="213"/>
                      </a:lnTo>
                      <a:lnTo>
                        <a:pt x="1402" y="213"/>
                      </a:lnTo>
                      <a:lnTo>
                        <a:pt x="1403" y="212"/>
                      </a:lnTo>
                      <a:lnTo>
                        <a:pt x="1406" y="212"/>
                      </a:lnTo>
                      <a:lnTo>
                        <a:pt x="1407" y="211"/>
                      </a:lnTo>
                      <a:lnTo>
                        <a:pt x="1408" y="211"/>
                      </a:lnTo>
                      <a:lnTo>
                        <a:pt x="1409" y="211"/>
                      </a:lnTo>
                      <a:lnTo>
                        <a:pt x="1411" y="209"/>
                      </a:lnTo>
                      <a:lnTo>
                        <a:pt x="1413" y="209"/>
                      </a:lnTo>
                      <a:lnTo>
                        <a:pt x="1414" y="208"/>
                      </a:lnTo>
                      <a:lnTo>
                        <a:pt x="1415" y="208"/>
                      </a:lnTo>
                      <a:lnTo>
                        <a:pt x="1416" y="208"/>
                      </a:lnTo>
                      <a:lnTo>
                        <a:pt x="1418" y="207"/>
                      </a:lnTo>
                      <a:lnTo>
                        <a:pt x="1420" y="207"/>
                      </a:lnTo>
                      <a:lnTo>
                        <a:pt x="1421" y="207"/>
                      </a:lnTo>
                      <a:lnTo>
                        <a:pt x="1422" y="207"/>
                      </a:lnTo>
                      <a:lnTo>
                        <a:pt x="1423" y="207"/>
                      </a:lnTo>
                      <a:lnTo>
                        <a:pt x="1424" y="207"/>
                      </a:lnTo>
                      <a:lnTo>
                        <a:pt x="1425" y="208"/>
                      </a:lnTo>
                      <a:lnTo>
                        <a:pt x="1427" y="208"/>
                      </a:lnTo>
                      <a:lnTo>
                        <a:pt x="1428" y="208"/>
                      </a:lnTo>
                      <a:lnTo>
                        <a:pt x="1429" y="209"/>
                      </a:lnTo>
                      <a:lnTo>
                        <a:pt x="1430" y="209"/>
                      </a:lnTo>
                      <a:lnTo>
                        <a:pt x="1431" y="209"/>
                      </a:lnTo>
                      <a:lnTo>
                        <a:pt x="1432" y="211"/>
                      </a:lnTo>
                      <a:lnTo>
                        <a:pt x="1433" y="211"/>
                      </a:lnTo>
                      <a:lnTo>
                        <a:pt x="1435" y="211"/>
                      </a:lnTo>
                      <a:lnTo>
                        <a:pt x="1435" y="212"/>
                      </a:lnTo>
                      <a:lnTo>
                        <a:pt x="1436" y="212"/>
                      </a:lnTo>
                      <a:lnTo>
                        <a:pt x="1437" y="212"/>
                      </a:lnTo>
                      <a:lnTo>
                        <a:pt x="1438" y="212"/>
                      </a:lnTo>
                      <a:lnTo>
                        <a:pt x="1438" y="213"/>
                      </a:lnTo>
                      <a:lnTo>
                        <a:pt x="1439" y="213"/>
                      </a:lnTo>
                      <a:lnTo>
                        <a:pt x="1443" y="212"/>
                      </a:lnTo>
                      <a:lnTo>
                        <a:pt x="1446" y="211"/>
                      </a:lnTo>
                      <a:lnTo>
                        <a:pt x="1448" y="208"/>
                      </a:lnTo>
                      <a:lnTo>
                        <a:pt x="1452" y="207"/>
                      </a:lnTo>
                      <a:lnTo>
                        <a:pt x="1454" y="205"/>
                      </a:lnTo>
                      <a:lnTo>
                        <a:pt x="1458" y="204"/>
                      </a:lnTo>
                      <a:lnTo>
                        <a:pt x="1461" y="201"/>
                      </a:lnTo>
                      <a:lnTo>
                        <a:pt x="1463" y="199"/>
                      </a:lnTo>
                      <a:lnTo>
                        <a:pt x="1467" y="197"/>
                      </a:lnTo>
                      <a:lnTo>
                        <a:pt x="1469" y="194"/>
                      </a:lnTo>
                      <a:lnTo>
                        <a:pt x="1472" y="191"/>
                      </a:lnTo>
                      <a:lnTo>
                        <a:pt x="1475" y="189"/>
                      </a:lnTo>
                      <a:lnTo>
                        <a:pt x="1477" y="186"/>
                      </a:lnTo>
                      <a:lnTo>
                        <a:pt x="1480" y="183"/>
                      </a:lnTo>
                      <a:lnTo>
                        <a:pt x="1483" y="181"/>
                      </a:lnTo>
                      <a:lnTo>
                        <a:pt x="1485" y="177"/>
                      </a:lnTo>
                      <a:lnTo>
                        <a:pt x="1488" y="174"/>
                      </a:lnTo>
                      <a:lnTo>
                        <a:pt x="1490" y="171"/>
                      </a:lnTo>
                      <a:lnTo>
                        <a:pt x="1492" y="168"/>
                      </a:lnTo>
                      <a:lnTo>
                        <a:pt x="1495" y="164"/>
                      </a:lnTo>
                      <a:lnTo>
                        <a:pt x="1497" y="161"/>
                      </a:lnTo>
                      <a:lnTo>
                        <a:pt x="1499" y="157"/>
                      </a:lnTo>
                      <a:lnTo>
                        <a:pt x="1502" y="155"/>
                      </a:lnTo>
                      <a:lnTo>
                        <a:pt x="1504" y="152"/>
                      </a:lnTo>
                      <a:lnTo>
                        <a:pt x="1506" y="148"/>
                      </a:lnTo>
                      <a:lnTo>
                        <a:pt x="1507" y="145"/>
                      </a:lnTo>
                      <a:lnTo>
                        <a:pt x="1510" y="141"/>
                      </a:lnTo>
                      <a:lnTo>
                        <a:pt x="1511" y="138"/>
                      </a:lnTo>
                      <a:lnTo>
                        <a:pt x="1513" y="134"/>
                      </a:lnTo>
                      <a:lnTo>
                        <a:pt x="1514" y="131"/>
                      </a:lnTo>
                      <a:lnTo>
                        <a:pt x="1515" y="127"/>
                      </a:lnTo>
                      <a:lnTo>
                        <a:pt x="1518" y="125"/>
                      </a:lnTo>
                      <a:lnTo>
                        <a:pt x="1517" y="124"/>
                      </a:lnTo>
                      <a:lnTo>
                        <a:pt x="1515" y="123"/>
                      </a:lnTo>
                      <a:lnTo>
                        <a:pt x="1514" y="123"/>
                      </a:lnTo>
                      <a:lnTo>
                        <a:pt x="1514" y="122"/>
                      </a:lnTo>
                      <a:lnTo>
                        <a:pt x="1513" y="122"/>
                      </a:lnTo>
                      <a:lnTo>
                        <a:pt x="1512" y="120"/>
                      </a:lnTo>
                      <a:lnTo>
                        <a:pt x="1511" y="120"/>
                      </a:lnTo>
                      <a:lnTo>
                        <a:pt x="1511" y="119"/>
                      </a:lnTo>
                      <a:lnTo>
                        <a:pt x="1510" y="119"/>
                      </a:lnTo>
                      <a:lnTo>
                        <a:pt x="1509" y="119"/>
                      </a:lnTo>
                      <a:lnTo>
                        <a:pt x="1509" y="118"/>
                      </a:lnTo>
                      <a:lnTo>
                        <a:pt x="1507" y="118"/>
                      </a:lnTo>
                      <a:lnTo>
                        <a:pt x="1506" y="118"/>
                      </a:lnTo>
                      <a:lnTo>
                        <a:pt x="1506" y="117"/>
                      </a:lnTo>
                      <a:lnTo>
                        <a:pt x="1505" y="117"/>
                      </a:lnTo>
                      <a:lnTo>
                        <a:pt x="1504" y="117"/>
                      </a:lnTo>
                      <a:lnTo>
                        <a:pt x="1503" y="117"/>
                      </a:lnTo>
                      <a:lnTo>
                        <a:pt x="1502" y="117"/>
                      </a:lnTo>
                      <a:lnTo>
                        <a:pt x="1500" y="117"/>
                      </a:lnTo>
                      <a:lnTo>
                        <a:pt x="1499" y="117"/>
                      </a:lnTo>
                      <a:lnTo>
                        <a:pt x="1498" y="117"/>
                      </a:lnTo>
                      <a:lnTo>
                        <a:pt x="1498" y="118"/>
                      </a:lnTo>
                      <a:lnTo>
                        <a:pt x="1497" y="118"/>
                      </a:lnTo>
                      <a:lnTo>
                        <a:pt x="1496" y="118"/>
                      </a:lnTo>
                      <a:lnTo>
                        <a:pt x="1495" y="118"/>
                      </a:lnTo>
                      <a:lnTo>
                        <a:pt x="1494" y="118"/>
                      </a:lnTo>
                      <a:lnTo>
                        <a:pt x="1492" y="117"/>
                      </a:lnTo>
                      <a:lnTo>
                        <a:pt x="1491" y="117"/>
                      </a:lnTo>
                      <a:lnTo>
                        <a:pt x="1490" y="117"/>
                      </a:lnTo>
                      <a:lnTo>
                        <a:pt x="1490" y="116"/>
                      </a:lnTo>
                      <a:lnTo>
                        <a:pt x="1490" y="115"/>
                      </a:lnTo>
                      <a:lnTo>
                        <a:pt x="1489" y="115"/>
                      </a:lnTo>
                      <a:lnTo>
                        <a:pt x="1489" y="114"/>
                      </a:lnTo>
                      <a:lnTo>
                        <a:pt x="1489" y="112"/>
                      </a:lnTo>
                      <a:lnTo>
                        <a:pt x="1489" y="111"/>
                      </a:lnTo>
                      <a:lnTo>
                        <a:pt x="1489" y="110"/>
                      </a:lnTo>
                      <a:lnTo>
                        <a:pt x="1489" y="109"/>
                      </a:lnTo>
                      <a:lnTo>
                        <a:pt x="1489" y="108"/>
                      </a:lnTo>
                      <a:lnTo>
                        <a:pt x="1489" y="107"/>
                      </a:lnTo>
                      <a:lnTo>
                        <a:pt x="1489" y="105"/>
                      </a:lnTo>
                      <a:lnTo>
                        <a:pt x="1489" y="104"/>
                      </a:lnTo>
                      <a:lnTo>
                        <a:pt x="1489" y="103"/>
                      </a:lnTo>
                      <a:lnTo>
                        <a:pt x="1488" y="102"/>
                      </a:lnTo>
                      <a:lnTo>
                        <a:pt x="1488" y="101"/>
                      </a:lnTo>
                      <a:lnTo>
                        <a:pt x="1487" y="101"/>
                      </a:lnTo>
                      <a:lnTo>
                        <a:pt x="1487" y="100"/>
                      </a:lnTo>
                      <a:lnTo>
                        <a:pt x="1485" y="99"/>
                      </a:lnTo>
                      <a:lnTo>
                        <a:pt x="1485" y="97"/>
                      </a:lnTo>
                      <a:lnTo>
                        <a:pt x="1485" y="96"/>
                      </a:lnTo>
                      <a:lnTo>
                        <a:pt x="1485" y="95"/>
                      </a:lnTo>
                      <a:lnTo>
                        <a:pt x="1484" y="97"/>
                      </a:lnTo>
                      <a:lnTo>
                        <a:pt x="1484" y="99"/>
                      </a:lnTo>
                      <a:lnTo>
                        <a:pt x="1483" y="100"/>
                      </a:lnTo>
                      <a:lnTo>
                        <a:pt x="1483" y="101"/>
                      </a:lnTo>
                      <a:lnTo>
                        <a:pt x="1482" y="102"/>
                      </a:lnTo>
                      <a:lnTo>
                        <a:pt x="1482" y="103"/>
                      </a:lnTo>
                      <a:lnTo>
                        <a:pt x="1481" y="103"/>
                      </a:lnTo>
                      <a:lnTo>
                        <a:pt x="1481" y="104"/>
                      </a:lnTo>
                      <a:lnTo>
                        <a:pt x="1480" y="104"/>
                      </a:lnTo>
                      <a:lnTo>
                        <a:pt x="1479" y="105"/>
                      </a:lnTo>
                      <a:lnTo>
                        <a:pt x="1477" y="105"/>
                      </a:lnTo>
                      <a:lnTo>
                        <a:pt x="1476" y="105"/>
                      </a:lnTo>
                      <a:lnTo>
                        <a:pt x="1475" y="105"/>
                      </a:lnTo>
                      <a:lnTo>
                        <a:pt x="1474" y="107"/>
                      </a:lnTo>
                      <a:lnTo>
                        <a:pt x="1473" y="107"/>
                      </a:lnTo>
                      <a:lnTo>
                        <a:pt x="1472" y="107"/>
                      </a:lnTo>
                      <a:lnTo>
                        <a:pt x="1470" y="107"/>
                      </a:lnTo>
                      <a:lnTo>
                        <a:pt x="1469" y="107"/>
                      </a:lnTo>
                      <a:lnTo>
                        <a:pt x="1468" y="108"/>
                      </a:lnTo>
                      <a:lnTo>
                        <a:pt x="1467" y="108"/>
                      </a:lnTo>
                      <a:lnTo>
                        <a:pt x="1466" y="109"/>
                      </a:lnTo>
                      <a:lnTo>
                        <a:pt x="1465" y="110"/>
                      </a:lnTo>
                      <a:lnTo>
                        <a:pt x="1463" y="110"/>
                      </a:lnTo>
                      <a:lnTo>
                        <a:pt x="1463" y="111"/>
                      </a:lnTo>
                      <a:lnTo>
                        <a:pt x="1462" y="112"/>
                      </a:lnTo>
                      <a:lnTo>
                        <a:pt x="1461" y="114"/>
                      </a:lnTo>
                      <a:lnTo>
                        <a:pt x="1461" y="115"/>
                      </a:lnTo>
                      <a:lnTo>
                        <a:pt x="1460" y="117"/>
                      </a:lnTo>
                      <a:lnTo>
                        <a:pt x="1459" y="118"/>
                      </a:lnTo>
                      <a:lnTo>
                        <a:pt x="1459" y="119"/>
                      </a:lnTo>
                      <a:lnTo>
                        <a:pt x="1458" y="120"/>
                      </a:lnTo>
                      <a:lnTo>
                        <a:pt x="1458" y="122"/>
                      </a:lnTo>
                      <a:lnTo>
                        <a:pt x="1457" y="123"/>
                      </a:lnTo>
                      <a:lnTo>
                        <a:pt x="1455" y="125"/>
                      </a:lnTo>
                      <a:lnTo>
                        <a:pt x="1455" y="126"/>
                      </a:lnTo>
                      <a:lnTo>
                        <a:pt x="1454" y="127"/>
                      </a:lnTo>
                      <a:lnTo>
                        <a:pt x="1453" y="129"/>
                      </a:lnTo>
                      <a:lnTo>
                        <a:pt x="1452" y="130"/>
                      </a:lnTo>
                      <a:lnTo>
                        <a:pt x="1452" y="131"/>
                      </a:lnTo>
                      <a:lnTo>
                        <a:pt x="1451" y="132"/>
                      </a:lnTo>
                      <a:lnTo>
                        <a:pt x="1450" y="133"/>
                      </a:lnTo>
                      <a:lnTo>
                        <a:pt x="1448" y="134"/>
                      </a:lnTo>
                      <a:lnTo>
                        <a:pt x="1448" y="135"/>
                      </a:lnTo>
                      <a:lnTo>
                        <a:pt x="1447" y="137"/>
                      </a:lnTo>
                      <a:lnTo>
                        <a:pt x="1446" y="138"/>
                      </a:lnTo>
                      <a:lnTo>
                        <a:pt x="1445" y="139"/>
                      </a:lnTo>
                      <a:lnTo>
                        <a:pt x="1444" y="140"/>
                      </a:lnTo>
                      <a:lnTo>
                        <a:pt x="1443" y="141"/>
                      </a:lnTo>
                      <a:lnTo>
                        <a:pt x="1442" y="142"/>
                      </a:lnTo>
                      <a:lnTo>
                        <a:pt x="1440" y="142"/>
                      </a:lnTo>
                      <a:lnTo>
                        <a:pt x="1439" y="144"/>
                      </a:lnTo>
                      <a:lnTo>
                        <a:pt x="1438" y="144"/>
                      </a:lnTo>
                      <a:lnTo>
                        <a:pt x="1437" y="144"/>
                      </a:lnTo>
                      <a:lnTo>
                        <a:pt x="1436" y="145"/>
                      </a:lnTo>
                      <a:lnTo>
                        <a:pt x="1435" y="145"/>
                      </a:lnTo>
                      <a:lnTo>
                        <a:pt x="1433" y="145"/>
                      </a:lnTo>
                      <a:lnTo>
                        <a:pt x="1432" y="145"/>
                      </a:lnTo>
                      <a:lnTo>
                        <a:pt x="1432" y="146"/>
                      </a:lnTo>
                      <a:lnTo>
                        <a:pt x="1433" y="147"/>
                      </a:lnTo>
                      <a:lnTo>
                        <a:pt x="1433" y="148"/>
                      </a:lnTo>
                      <a:lnTo>
                        <a:pt x="1433" y="149"/>
                      </a:lnTo>
                      <a:lnTo>
                        <a:pt x="1433" y="150"/>
                      </a:lnTo>
                      <a:lnTo>
                        <a:pt x="1433" y="152"/>
                      </a:lnTo>
                      <a:lnTo>
                        <a:pt x="1433" y="153"/>
                      </a:lnTo>
                      <a:lnTo>
                        <a:pt x="1433" y="154"/>
                      </a:lnTo>
                      <a:lnTo>
                        <a:pt x="1433" y="155"/>
                      </a:lnTo>
                      <a:lnTo>
                        <a:pt x="1433" y="156"/>
                      </a:lnTo>
                      <a:lnTo>
                        <a:pt x="1433" y="157"/>
                      </a:lnTo>
                      <a:lnTo>
                        <a:pt x="1433" y="159"/>
                      </a:lnTo>
                      <a:lnTo>
                        <a:pt x="1435" y="160"/>
                      </a:lnTo>
                      <a:lnTo>
                        <a:pt x="1435" y="162"/>
                      </a:lnTo>
                      <a:lnTo>
                        <a:pt x="1435" y="163"/>
                      </a:lnTo>
                      <a:lnTo>
                        <a:pt x="1436" y="164"/>
                      </a:lnTo>
                      <a:lnTo>
                        <a:pt x="1436" y="166"/>
                      </a:lnTo>
                      <a:lnTo>
                        <a:pt x="1436" y="167"/>
                      </a:lnTo>
                      <a:lnTo>
                        <a:pt x="1437" y="168"/>
                      </a:lnTo>
                      <a:lnTo>
                        <a:pt x="1437" y="169"/>
                      </a:lnTo>
                      <a:lnTo>
                        <a:pt x="1438" y="169"/>
                      </a:lnTo>
                      <a:lnTo>
                        <a:pt x="1439" y="170"/>
                      </a:lnTo>
                      <a:lnTo>
                        <a:pt x="1440" y="171"/>
                      </a:lnTo>
                      <a:lnTo>
                        <a:pt x="1440" y="172"/>
                      </a:lnTo>
                      <a:lnTo>
                        <a:pt x="1442" y="172"/>
                      </a:lnTo>
                      <a:lnTo>
                        <a:pt x="1443" y="174"/>
                      </a:lnTo>
                      <a:lnTo>
                        <a:pt x="1444" y="175"/>
                      </a:lnTo>
                      <a:lnTo>
                        <a:pt x="1446" y="175"/>
                      </a:lnTo>
                      <a:lnTo>
                        <a:pt x="1447" y="175"/>
                      </a:lnTo>
                      <a:lnTo>
                        <a:pt x="1448" y="176"/>
                      </a:lnTo>
                      <a:lnTo>
                        <a:pt x="1451" y="176"/>
                      </a:lnTo>
                      <a:lnTo>
                        <a:pt x="1453" y="176"/>
                      </a:lnTo>
                      <a:lnTo>
                        <a:pt x="1452" y="177"/>
                      </a:lnTo>
                      <a:lnTo>
                        <a:pt x="1451" y="178"/>
                      </a:lnTo>
                      <a:lnTo>
                        <a:pt x="1450" y="178"/>
                      </a:lnTo>
                      <a:lnTo>
                        <a:pt x="1450" y="179"/>
                      </a:lnTo>
                      <a:lnTo>
                        <a:pt x="1448" y="181"/>
                      </a:lnTo>
                      <a:lnTo>
                        <a:pt x="1447" y="181"/>
                      </a:lnTo>
                      <a:lnTo>
                        <a:pt x="1446" y="182"/>
                      </a:lnTo>
                      <a:lnTo>
                        <a:pt x="1445" y="183"/>
                      </a:lnTo>
                      <a:lnTo>
                        <a:pt x="1444" y="183"/>
                      </a:lnTo>
                      <a:lnTo>
                        <a:pt x="1443" y="184"/>
                      </a:lnTo>
                      <a:lnTo>
                        <a:pt x="1442" y="184"/>
                      </a:lnTo>
                      <a:lnTo>
                        <a:pt x="1440" y="185"/>
                      </a:lnTo>
                      <a:lnTo>
                        <a:pt x="1439" y="186"/>
                      </a:lnTo>
                      <a:lnTo>
                        <a:pt x="1438" y="186"/>
                      </a:lnTo>
                      <a:lnTo>
                        <a:pt x="1437" y="187"/>
                      </a:lnTo>
                      <a:lnTo>
                        <a:pt x="1435" y="189"/>
                      </a:lnTo>
                      <a:lnTo>
                        <a:pt x="1433" y="189"/>
                      </a:lnTo>
                      <a:lnTo>
                        <a:pt x="1432" y="190"/>
                      </a:lnTo>
                      <a:lnTo>
                        <a:pt x="1431" y="191"/>
                      </a:lnTo>
                      <a:lnTo>
                        <a:pt x="1430" y="191"/>
                      </a:lnTo>
                      <a:lnTo>
                        <a:pt x="1429" y="192"/>
                      </a:lnTo>
                      <a:lnTo>
                        <a:pt x="1428" y="193"/>
                      </a:lnTo>
                      <a:lnTo>
                        <a:pt x="1427" y="193"/>
                      </a:lnTo>
                      <a:lnTo>
                        <a:pt x="1425" y="194"/>
                      </a:lnTo>
                      <a:lnTo>
                        <a:pt x="1424" y="196"/>
                      </a:lnTo>
                      <a:lnTo>
                        <a:pt x="1423" y="196"/>
                      </a:lnTo>
                      <a:lnTo>
                        <a:pt x="1423" y="197"/>
                      </a:lnTo>
                      <a:lnTo>
                        <a:pt x="1422" y="197"/>
                      </a:lnTo>
                      <a:lnTo>
                        <a:pt x="1421" y="198"/>
                      </a:lnTo>
                      <a:lnTo>
                        <a:pt x="1421" y="199"/>
                      </a:lnTo>
                      <a:lnTo>
                        <a:pt x="1417" y="201"/>
                      </a:lnTo>
                      <a:lnTo>
                        <a:pt x="1415" y="202"/>
                      </a:lnTo>
                      <a:lnTo>
                        <a:pt x="1413" y="205"/>
                      </a:lnTo>
                      <a:lnTo>
                        <a:pt x="1410" y="206"/>
                      </a:lnTo>
                      <a:lnTo>
                        <a:pt x="1407" y="207"/>
                      </a:lnTo>
                      <a:lnTo>
                        <a:pt x="1405" y="208"/>
                      </a:lnTo>
                      <a:lnTo>
                        <a:pt x="1401" y="209"/>
                      </a:lnTo>
                      <a:lnTo>
                        <a:pt x="1399" y="209"/>
                      </a:lnTo>
                      <a:lnTo>
                        <a:pt x="1395" y="211"/>
                      </a:lnTo>
                      <a:lnTo>
                        <a:pt x="1393" y="211"/>
                      </a:lnTo>
                      <a:lnTo>
                        <a:pt x="1390" y="211"/>
                      </a:lnTo>
                      <a:lnTo>
                        <a:pt x="1387" y="211"/>
                      </a:lnTo>
                      <a:lnTo>
                        <a:pt x="1384" y="211"/>
                      </a:lnTo>
                      <a:lnTo>
                        <a:pt x="1381" y="209"/>
                      </a:lnTo>
                      <a:lnTo>
                        <a:pt x="1378" y="209"/>
                      </a:lnTo>
                      <a:lnTo>
                        <a:pt x="1376" y="208"/>
                      </a:lnTo>
                      <a:lnTo>
                        <a:pt x="1373" y="207"/>
                      </a:lnTo>
                      <a:lnTo>
                        <a:pt x="1371" y="206"/>
                      </a:lnTo>
                      <a:lnTo>
                        <a:pt x="1369" y="205"/>
                      </a:lnTo>
                      <a:lnTo>
                        <a:pt x="1366" y="202"/>
                      </a:lnTo>
                      <a:lnTo>
                        <a:pt x="1364" y="201"/>
                      </a:lnTo>
                      <a:lnTo>
                        <a:pt x="1362" y="199"/>
                      </a:lnTo>
                      <a:lnTo>
                        <a:pt x="1359" y="197"/>
                      </a:lnTo>
                      <a:lnTo>
                        <a:pt x="1358" y="194"/>
                      </a:lnTo>
                      <a:lnTo>
                        <a:pt x="1356" y="192"/>
                      </a:lnTo>
                      <a:lnTo>
                        <a:pt x="1355" y="190"/>
                      </a:lnTo>
                      <a:lnTo>
                        <a:pt x="1354" y="187"/>
                      </a:lnTo>
                      <a:lnTo>
                        <a:pt x="1353" y="184"/>
                      </a:lnTo>
                      <a:lnTo>
                        <a:pt x="1353" y="182"/>
                      </a:lnTo>
                      <a:lnTo>
                        <a:pt x="1351" y="178"/>
                      </a:lnTo>
                      <a:lnTo>
                        <a:pt x="1351" y="175"/>
                      </a:lnTo>
                      <a:lnTo>
                        <a:pt x="1351" y="171"/>
                      </a:lnTo>
                      <a:lnTo>
                        <a:pt x="1353" y="171"/>
                      </a:lnTo>
                      <a:lnTo>
                        <a:pt x="1354" y="171"/>
                      </a:lnTo>
                      <a:lnTo>
                        <a:pt x="1355" y="172"/>
                      </a:lnTo>
                      <a:lnTo>
                        <a:pt x="1356" y="172"/>
                      </a:lnTo>
                      <a:lnTo>
                        <a:pt x="1357" y="172"/>
                      </a:lnTo>
                      <a:lnTo>
                        <a:pt x="1357" y="174"/>
                      </a:lnTo>
                      <a:lnTo>
                        <a:pt x="1358" y="174"/>
                      </a:lnTo>
                      <a:lnTo>
                        <a:pt x="1359" y="174"/>
                      </a:lnTo>
                      <a:lnTo>
                        <a:pt x="1361" y="175"/>
                      </a:lnTo>
                      <a:lnTo>
                        <a:pt x="1362" y="175"/>
                      </a:lnTo>
                      <a:lnTo>
                        <a:pt x="1363" y="175"/>
                      </a:lnTo>
                      <a:lnTo>
                        <a:pt x="1363" y="176"/>
                      </a:lnTo>
                      <a:lnTo>
                        <a:pt x="1364" y="176"/>
                      </a:lnTo>
                      <a:lnTo>
                        <a:pt x="1365" y="176"/>
                      </a:lnTo>
                      <a:lnTo>
                        <a:pt x="1366" y="177"/>
                      </a:lnTo>
                      <a:lnTo>
                        <a:pt x="1368" y="177"/>
                      </a:lnTo>
                      <a:lnTo>
                        <a:pt x="1369" y="177"/>
                      </a:lnTo>
                      <a:lnTo>
                        <a:pt x="1369" y="178"/>
                      </a:lnTo>
                      <a:lnTo>
                        <a:pt x="1370" y="178"/>
                      </a:lnTo>
                      <a:lnTo>
                        <a:pt x="1371" y="178"/>
                      </a:lnTo>
                      <a:lnTo>
                        <a:pt x="1372" y="178"/>
                      </a:lnTo>
                      <a:lnTo>
                        <a:pt x="1372" y="179"/>
                      </a:lnTo>
                      <a:lnTo>
                        <a:pt x="1373" y="179"/>
                      </a:lnTo>
                      <a:lnTo>
                        <a:pt x="1375" y="179"/>
                      </a:lnTo>
                      <a:lnTo>
                        <a:pt x="1375" y="178"/>
                      </a:lnTo>
                      <a:lnTo>
                        <a:pt x="1375" y="177"/>
                      </a:lnTo>
                      <a:lnTo>
                        <a:pt x="1375" y="176"/>
                      </a:lnTo>
                      <a:lnTo>
                        <a:pt x="1373" y="176"/>
                      </a:lnTo>
                      <a:lnTo>
                        <a:pt x="1373" y="175"/>
                      </a:lnTo>
                      <a:lnTo>
                        <a:pt x="1373" y="174"/>
                      </a:lnTo>
                      <a:lnTo>
                        <a:pt x="1372" y="174"/>
                      </a:lnTo>
                      <a:lnTo>
                        <a:pt x="1372" y="172"/>
                      </a:lnTo>
                      <a:lnTo>
                        <a:pt x="1372" y="171"/>
                      </a:lnTo>
                      <a:lnTo>
                        <a:pt x="1373" y="171"/>
                      </a:lnTo>
                      <a:lnTo>
                        <a:pt x="1375" y="171"/>
                      </a:lnTo>
                      <a:lnTo>
                        <a:pt x="1376" y="171"/>
                      </a:lnTo>
                      <a:lnTo>
                        <a:pt x="1377" y="171"/>
                      </a:lnTo>
                      <a:lnTo>
                        <a:pt x="1378" y="171"/>
                      </a:lnTo>
                      <a:lnTo>
                        <a:pt x="1379" y="171"/>
                      </a:lnTo>
                      <a:lnTo>
                        <a:pt x="1380" y="171"/>
                      </a:lnTo>
                      <a:lnTo>
                        <a:pt x="1381" y="171"/>
                      </a:lnTo>
                      <a:lnTo>
                        <a:pt x="1383" y="171"/>
                      </a:lnTo>
                      <a:lnTo>
                        <a:pt x="1384" y="171"/>
                      </a:lnTo>
                      <a:lnTo>
                        <a:pt x="1385" y="171"/>
                      </a:lnTo>
                      <a:lnTo>
                        <a:pt x="1386" y="171"/>
                      </a:lnTo>
                      <a:lnTo>
                        <a:pt x="1387" y="170"/>
                      </a:lnTo>
                      <a:lnTo>
                        <a:pt x="1388" y="170"/>
                      </a:lnTo>
                      <a:lnTo>
                        <a:pt x="1390" y="170"/>
                      </a:lnTo>
                      <a:lnTo>
                        <a:pt x="1391" y="170"/>
                      </a:lnTo>
                      <a:lnTo>
                        <a:pt x="1392" y="170"/>
                      </a:lnTo>
                      <a:lnTo>
                        <a:pt x="1393" y="169"/>
                      </a:lnTo>
                      <a:lnTo>
                        <a:pt x="1394" y="169"/>
                      </a:lnTo>
                      <a:lnTo>
                        <a:pt x="1395" y="169"/>
                      </a:lnTo>
                      <a:lnTo>
                        <a:pt x="1396" y="168"/>
                      </a:lnTo>
                      <a:lnTo>
                        <a:pt x="1398" y="168"/>
                      </a:lnTo>
                      <a:lnTo>
                        <a:pt x="1399" y="168"/>
                      </a:lnTo>
                      <a:lnTo>
                        <a:pt x="1399" y="167"/>
                      </a:lnTo>
                      <a:lnTo>
                        <a:pt x="1400" y="167"/>
                      </a:lnTo>
                      <a:lnTo>
                        <a:pt x="1401" y="167"/>
                      </a:lnTo>
                      <a:lnTo>
                        <a:pt x="1402" y="166"/>
                      </a:lnTo>
                      <a:lnTo>
                        <a:pt x="1401" y="166"/>
                      </a:lnTo>
                      <a:lnTo>
                        <a:pt x="1400" y="166"/>
                      </a:lnTo>
                      <a:lnTo>
                        <a:pt x="1399" y="166"/>
                      </a:lnTo>
                      <a:lnTo>
                        <a:pt x="1398" y="166"/>
                      </a:lnTo>
                      <a:lnTo>
                        <a:pt x="1396" y="166"/>
                      </a:lnTo>
                      <a:lnTo>
                        <a:pt x="1395" y="166"/>
                      </a:lnTo>
                      <a:lnTo>
                        <a:pt x="1394" y="166"/>
                      </a:lnTo>
                      <a:lnTo>
                        <a:pt x="1393" y="166"/>
                      </a:lnTo>
                      <a:lnTo>
                        <a:pt x="1392" y="166"/>
                      </a:lnTo>
                      <a:lnTo>
                        <a:pt x="1391" y="166"/>
                      </a:lnTo>
                      <a:lnTo>
                        <a:pt x="1390" y="166"/>
                      </a:lnTo>
                      <a:lnTo>
                        <a:pt x="1388" y="166"/>
                      </a:lnTo>
                      <a:lnTo>
                        <a:pt x="1387" y="166"/>
                      </a:lnTo>
                      <a:lnTo>
                        <a:pt x="1386" y="166"/>
                      </a:lnTo>
                      <a:lnTo>
                        <a:pt x="1385" y="166"/>
                      </a:lnTo>
                      <a:lnTo>
                        <a:pt x="1384" y="166"/>
                      </a:lnTo>
                      <a:lnTo>
                        <a:pt x="1383" y="166"/>
                      </a:lnTo>
                      <a:lnTo>
                        <a:pt x="1381" y="166"/>
                      </a:lnTo>
                      <a:lnTo>
                        <a:pt x="1380" y="166"/>
                      </a:lnTo>
                      <a:lnTo>
                        <a:pt x="1379" y="164"/>
                      </a:lnTo>
                      <a:lnTo>
                        <a:pt x="1378" y="164"/>
                      </a:lnTo>
                      <a:lnTo>
                        <a:pt x="1377" y="164"/>
                      </a:lnTo>
                      <a:lnTo>
                        <a:pt x="1376" y="163"/>
                      </a:lnTo>
                      <a:lnTo>
                        <a:pt x="1375" y="163"/>
                      </a:lnTo>
                      <a:lnTo>
                        <a:pt x="1373" y="162"/>
                      </a:lnTo>
                      <a:lnTo>
                        <a:pt x="1372" y="162"/>
                      </a:lnTo>
                      <a:lnTo>
                        <a:pt x="1371" y="162"/>
                      </a:lnTo>
                      <a:lnTo>
                        <a:pt x="1370" y="161"/>
                      </a:lnTo>
                      <a:lnTo>
                        <a:pt x="1369" y="161"/>
                      </a:lnTo>
                      <a:lnTo>
                        <a:pt x="1368" y="161"/>
                      </a:lnTo>
                      <a:lnTo>
                        <a:pt x="1366" y="161"/>
                      </a:lnTo>
                      <a:lnTo>
                        <a:pt x="1365" y="161"/>
                      </a:lnTo>
                      <a:lnTo>
                        <a:pt x="1364" y="161"/>
                      </a:lnTo>
                      <a:lnTo>
                        <a:pt x="1363" y="162"/>
                      </a:lnTo>
                      <a:lnTo>
                        <a:pt x="1362" y="162"/>
                      </a:lnTo>
                      <a:lnTo>
                        <a:pt x="1361" y="162"/>
                      </a:lnTo>
                      <a:lnTo>
                        <a:pt x="1359" y="162"/>
                      </a:lnTo>
                      <a:lnTo>
                        <a:pt x="1358" y="161"/>
                      </a:lnTo>
                      <a:lnTo>
                        <a:pt x="1357" y="161"/>
                      </a:lnTo>
                      <a:lnTo>
                        <a:pt x="1356" y="161"/>
                      </a:lnTo>
                      <a:lnTo>
                        <a:pt x="1357" y="161"/>
                      </a:lnTo>
                      <a:lnTo>
                        <a:pt x="1357" y="160"/>
                      </a:lnTo>
                      <a:lnTo>
                        <a:pt x="1358" y="160"/>
                      </a:lnTo>
                      <a:lnTo>
                        <a:pt x="1358" y="159"/>
                      </a:lnTo>
                      <a:lnTo>
                        <a:pt x="1359" y="159"/>
                      </a:lnTo>
                      <a:lnTo>
                        <a:pt x="1359" y="157"/>
                      </a:lnTo>
                      <a:lnTo>
                        <a:pt x="1361" y="157"/>
                      </a:lnTo>
                      <a:lnTo>
                        <a:pt x="1361" y="156"/>
                      </a:lnTo>
                      <a:lnTo>
                        <a:pt x="1361" y="155"/>
                      </a:lnTo>
                      <a:lnTo>
                        <a:pt x="1362" y="155"/>
                      </a:lnTo>
                      <a:lnTo>
                        <a:pt x="1362" y="154"/>
                      </a:lnTo>
                      <a:lnTo>
                        <a:pt x="1362" y="153"/>
                      </a:lnTo>
                      <a:lnTo>
                        <a:pt x="1363" y="152"/>
                      </a:lnTo>
                      <a:lnTo>
                        <a:pt x="1363" y="150"/>
                      </a:lnTo>
                      <a:lnTo>
                        <a:pt x="1363" y="149"/>
                      </a:lnTo>
                      <a:lnTo>
                        <a:pt x="1364" y="148"/>
                      </a:lnTo>
                      <a:lnTo>
                        <a:pt x="1364" y="147"/>
                      </a:lnTo>
                      <a:lnTo>
                        <a:pt x="1364" y="146"/>
                      </a:lnTo>
                      <a:lnTo>
                        <a:pt x="1365" y="146"/>
                      </a:lnTo>
                      <a:lnTo>
                        <a:pt x="1365" y="145"/>
                      </a:lnTo>
                      <a:lnTo>
                        <a:pt x="1365" y="144"/>
                      </a:lnTo>
                      <a:lnTo>
                        <a:pt x="1366" y="144"/>
                      </a:lnTo>
                      <a:lnTo>
                        <a:pt x="1366" y="142"/>
                      </a:lnTo>
                      <a:lnTo>
                        <a:pt x="1368" y="142"/>
                      </a:lnTo>
                      <a:lnTo>
                        <a:pt x="1368" y="141"/>
                      </a:lnTo>
                      <a:lnTo>
                        <a:pt x="1369" y="141"/>
                      </a:lnTo>
                      <a:lnTo>
                        <a:pt x="1370" y="141"/>
                      </a:lnTo>
                      <a:lnTo>
                        <a:pt x="1371" y="141"/>
                      </a:lnTo>
                      <a:lnTo>
                        <a:pt x="1372" y="141"/>
                      </a:lnTo>
                      <a:lnTo>
                        <a:pt x="1373" y="141"/>
                      </a:lnTo>
                      <a:lnTo>
                        <a:pt x="1373" y="142"/>
                      </a:lnTo>
                      <a:lnTo>
                        <a:pt x="1375" y="142"/>
                      </a:lnTo>
                      <a:lnTo>
                        <a:pt x="1376" y="142"/>
                      </a:lnTo>
                      <a:lnTo>
                        <a:pt x="1375" y="141"/>
                      </a:lnTo>
                      <a:lnTo>
                        <a:pt x="1375" y="140"/>
                      </a:lnTo>
                      <a:lnTo>
                        <a:pt x="1375" y="139"/>
                      </a:lnTo>
                      <a:lnTo>
                        <a:pt x="1375" y="138"/>
                      </a:lnTo>
                      <a:lnTo>
                        <a:pt x="1375" y="137"/>
                      </a:lnTo>
                      <a:lnTo>
                        <a:pt x="1376" y="137"/>
                      </a:lnTo>
                      <a:lnTo>
                        <a:pt x="1376" y="135"/>
                      </a:lnTo>
                      <a:lnTo>
                        <a:pt x="1376" y="134"/>
                      </a:lnTo>
                      <a:lnTo>
                        <a:pt x="1376" y="133"/>
                      </a:lnTo>
                      <a:lnTo>
                        <a:pt x="1377" y="132"/>
                      </a:lnTo>
                      <a:lnTo>
                        <a:pt x="1377" y="131"/>
                      </a:lnTo>
                      <a:lnTo>
                        <a:pt x="1377" y="130"/>
                      </a:lnTo>
                      <a:lnTo>
                        <a:pt x="1377" y="131"/>
                      </a:lnTo>
                      <a:lnTo>
                        <a:pt x="1376" y="132"/>
                      </a:lnTo>
                      <a:lnTo>
                        <a:pt x="1376" y="133"/>
                      </a:lnTo>
                      <a:lnTo>
                        <a:pt x="1375" y="133"/>
                      </a:lnTo>
                      <a:lnTo>
                        <a:pt x="1375" y="134"/>
                      </a:lnTo>
                      <a:lnTo>
                        <a:pt x="1373" y="134"/>
                      </a:lnTo>
                      <a:lnTo>
                        <a:pt x="1372" y="135"/>
                      </a:lnTo>
                      <a:lnTo>
                        <a:pt x="1371" y="135"/>
                      </a:lnTo>
                      <a:lnTo>
                        <a:pt x="1370" y="135"/>
                      </a:lnTo>
                      <a:lnTo>
                        <a:pt x="1369" y="135"/>
                      </a:lnTo>
                      <a:lnTo>
                        <a:pt x="1368" y="137"/>
                      </a:lnTo>
                      <a:lnTo>
                        <a:pt x="1366" y="137"/>
                      </a:lnTo>
                      <a:lnTo>
                        <a:pt x="1365" y="137"/>
                      </a:lnTo>
                      <a:lnTo>
                        <a:pt x="1364" y="137"/>
                      </a:lnTo>
                      <a:lnTo>
                        <a:pt x="1363" y="137"/>
                      </a:lnTo>
                      <a:lnTo>
                        <a:pt x="1362" y="137"/>
                      </a:lnTo>
                      <a:lnTo>
                        <a:pt x="1361" y="137"/>
                      </a:lnTo>
                      <a:lnTo>
                        <a:pt x="1359" y="137"/>
                      </a:lnTo>
                      <a:lnTo>
                        <a:pt x="1358" y="137"/>
                      </a:lnTo>
                      <a:lnTo>
                        <a:pt x="1357" y="138"/>
                      </a:lnTo>
                      <a:lnTo>
                        <a:pt x="1356" y="138"/>
                      </a:lnTo>
                      <a:lnTo>
                        <a:pt x="1355" y="138"/>
                      </a:lnTo>
                      <a:lnTo>
                        <a:pt x="1354" y="139"/>
                      </a:lnTo>
                      <a:lnTo>
                        <a:pt x="1353" y="140"/>
                      </a:lnTo>
                      <a:lnTo>
                        <a:pt x="1351" y="140"/>
                      </a:lnTo>
                      <a:lnTo>
                        <a:pt x="1351" y="141"/>
                      </a:lnTo>
                      <a:lnTo>
                        <a:pt x="1350" y="141"/>
                      </a:lnTo>
                      <a:lnTo>
                        <a:pt x="1349" y="141"/>
                      </a:lnTo>
                      <a:lnTo>
                        <a:pt x="1349" y="142"/>
                      </a:lnTo>
                      <a:lnTo>
                        <a:pt x="1348" y="142"/>
                      </a:lnTo>
                      <a:lnTo>
                        <a:pt x="1347" y="142"/>
                      </a:lnTo>
                      <a:lnTo>
                        <a:pt x="1346" y="142"/>
                      </a:lnTo>
                      <a:lnTo>
                        <a:pt x="1344" y="144"/>
                      </a:lnTo>
                      <a:lnTo>
                        <a:pt x="1343" y="144"/>
                      </a:lnTo>
                      <a:lnTo>
                        <a:pt x="1342" y="144"/>
                      </a:lnTo>
                      <a:lnTo>
                        <a:pt x="1341" y="144"/>
                      </a:lnTo>
                      <a:lnTo>
                        <a:pt x="1340" y="144"/>
                      </a:lnTo>
                      <a:lnTo>
                        <a:pt x="1339" y="144"/>
                      </a:lnTo>
                      <a:lnTo>
                        <a:pt x="1338" y="142"/>
                      </a:lnTo>
                      <a:lnTo>
                        <a:pt x="1336" y="142"/>
                      </a:lnTo>
                      <a:lnTo>
                        <a:pt x="1335" y="142"/>
                      </a:lnTo>
                      <a:lnTo>
                        <a:pt x="1334" y="142"/>
                      </a:lnTo>
                      <a:lnTo>
                        <a:pt x="1334" y="141"/>
                      </a:lnTo>
                      <a:lnTo>
                        <a:pt x="1333" y="141"/>
                      </a:lnTo>
                      <a:lnTo>
                        <a:pt x="1332" y="141"/>
                      </a:lnTo>
                      <a:lnTo>
                        <a:pt x="1332" y="140"/>
                      </a:lnTo>
                      <a:lnTo>
                        <a:pt x="1331" y="140"/>
                      </a:lnTo>
                      <a:lnTo>
                        <a:pt x="1331" y="139"/>
                      </a:lnTo>
                      <a:lnTo>
                        <a:pt x="1329" y="139"/>
                      </a:lnTo>
                      <a:lnTo>
                        <a:pt x="1329" y="138"/>
                      </a:lnTo>
                      <a:lnTo>
                        <a:pt x="1329" y="137"/>
                      </a:lnTo>
                      <a:lnTo>
                        <a:pt x="1329" y="135"/>
                      </a:lnTo>
                      <a:lnTo>
                        <a:pt x="1329" y="134"/>
                      </a:lnTo>
                      <a:lnTo>
                        <a:pt x="1329" y="133"/>
                      </a:lnTo>
                      <a:lnTo>
                        <a:pt x="1329" y="132"/>
                      </a:lnTo>
                      <a:lnTo>
                        <a:pt x="1329" y="131"/>
                      </a:lnTo>
                      <a:lnTo>
                        <a:pt x="1331" y="131"/>
                      </a:lnTo>
                      <a:lnTo>
                        <a:pt x="1331" y="130"/>
                      </a:lnTo>
                      <a:lnTo>
                        <a:pt x="1331" y="129"/>
                      </a:lnTo>
                      <a:lnTo>
                        <a:pt x="1332" y="127"/>
                      </a:lnTo>
                      <a:lnTo>
                        <a:pt x="1332" y="126"/>
                      </a:lnTo>
                      <a:lnTo>
                        <a:pt x="1333" y="125"/>
                      </a:lnTo>
                      <a:lnTo>
                        <a:pt x="1334" y="124"/>
                      </a:lnTo>
                      <a:lnTo>
                        <a:pt x="1334" y="123"/>
                      </a:lnTo>
                      <a:lnTo>
                        <a:pt x="1335" y="123"/>
                      </a:lnTo>
                      <a:lnTo>
                        <a:pt x="1335" y="122"/>
                      </a:lnTo>
                      <a:lnTo>
                        <a:pt x="1336" y="120"/>
                      </a:lnTo>
                      <a:lnTo>
                        <a:pt x="1338" y="119"/>
                      </a:lnTo>
                      <a:lnTo>
                        <a:pt x="1338" y="118"/>
                      </a:lnTo>
                      <a:lnTo>
                        <a:pt x="1339" y="117"/>
                      </a:lnTo>
                      <a:lnTo>
                        <a:pt x="1339" y="116"/>
                      </a:lnTo>
                      <a:lnTo>
                        <a:pt x="1340" y="115"/>
                      </a:lnTo>
                      <a:lnTo>
                        <a:pt x="1340" y="114"/>
                      </a:lnTo>
                      <a:lnTo>
                        <a:pt x="1341" y="112"/>
                      </a:lnTo>
                      <a:lnTo>
                        <a:pt x="1341" y="111"/>
                      </a:lnTo>
                      <a:lnTo>
                        <a:pt x="1341" y="110"/>
                      </a:lnTo>
                      <a:lnTo>
                        <a:pt x="1342" y="109"/>
                      </a:lnTo>
                      <a:lnTo>
                        <a:pt x="1342" y="108"/>
                      </a:lnTo>
                      <a:lnTo>
                        <a:pt x="1342" y="107"/>
                      </a:lnTo>
                      <a:lnTo>
                        <a:pt x="1342" y="108"/>
                      </a:lnTo>
                      <a:lnTo>
                        <a:pt x="1341" y="109"/>
                      </a:lnTo>
                      <a:lnTo>
                        <a:pt x="1341" y="110"/>
                      </a:lnTo>
                      <a:lnTo>
                        <a:pt x="1340" y="111"/>
                      </a:lnTo>
                      <a:lnTo>
                        <a:pt x="1339" y="112"/>
                      </a:lnTo>
                      <a:lnTo>
                        <a:pt x="1339" y="114"/>
                      </a:lnTo>
                      <a:lnTo>
                        <a:pt x="1339" y="115"/>
                      </a:lnTo>
                      <a:lnTo>
                        <a:pt x="1338" y="115"/>
                      </a:lnTo>
                      <a:lnTo>
                        <a:pt x="1338" y="116"/>
                      </a:lnTo>
                      <a:lnTo>
                        <a:pt x="1336" y="117"/>
                      </a:lnTo>
                      <a:lnTo>
                        <a:pt x="1336" y="118"/>
                      </a:lnTo>
                      <a:lnTo>
                        <a:pt x="1335" y="119"/>
                      </a:lnTo>
                      <a:lnTo>
                        <a:pt x="1335" y="120"/>
                      </a:lnTo>
                      <a:lnTo>
                        <a:pt x="1334" y="120"/>
                      </a:lnTo>
                      <a:lnTo>
                        <a:pt x="1334" y="122"/>
                      </a:lnTo>
                      <a:lnTo>
                        <a:pt x="1333" y="123"/>
                      </a:lnTo>
                      <a:lnTo>
                        <a:pt x="1333" y="124"/>
                      </a:lnTo>
                      <a:lnTo>
                        <a:pt x="1332" y="124"/>
                      </a:lnTo>
                      <a:lnTo>
                        <a:pt x="1332" y="125"/>
                      </a:lnTo>
                      <a:lnTo>
                        <a:pt x="1331" y="126"/>
                      </a:lnTo>
                      <a:lnTo>
                        <a:pt x="1329" y="127"/>
                      </a:lnTo>
                      <a:lnTo>
                        <a:pt x="1328" y="129"/>
                      </a:lnTo>
                      <a:lnTo>
                        <a:pt x="1327" y="130"/>
                      </a:lnTo>
                      <a:lnTo>
                        <a:pt x="1327" y="131"/>
                      </a:lnTo>
                      <a:lnTo>
                        <a:pt x="1326" y="131"/>
                      </a:lnTo>
                      <a:lnTo>
                        <a:pt x="1325" y="132"/>
                      </a:lnTo>
                      <a:lnTo>
                        <a:pt x="1325" y="131"/>
                      </a:lnTo>
                      <a:lnTo>
                        <a:pt x="1325" y="130"/>
                      </a:lnTo>
                      <a:lnTo>
                        <a:pt x="1324" y="129"/>
                      </a:lnTo>
                      <a:lnTo>
                        <a:pt x="1324" y="127"/>
                      </a:lnTo>
                      <a:lnTo>
                        <a:pt x="1323" y="125"/>
                      </a:lnTo>
                      <a:lnTo>
                        <a:pt x="1323" y="124"/>
                      </a:lnTo>
                      <a:lnTo>
                        <a:pt x="1323" y="123"/>
                      </a:lnTo>
                      <a:lnTo>
                        <a:pt x="1321" y="122"/>
                      </a:lnTo>
                      <a:lnTo>
                        <a:pt x="1321" y="119"/>
                      </a:lnTo>
                      <a:lnTo>
                        <a:pt x="1321" y="118"/>
                      </a:lnTo>
                      <a:lnTo>
                        <a:pt x="1320" y="116"/>
                      </a:lnTo>
                      <a:lnTo>
                        <a:pt x="1320" y="115"/>
                      </a:lnTo>
                      <a:lnTo>
                        <a:pt x="1320" y="112"/>
                      </a:lnTo>
                      <a:lnTo>
                        <a:pt x="1319" y="111"/>
                      </a:lnTo>
                      <a:lnTo>
                        <a:pt x="1319" y="109"/>
                      </a:lnTo>
                      <a:lnTo>
                        <a:pt x="1319" y="108"/>
                      </a:lnTo>
                      <a:lnTo>
                        <a:pt x="1319" y="105"/>
                      </a:lnTo>
                      <a:lnTo>
                        <a:pt x="1318" y="103"/>
                      </a:lnTo>
                      <a:lnTo>
                        <a:pt x="1318" y="102"/>
                      </a:lnTo>
                      <a:lnTo>
                        <a:pt x="1318" y="100"/>
                      </a:lnTo>
                      <a:lnTo>
                        <a:pt x="1318" y="97"/>
                      </a:lnTo>
                      <a:lnTo>
                        <a:pt x="1318" y="95"/>
                      </a:lnTo>
                      <a:lnTo>
                        <a:pt x="1318" y="93"/>
                      </a:lnTo>
                      <a:lnTo>
                        <a:pt x="1318" y="90"/>
                      </a:lnTo>
                      <a:lnTo>
                        <a:pt x="1317" y="88"/>
                      </a:lnTo>
                      <a:lnTo>
                        <a:pt x="1317" y="86"/>
                      </a:lnTo>
                      <a:lnTo>
                        <a:pt x="1317" y="83"/>
                      </a:lnTo>
                      <a:lnTo>
                        <a:pt x="1318" y="81"/>
                      </a:lnTo>
                      <a:lnTo>
                        <a:pt x="1318" y="79"/>
                      </a:lnTo>
                      <a:lnTo>
                        <a:pt x="1318" y="77"/>
                      </a:lnTo>
                      <a:lnTo>
                        <a:pt x="1318" y="74"/>
                      </a:lnTo>
                      <a:lnTo>
                        <a:pt x="1318" y="72"/>
                      </a:lnTo>
                      <a:lnTo>
                        <a:pt x="1318" y="73"/>
                      </a:lnTo>
                      <a:lnTo>
                        <a:pt x="1319" y="74"/>
                      </a:lnTo>
                      <a:lnTo>
                        <a:pt x="1319" y="75"/>
                      </a:lnTo>
                      <a:lnTo>
                        <a:pt x="1319" y="77"/>
                      </a:lnTo>
                      <a:lnTo>
                        <a:pt x="1320" y="78"/>
                      </a:lnTo>
                      <a:lnTo>
                        <a:pt x="1320" y="79"/>
                      </a:lnTo>
                      <a:lnTo>
                        <a:pt x="1321" y="80"/>
                      </a:lnTo>
                      <a:lnTo>
                        <a:pt x="1323" y="81"/>
                      </a:lnTo>
                      <a:lnTo>
                        <a:pt x="1324" y="82"/>
                      </a:lnTo>
                      <a:lnTo>
                        <a:pt x="1325" y="82"/>
                      </a:lnTo>
                      <a:lnTo>
                        <a:pt x="1326" y="83"/>
                      </a:lnTo>
                      <a:lnTo>
                        <a:pt x="1327" y="83"/>
                      </a:lnTo>
                      <a:lnTo>
                        <a:pt x="1327" y="85"/>
                      </a:lnTo>
                      <a:lnTo>
                        <a:pt x="1328" y="85"/>
                      </a:lnTo>
                      <a:lnTo>
                        <a:pt x="1329" y="85"/>
                      </a:lnTo>
                      <a:lnTo>
                        <a:pt x="1331" y="86"/>
                      </a:lnTo>
                      <a:lnTo>
                        <a:pt x="1332" y="86"/>
                      </a:lnTo>
                      <a:lnTo>
                        <a:pt x="1333" y="86"/>
                      </a:lnTo>
                      <a:lnTo>
                        <a:pt x="1334" y="86"/>
                      </a:lnTo>
                      <a:lnTo>
                        <a:pt x="1335" y="87"/>
                      </a:lnTo>
                      <a:lnTo>
                        <a:pt x="1336" y="87"/>
                      </a:lnTo>
                      <a:lnTo>
                        <a:pt x="1338" y="87"/>
                      </a:lnTo>
                      <a:lnTo>
                        <a:pt x="1339" y="88"/>
                      </a:lnTo>
                      <a:lnTo>
                        <a:pt x="1340" y="88"/>
                      </a:lnTo>
                      <a:lnTo>
                        <a:pt x="1341" y="88"/>
                      </a:lnTo>
                      <a:lnTo>
                        <a:pt x="1342" y="88"/>
                      </a:lnTo>
                      <a:lnTo>
                        <a:pt x="1342" y="89"/>
                      </a:lnTo>
                      <a:lnTo>
                        <a:pt x="1343" y="89"/>
                      </a:lnTo>
                      <a:lnTo>
                        <a:pt x="1344" y="90"/>
                      </a:lnTo>
                      <a:lnTo>
                        <a:pt x="1346" y="89"/>
                      </a:lnTo>
                      <a:lnTo>
                        <a:pt x="1347" y="88"/>
                      </a:lnTo>
                      <a:lnTo>
                        <a:pt x="1348" y="88"/>
                      </a:lnTo>
                      <a:lnTo>
                        <a:pt x="1348" y="87"/>
                      </a:lnTo>
                      <a:lnTo>
                        <a:pt x="1349" y="86"/>
                      </a:lnTo>
                      <a:lnTo>
                        <a:pt x="1349" y="85"/>
                      </a:lnTo>
                      <a:lnTo>
                        <a:pt x="1350" y="85"/>
                      </a:lnTo>
                      <a:lnTo>
                        <a:pt x="1350" y="83"/>
                      </a:lnTo>
                      <a:lnTo>
                        <a:pt x="1350" y="82"/>
                      </a:lnTo>
                      <a:lnTo>
                        <a:pt x="1351" y="82"/>
                      </a:lnTo>
                      <a:lnTo>
                        <a:pt x="1351" y="81"/>
                      </a:lnTo>
                      <a:lnTo>
                        <a:pt x="1351" y="80"/>
                      </a:lnTo>
                      <a:lnTo>
                        <a:pt x="1353" y="80"/>
                      </a:lnTo>
                      <a:lnTo>
                        <a:pt x="1353" y="81"/>
                      </a:lnTo>
                      <a:lnTo>
                        <a:pt x="1354" y="81"/>
                      </a:lnTo>
                      <a:lnTo>
                        <a:pt x="1355" y="81"/>
                      </a:lnTo>
                      <a:lnTo>
                        <a:pt x="1356" y="81"/>
                      </a:lnTo>
                      <a:lnTo>
                        <a:pt x="1357" y="82"/>
                      </a:lnTo>
                      <a:lnTo>
                        <a:pt x="1358" y="82"/>
                      </a:lnTo>
                      <a:lnTo>
                        <a:pt x="1358" y="83"/>
                      </a:lnTo>
                      <a:lnTo>
                        <a:pt x="1359" y="83"/>
                      </a:lnTo>
                      <a:lnTo>
                        <a:pt x="1361" y="85"/>
                      </a:lnTo>
                      <a:lnTo>
                        <a:pt x="1362" y="86"/>
                      </a:lnTo>
                      <a:lnTo>
                        <a:pt x="1363" y="87"/>
                      </a:lnTo>
                      <a:lnTo>
                        <a:pt x="1363" y="88"/>
                      </a:lnTo>
                      <a:lnTo>
                        <a:pt x="1364" y="88"/>
                      </a:lnTo>
                      <a:lnTo>
                        <a:pt x="1364" y="89"/>
                      </a:lnTo>
                      <a:lnTo>
                        <a:pt x="1365" y="90"/>
                      </a:lnTo>
                      <a:lnTo>
                        <a:pt x="1366" y="92"/>
                      </a:lnTo>
                      <a:lnTo>
                        <a:pt x="1366" y="93"/>
                      </a:lnTo>
                      <a:lnTo>
                        <a:pt x="1368" y="93"/>
                      </a:lnTo>
                      <a:lnTo>
                        <a:pt x="1369" y="94"/>
                      </a:lnTo>
                      <a:lnTo>
                        <a:pt x="1370" y="95"/>
                      </a:lnTo>
                      <a:lnTo>
                        <a:pt x="1371" y="96"/>
                      </a:lnTo>
                      <a:lnTo>
                        <a:pt x="1372" y="96"/>
                      </a:lnTo>
                      <a:lnTo>
                        <a:pt x="1373" y="96"/>
                      </a:lnTo>
                      <a:lnTo>
                        <a:pt x="1375" y="97"/>
                      </a:lnTo>
                      <a:lnTo>
                        <a:pt x="1376" y="97"/>
                      </a:lnTo>
                      <a:lnTo>
                        <a:pt x="1378" y="97"/>
                      </a:lnTo>
                      <a:lnTo>
                        <a:pt x="1379" y="97"/>
                      </a:lnTo>
                      <a:lnTo>
                        <a:pt x="1381" y="99"/>
                      </a:lnTo>
                      <a:lnTo>
                        <a:pt x="1383" y="99"/>
                      </a:lnTo>
                      <a:lnTo>
                        <a:pt x="1384" y="99"/>
                      </a:lnTo>
                      <a:lnTo>
                        <a:pt x="1384" y="100"/>
                      </a:lnTo>
                      <a:lnTo>
                        <a:pt x="1385" y="100"/>
                      </a:lnTo>
                      <a:lnTo>
                        <a:pt x="1385" y="101"/>
                      </a:lnTo>
                      <a:lnTo>
                        <a:pt x="1386" y="101"/>
                      </a:lnTo>
                      <a:lnTo>
                        <a:pt x="1387" y="102"/>
                      </a:lnTo>
                      <a:lnTo>
                        <a:pt x="1388" y="103"/>
                      </a:lnTo>
                      <a:lnTo>
                        <a:pt x="1390" y="104"/>
                      </a:lnTo>
                      <a:lnTo>
                        <a:pt x="1391" y="104"/>
                      </a:lnTo>
                      <a:lnTo>
                        <a:pt x="1392" y="105"/>
                      </a:lnTo>
                      <a:lnTo>
                        <a:pt x="1393" y="105"/>
                      </a:lnTo>
                      <a:lnTo>
                        <a:pt x="1394" y="107"/>
                      </a:lnTo>
                      <a:lnTo>
                        <a:pt x="1395" y="107"/>
                      </a:lnTo>
                      <a:lnTo>
                        <a:pt x="1395" y="108"/>
                      </a:lnTo>
                      <a:lnTo>
                        <a:pt x="1396" y="108"/>
                      </a:lnTo>
                      <a:lnTo>
                        <a:pt x="1398" y="108"/>
                      </a:lnTo>
                      <a:lnTo>
                        <a:pt x="1399" y="109"/>
                      </a:lnTo>
                      <a:lnTo>
                        <a:pt x="1400" y="109"/>
                      </a:lnTo>
                      <a:lnTo>
                        <a:pt x="1401" y="109"/>
                      </a:lnTo>
                      <a:lnTo>
                        <a:pt x="1402" y="109"/>
                      </a:lnTo>
                      <a:lnTo>
                        <a:pt x="1401" y="109"/>
                      </a:lnTo>
                      <a:lnTo>
                        <a:pt x="1400" y="108"/>
                      </a:lnTo>
                      <a:lnTo>
                        <a:pt x="1399" y="107"/>
                      </a:lnTo>
                      <a:lnTo>
                        <a:pt x="1398" y="107"/>
                      </a:lnTo>
                      <a:lnTo>
                        <a:pt x="1396" y="105"/>
                      </a:lnTo>
                      <a:lnTo>
                        <a:pt x="1395" y="105"/>
                      </a:lnTo>
                      <a:lnTo>
                        <a:pt x="1394" y="104"/>
                      </a:lnTo>
                      <a:lnTo>
                        <a:pt x="1393" y="103"/>
                      </a:lnTo>
                      <a:lnTo>
                        <a:pt x="1392" y="102"/>
                      </a:lnTo>
                      <a:lnTo>
                        <a:pt x="1391" y="101"/>
                      </a:lnTo>
                      <a:lnTo>
                        <a:pt x="1391" y="100"/>
                      </a:lnTo>
                      <a:lnTo>
                        <a:pt x="1391" y="99"/>
                      </a:lnTo>
                      <a:lnTo>
                        <a:pt x="1392" y="99"/>
                      </a:lnTo>
                      <a:lnTo>
                        <a:pt x="1393" y="99"/>
                      </a:lnTo>
                      <a:lnTo>
                        <a:pt x="1394" y="99"/>
                      </a:lnTo>
                      <a:lnTo>
                        <a:pt x="1395" y="99"/>
                      </a:lnTo>
                      <a:lnTo>
                        <a:pt x="1396" y="99"/>
                      </a:lnTo>
                      <a:lnTo>
                        <a:pt x="1398" y="99"/>
                      </a:lnTo>
                      <a:lnTo>
                        <a:pt x="1399" y="99"/>
                      </a:lnTo>
                      <a:lnTo>
                        <a:pt x="1401" y="99"/>
                      </a:lnTo>
                      <a:lnTo>
                        <a:pt x="1403" y="97"/>
                      </a:lnTo>
                      <a:lnTo>
                        <a:pt x="1406" y="97"/>
                      </a:lnTo>
                      <a:lnTo>
                        <a:pt x="1407" y="97"/>
                      </a:lnTo>
                      <a:lnTo>
                        <a:pt x="1409" y="97"/>
                      </a:lnTo>
                      <a:lnTo>
                        <a:pt x="1413" y="97"/>
                      </a:lnTo>
                      <a:lnTo>
                        <a:pt x="1415" y="96"/>
                      </a:lnTo>
                      <a:lnTo>
                        <a:pt x="1417" y="96"/>
                      </a:lnTo>
                      <a:lnTo>
                        <a:pt x="1420" y="96"/>
                      </a:lnTo>
                      <a:lnTo>
                        <a:pt x="1422" y="96"/>
                      </a:lnTo>
                      <a:lnTo>
                        <a:pt x="1425" y="95"/>
                      </a:lnTo>
                      <a:lnTo>
                        <a:pt x="1428" y="95"/>
                      </a:lnTo>
                      <a:lnTo>
                        <a:pt x="1430" y="95"/>
                      </a:lnTo>
                      <a:lnTo>
                        <a:pt x="1432" y="95"/>
                      </a:lnTo>
                      <a:lnTo>
                        <a:pt x="1435" y="94"/>
                      </a:lnTo>
                      <a:lnTo>
                        <a:pt x="1437" y="94"/>
                      </a:lnTo>
                      <a:lnTo>
                        <a:pt x="1439" y="94"/>
                      </a:lnTo>
                      <a:lnTo>
                        <a:pt x="1440" y="94"/>
                      </a:lnTo>
                      <a:lnTo>
                        <a:pt x="1443" y="94"/>
                      </a:lnTo>
                      <a:lnTo>
                        <a:pt x="1444" y="94"/>
                      </a:lnTo>
                      <a:lnTo>
                        <a:pt x="1445" y="94"/>
                      </a:lnTo>
                      <a:lnTo>
                        <a:pt x="1446" y="94"/>
                      </a:lnTo>
                      <a:lnTo>
                        <a:pt x="1447" y="94"/>
                      </a:lnTo>
                      <a:lnTo>
                        <a:pt x="1448" y="94"/>
                      </a:lnTo>
                      <a:lnTo>
                        <a:pt x="1446" y="93"/>
                      </a:lnTo>
                      <a:lnTo>
                        <a:pt x="1445" y="92"/>
                      </a:lnTo>
                      <a:lnTo>
                        <a:pt x="1443" y="90"/>
                      </a:lnTo>
                      <a:lnTo>
                        <a:pt x="1442" y="90"/>
                      </a:lnTo>
                      <a:lnTo>
                        <a:pt x="1439" y="89"/>
                      </a:lnTo>
                      <a:lnTo>
                        <a:pt x="1437" y="88"/>
                      </a:lnTo>
                      <a:lnTo>
                        <a:pt x="1436" y="88"/>
                      </a:lnTo>
                      <a:lnTo>
                        <a:pt x="1433" y="87"/>
                      </a:lnTo>
                      <a:lnTo>
                        <a:pt x="1431" y="86"/>
                      </a:lnTo>
                      <a:lnTo>
                        <a:pt x="1429" y="86"/>
                      </a:lnTo>
                      <a:lnTo>
                        <a:pt x="1428" y="85"/>
                      </a:lnTo>
                      <a:lnTo>
                        <a:pt x="1425" y="83"/>
                      </a:lnTo>
                      <a:lnTo>
                        <a:pt x="1423" y="83"/>
                      </a:lnTo>
                      <a:lnTo>
                        <a:pt x="1422" y="82"/>
                      </a:lnTo>
                      <a:lnTo>
                        <a:pt x="1420" y="82"/>
                      </a:lnTo>
                      <a:lnTo>
                        <a:pt x="1417" y="81"/>
                      </a:lnTo>
                      <a:lnTo>
                        <a:pt x="1416" y="81"/>
                      </a:lnTo>
                      <a:lnTo>
                        <a:pt x="1414" y="80"/>
                      </a:lnTo>
                      <a:lnTo>
                        <a:pt x="1411" y="80"/>
                      </a:lnTo>
                      <a:lnTo>
                        <a:pt x="1410" y="79"/>
                      </a:lnTo>
                      <a:lnTo>
                        <a:pt x="1408" y="79"/>
                      </a:lnTo>
                      <a:lnTo>
                        <a:pt x="1407" y="78"/>
                      </a:lnTo>
                      <a:lnTo>
                        <a:pt x="1406" y="78"/>
                      </a:lnTo>
                      <a:lnTo>
                        <a:pt x="1403" y="78"/>
                      </a:lnTo>
                      <a:lnTo>
                        <a:pt x="1402" y="77"/>
                      </a:lnTo>
                      <a:lnTo>
                        <a:pt x="1401" y="77"/>
                      </a:lnTo>
                      <a:lnTo>
                        <a:pt x="1400" y="75"/>
                      </a:lnTo>
                      <a:lnTo>
                        <a:pt x="1398" y="75"/>
                      </a:lnTo>
                      <a:lnTo>
                        <a:pt x="1396" y="74"/>
                      </a:lnTo>
                      <a:lnTo>
                        <a:pt x="1395" y="74"/>
                      </a:lnTo>
                      <a:lnTo>
                        <a:pt x="1394" y="74"/>
                      </a:lnTo>
                      <a:lnTo>
                        <a:pt x="1393" y="73"/>
                      </a:lnTo>
                      <a:lnTo>
                        <a:pt x="1391" y="73"/>
                      </a:lnTo>
                      <a:lnTo>
                        <a:pt x="1390" y="73"/>
                      </a:lnTo>
                      <a:lnTo>
                        <a:pt x="1388" y="73"/>
                      </a:lnTo>
                      <a:lnTo>
                        <a:pt x="1387" y="73"/>
                      </a:lnTo>
                      <a:lnTo>
                        <a:pt x="1385" y="73"/>
                      </a:lnTo>
                      <a:lnTo>
                        <a:pt x="1384" y="73"/>
                      </a:lnTo>
                      <a:lnTo>
                        <a:pt x="1383" y="73"/>
                      </a:lnTo>
                      <a:lnTo>
                        <a:pt x="1380" y="73"/>
                      </a:lnTo>
                      <a:lnTo>
                        <a:pt x="1379" y="73"/>
                      </a:lnTo>
                      <a:lnTo>
                        <a:pt x="1378" y="73"/>
                      </a:lnTo>
                      <a:lnTo>
                        <a:pt x="1377" y="74"/>
                      </a:lnTo>
                      <a:lnTo>
                        <a:pt x="1376" y="74"/>
                      </a:lnTo>
                      <a:lnTo>
                        <a:pt x="1375" y="74"/>
                      </a:lnTo>
                      <a:lnTo>
                        <a:pt x="1373" y="74"/>
                      </a:lnTo>
                      <a:lnTo>
                        <a:pt x="1371" y="74"/>
                      </a:lnTo>
                      <a:lnTo>
                        <a:pt x="1370" y="74"/>
                      </a:lnTo>
                      <a:lnTo>
                        <a:pt x="1369" y="75"/>
                      </a:lnTo>
                      <a:lnTo>
                        <a:pt x="1368" y="75"/>
                      </a:lnTo>
                      <a:lnTo>
                        <a:pt x="1366" y="75"/>
                      </a:lnTo>
                      <a:lnTo>
                        <a:pt x="1365" y="77"/>
                      </a:lnTo>
                      <a:lnTo>
                        <a:pt x="1364" y="77"/>
                      </a:lnTo>
                      <a:lnTo>
                        <a:pt x="1363" y="77"/>
                      </a:lnTo>
                      <a:lnTo>
                        <a:pt x="1362" y="77"/>
                      </a:lnTo>
                      <a:lnTo>
                        <a:pt x="1362" y="78"/>
                      </a:lnTo>
                      <a:lnTo>
                        <a:pt x="1361" y="78"/>
                      </a:lnTo>
                      <a:lnTo>
                        <a:pt x="1359" y="79"/>
                      </a:lnTo>
                      <a:lnTo>
                        <a:pt x="1358" y="79"/>
                      </a:lnTo>
                      <a:lnTo>
                        <a:pt x="1358" y="80"/>
                      </a:lnTo>
                      <a:lnTo>
                        <a:pt x="1357" y="80"/>
                      </a:lnTo>
                      <a:lnTo>
                        <a:pt x="1356" y="80"/>
                      </a:lnTo>
                      <a:lnTo>
                        <a:pt x="1355" y="80"/>
                      </a:lnTo>
                      <a:lnTo>
                        <a:pt x="1354" y="80"/>
                      </a:lnTo>
                      <a:lnTo>
                        <a:pt x="1353" y="80"/>
                      </a:lnTo>
                      <a:lnTo>
                        <a:pt x="1353" y="79"/>
                      </a:lnTo>
                      <a:lnTo>
                        <a:pt x="1351" y="79"/>
                      </a:lnTo>
                      <a:lnTo>
                        <a:pt x="1351" y="78"/>
                      </a:lnTo>
                      <a:lnTo>
                        <a:pt x="1350" y="77"/>
                      </a:lnTo>
                      <a:lnTo>
                        <a:pt x="1349" y="75"/>
                      </a:lnTo>
                      <a:lnTo>
                        <a:pt x="1348" y="74"/>
                      </a:lnTo>
                      <a:lnTo>
                        <a:pt x="1348" y="73"/>
                      </a:lnTo>
                      <a:lnTo>
                        <a:pt x="1347" y="72"/>
                      </a:lnTo>
                      <a:lnTo>
                        <a:pt x="1346" y="71"/>
                      </a:lnTo>
                      <a:lnTo>
                        <a:pt x="1346" y="70"/>
                      </a:lnTo>
                      <a:lnTo>
                        <a:pt x="1344" y="68"/>
                      </a:lnTo>
                      <a:lnTo>
                        <a:pt x="1343" y="67"/>
                      </a:lnTo>
                      <a:lnTo>
                        <a:pt x="1342" y="66"/>
                      </a:lnTo>
                      <a:lnTo>
                        <a:pt x="1340" y="64"/>
                      </a:lnTo>
                      <a:lnTo>
                        <a:pt x="1339" y="63"/>
                      </a:lnTo>
                      <a:lnTo>
                        <a:pt x="1338" y="60"/>
                      </a:lnTo>
                      <a:lnTo>
                        <a:pt x="1335" y="59"/>
                      </a:lnTo>
                      <a:lnTo>
                        <a:pt x="1334" y="57"/>
                      </a:lnTo>
                      <a:lnTo>
                        <a:pt x="1332" y="55"/>
                      </a:lnTo>
                      <a:lnTo>
                        <a:pt x="1329" y="52"/>
                      </a:lnTo>
                      <a:lnTo>
                        <a:pt x="1327" y="50"/>
                      </a:lnTo>
                      <a:lnTo>
                        <a:pt x="1324" y="48"/>
                      </a:lnTo>
                      <a:lnTo>
                        <a:pt x="1321" y="45"/>
                      </a:lnTo>
                      <a:close/>
                      <a:moveTo>
                        <a:pt x="2034" y="115"/>
                      </a:moveTo>
                      <a:lnTo>
                        <a:pt x="2034" y="116"/>
                      </a:lnTo>
                      <a:lnTo>
                        <a:pt x="2033" y="117"/>
                      </a:lnTo>
                      <a:lnTo>
                        <a:pt x="2033" y="118"/>
                      </a:lnTo>
                      <a:lnTo>
                        <a:pt x="2033" y="119"/>
                      </a:lnTo>
                      <a:lnTo>
                        <a:pt x="2032" y="119"/>
                      </a:lnTo>
                      <a:lnTo>
                        <a:pt x="2032" y="120"/>
                      </a:lnTo>
                      <a:lnTo>
                        <a:pt x="2032" y="122"/>
                      </a:lnTo>
                      <a:lnTo>
                        <a:pt x="2031" y="122"/>
                      </a:lnTo>
                      <a:lnTo>
                        <a:pt x="2031" y="123"/>
                      </a:lnTo>
                      <a:lnTo>
                        <a:pt x="2030" y="124"/>
                      </a:lnTo>
                      <a:lnTo>
                        <a:pt x="2030" y="125"/>
                      </a:lnTo>
                      <a:lnTo>
                        <a:pt x="2029" y="125"/>
                      </a:lnTo>
                      <a:lnTo>
                        <a:pt x="2029" y="126"/>
                      </a:lnTo>
                      <a:lnTo>
                        <a:pt x="2027" y="127"/>
                      </a:lnTo>
                      <a:lnTo>
                        <a:pt x="2027" y="129"/>
                      </a:lnTo>
                      <a:lnTo>
                        <a:pt x="2026" y="130"/>
                      </a:lnTo>
                      <a:lnTo>
                        <a:pt x="2025" y="131"/>
                      </a:lnTo>
                      <a:lnTo>
                        <a:pt x="2026" y="130"/>
                      </a:lnTo>
                      <a:lnTo>
                        <a:pt x="2026" y="129"/>
                      </a:lnTo>
                      <a:lnTo>
                        <a:pt x="2025" y="129"/>
                      </a:lnTo>
                      <a:lnTo>
                        <a:pt x="2025" y="127"/>
                      </a:lnTo>
                      <a:lnTo>
                        <a:pt x="2025" y="126"/>
                      </a:lnTo>
                      <a:lnTo>
                        <a:pt x="2025" y="125"/>
                      </a:lnTo>
                      <a:lnTo>
                        <a:pt x="2025" y="124"/>
                      </a:lnTo>
                      <a:lnTo>
                        <a:pt x="2024" y="124"/>
                      </a:lnTo>
                      <a:lnTo>
                        <a:pt x="2024" y="123"/>
                      </a:lnTo>
                      <a:lnTo>
                        <a:pt x="2024" y="122"/>
                      </a:lnTo>
                      <a:lnTo>
                        <a:pt x="2024" y="120"/>
                      </a:lnTo>
                      <a:lnTo>
                        <a:pt x="2023" y="120"/>
                      </a:lnTo>
                      <a:lnTo>
                        <a:pt x="2023" y="119"/>
                      </a:lnTo>
                      <a:lnTo>
                        <a:pt x="2022" y="119"/>
                      </a:lnTo>
                      <a:lnTo>
                        <a:pt x="2022" y="118"/>
                      </a:lnTo>
                      <a:lnTo>
                        <a:pt x="2020" y="118"/>
                      </a:lnTo>
                      <a:lnTo>
                        <a:pt x="2019" y="118"/>
                      </a:lnTo>
                      <a:lnTo>
                        <a:pt x="2019" y="117"/>
                      </a:lnTo>
                      <a:lnTo>
                        <a:pt x="2018" y="117"/>
                      </a:lnTo>
                      <a:lnTo>
                        <a:pt x="2017" y="116"/>
                      </a:lnTo>
                      <a:lnTo>
                        <a:pt x="2016" y="116"/>
                      </a:lnTo>
                      <a:lnTo>
                        <a:pt x="2015" y="115"/>
                      </a:lnTo>
                      <a:lnTo>
                        <a:pt x="2013" y="115"/>
                      </a:lnTo>
                      <a:lnTo>
                        <a:pt x="2013" y="114"/>
                      </a:lnTo>
                      <a:lnTo>
                        <a:pt x="2012" y="114"/>
                      </a:lnTo>
                      <a:lnTo>
                        <a:pt x="2012" y="112"/>
                      </a:lnTo>
                      <a:lnTo>
                        <a:pt x="2011" y="112"/>
                      </a:lnTo>
                      <a:lnTo>
                        <a:pt x="2011" y="111"/>
                      </a:lnTo>
                      <a:lnTo>
                        <a:pt x="2012" y="111"/>
                      </a:lnTo>
                      <a:lnTo>
                        <a:pt x="2012" y="110"/>
                      </a:lnTo>
                      <a:lnTo>
                        <a:pt x="2013" y="109"/>
                      </a:lnTo>
                      <a:lnTo>
                        <a:pt x="2015" y="108"/>
                      </a:lnTo>
                      <a:lnTo>
                        <a:pt x="2015" y="107"/>
                      </a:lnTo>
                      <a:lnTo>
                        <a:pt x="2016" y="107"/>
                      </a:lnTo>
                      <a:lnTo>
                        <a:pt x="2016" y="105"/>
                      </a:lnTo>
                      <a:lnTo>
                        <a:pt x="2017" y="105"/>
                      </a:lnTo>
                      <a:lnTo>
                        <a:pt x="2017" y="104"/>
                      </a:lnTo>
                      <a:lnTo>
                        <a:pt x="2017" y="103"/>
                      </a:lnTo>
                      <a:lnTo>
                        <a:pt x="2018" y="103"/>
                      </a:lnTo>
                      <a:lnTo>
                        <a:pt x="2017" y="102"/>
                      </a:lnTo>
                      <a:lnTo>
                        <a:pt x="2017" y="101"/>
                      </a:lnTo>
                      <a:lnTo>
                        <a:pt x="2016" y="101"/>
                      </a:lnTo>
                      <a:lnTo>
                        <a:pt x="2016" y="100"/>
                      </a:lnTo>
                      <a:lnTo>
                        <a:pt x="2016" y="99"/>
                      </a:lnTo>
                      <a:lnTo>
                        <a:pt x="2015" y="99"/>
                      </a:lnTo>
                      <a:lnTo>
                        <a:pt x="2015" y="97"/>
                      </a:lnTo>
                      <a:lnTo>
                        <a:pt x="2013" y="97"/>
                      </a:lnTo>
                      <a:lnTo>
                        <a:pt x="2013" y="96"/>
                      </a:lnTo>
                      <a:lnTo>
                        <a:pt x="2013" y="95"/>
                      </a:lnTo>
                      <a:lnTo>
                        <a:pt x="2012" y="95"/>
                      </a:lnTo>
                      <a:lnTo>
                        <a:pt x="2012" y="94"/>
                      </a:lnTo>
                      <a:lnTo>
                        <a:pt x="2012" y="93"/>
                      </a:lnTo>
                      <a:lnTo>
                        <a:pt x="2011" y="93"/>
                      </a:lnTo>
                      <a:lnTo>
                        <a:pt x="2011" y="92"/>
                      </a:lnTo>
                      <a:lnTo>
                        <a:pt x="2010" y="90"/>
                      </a:lnTo>
                      <a:lnTo>
                        <a:pt x="2010" y="89"/>
                      </a:lnTo>
                      <a:lnTo>
                        <a:pt x="2009" y="89"/>
                      </a:lnTo>
                      <a:lnTo>
                        <a:pt x="2009" y="88"/>
                      </a:lnTo>
                      <a:lnTo>
                        <a:pt x="2010" y="88"/>
                      </a:lnTo>
                      <a:lnTo>
                        <a:pt x="2010" y="89"/>
                      </a:lnTo>
                      <a:lnTo>
                        <a:pt x="2011" y="89"/>
                      </a:lnTo>
                      <a:lnTo>
                        <a:pt x="2012" y="90"/>
                      </a:lnTo>
                      <a:lnTo>
                        <a:pt x="2013" y="92"/>
                      </a:lnTo>
                      <a:lnTo>
                        <a:pt x="2015" y="93"/>
                      </a:lnTo>
                      <a:lnTo>
                        <a:pt x="2016" y="94"/>
                      </a:lnTo>
                      <a:lnTo>
                        <a:pt x="2017" y="95"/>
                      </a:lnTo>
                      <a:lnTo>
                        <a:pt x="2018" y="95"/>
                      </a:lnTo>
                      <a:lnTo>
                        <a:pt x="2018" y="96"/>
                      </a:lnTo>
                      <a:lnTo>
                        <a:pt x="2019" y="97"/>
                      </a:lnTo>
                      <a:lnTo>
                        <a:pt x="2020" y="99"/>
                      </a:lnTo>
                      <a:lnTo>
                        <a:pt x="2022" y="99"/>
                      </a:lnTo>
                      <a:lnTo>
                        <a:pt x="2023" y="100"/>
                      </a:lnTo>
                      <a:lnTo>
                        <a:pt x="2023" y="101"/>
                      </a:lnTo>
                      <a:lnTo>
                        <a:pt x="2024" y="102"/>
                      </a:lnTo>
                      <a:lnTo>
                        <a:pt x="2025" y="103"/>
                      </a:lnTo>
                      <a:lnTo>
                        <a:pt x="2026" y="104"/>
                      </a:lnTo>
                      <a:lnTo>
                        <a:pt x="2027" y="105"/>
                      </a:lnTo>
                      <a:lnTo>
                        <a:pt x="2029" y="107"/>
                      </a:lnTo>
                      <a:lnTo>
                        <a:pt x="2030" y="108"/>
                      </a:lnTo>
                      <a:lnTo>
                        <a:pt x="2030" y="109"/>
                      </a:lnTo>
                      <a:lnTo>
                        <a:pt x="2031" y="109"/>
                      </a:lnTo>
                      <a:lnTo>
                        <a:pt x="2031" y="110"/>
                      </a:lnTo>
                      <a:lnTo>
                        <a:pt x="2032" y="111"/>
                      </a:lnTo>
                      <a:lnTo>
                        <a:pt x="2033" y="112"/>
                      </a:lnTo>
                      <a:lnTo>
                        <a:pt x="2034" y="114"/>
                      </a:lnTo>
                      <a:lnTo>
                        <a:pt x="2034" y="115"/>
                      </a:lnTo>
                      <a:close/>
                      <a:moveTo>
                        <a:pt x="2129" y="176"/>
                      </a:moveTo>
                      <a:lnTo>
                        <a:pt x="2130" y="176"/>
                      </a:lnTo>
                      <a:lnTo>
                        <a:pt x="2131" y="176"/>
                      </a:lnTo>
                      <a:lnTo>
                        <a:pt x="2132" y="176"/>
                      </a:lnTo>
                      <a:lnTo>
                        <a:pt x="2134" y="176"/>
                      </a:lnTo>
                      <a:lnTo>
                        <a:pt x="2135" y="176"/>
                      </a:lnTo>
                      <a:lnTo>
                        <a:pt x="2136" y="175"/>
                      </a:lnTo>
                      <a:lnTo>
                        <a:pt x="2137" y="175"/>
                      </a:lnTo>
                      <a:lnTo>
                        <a:pt x="2138" y="175"/>
                      </a:lnTo>
                      <a:lnTo>
                        <a:pt x="2139" y="175"/>
                      </a:lnTo>
                      <a:lnTo>
                        <a:pt x="2141" y="175"/>
                      </a:lnTo>
                      <a:lnTo>
                        <a:pt x="2141" y="174"/>
                      </a:lnTo>
                      <a:lnTo>
                        <a:pt x="2142" y="174"/>
                      </a:lnTo>
                      <a:lnTo>
                        <a:pt x="2143" y="174"/>
                      </a:lnTo>
                      <a:lnTo>
                        <a:pt x="2144" y="172"/>
                      </a:lnTo>
                      <a:lnTo>
                        <a:pt x="2145" y="172"/>
                      </a:lnTo>
                      <a:lnTo>
                        <a:pt x="2145" y="171"/>
                      </a:lnTo>
                      <a:lnTo>
                        <a:pt x="2146" y="171"/>
                      </a:lnTo>
                      <a:lnTo>
                        <a:pt x="2148" y="170"/>
                      </a:lnTo>
                      <a:lnTo>
                        <a:pt x="2149" y="170"/>
                      </a:lnTo>
                      <a:lnTo>
                        <a:pt x="2149" y="169"/>
                      </a:lnTo>
                      <a:lnTo>
                        <a:pt x="2150" y="169"/>
                      </a:lnTo>
                      <a:lnTo>
                        <a:pt x="2151" y="168"/>
                      </a:lnTo>
                      <a:lnTo>
                        <a:pt x="2152" y="167"/>
                      </a:lnTo>
                      <a:lnTo>
                        <a:pt x="2153" y="167"/>
                      </a:lnTo>
                      <a:lnTo>
                        <a:pt x="2154" y="166"/>
                      </a:lnTo>
                      <a:lnTo>
                        <a:pt x="2156" y="166"/>
                      </a:lnTo>
                      <a:lnTo>
                        <a:pt x="2158" y="166"/>
                      </a:lnTo>
                      <a:lnTo>
                        <a:pt x="2160" y="166"/>
                      </a:lnTo>
                      <a:lnTo>
                        <a:pt x="2163" y="166"/>
                      </a:lnTo>
                      <a:lnTo>
                        <a:pt x="2164" y="166"/>
                      </a:lnTo>
                      <a:lnTo>
                        <a:pt x="2166" y="166"/>
                      </a:lnTo>
                      <a:lnTo>
                        <a:pt x="2168" y="166"/>
                      </a:lnTo>
                      <a:lnTo>
                        <a:pt x="2169" y="166"/>
                      </a:lnTo>
                      <a:lnTo>
                        <a:pt x="2172" y="166"/>
                      </a:lnTo>
                      <a:lnTo>
                        <a:pt x="2174" y="167"/>
                      </a:lnTo>
                      <a:lnTo>
                        <a:pt x="2176" y="167"/>
                      </a:lnTo>
                      <a:lnTo>
                        <a:pt x="2178" y="167"/>
                      </a:lnTo>
                      <a:lnTo>
                        <a:pt x="2180" y="167"/>
                      </a:lnTo>
                      <a:lnTo>
                        <a:pt x="2182" y="168"/>
                      </a:lnTo>
                      <a:lnTo>
                        <a:pt x="2183" y="168"/>
                      </a:lnTo>
                      <a:lnTo>
                        <a:pt x="2186" y="168"/>
                      </a:lnTo>
                      <a:lnTo>
                        <a:pt x="2188" y="169"/>
                      </a:lnTo>
                      <a:lnTo>
                        <a:pt x="2189" y="169"/>
                      </a:lnTo>
                      <a:lnTo>
                        <a:pt x="2191" y="170"/>
                      </a:lnTo>
                      <a:lnTo>
                        <a:pt x="2194" y="170"/>
                      </a:lnTo>
                      <a:lnTo>
                        <a:pt x="2195" y="171"/>
                      </a:lnTo>
                      <a:lnTo>
                        <a:pt x="2197" y="172"/>
                      </a:lnTo>
                      <a:lnTo>
                        <a:pt x="2198" y="174"/>
                      </a:lnTo>
                      <a:lnTo>
                        <a:pt x="2201" y="175"/>
                      </a:lnTo>
                      <a:lnTo>
                        <a:pt x="2202" y="176"/>
                      </a:lnTo>
                      <a:lnTo>
                        <a:pt x="2204" y="177"/>
                      </a:lnTo>
                      <a:lnTo>
                        <a:pt x="2205" y="178"/>
                      </a:lnTo>
                      <a:lnTo>
                        <a:pt x="2208" y="179"/>
                      </a:lnTo>
                      <a:lnTo>
                        <a:pt x="2209" y="181"/>
                      </a:lnTo>
                      <a:lnTo>
                        <a:pt x="2211" y="183"/>
                      </a:lnTo>
                      <a:lnTo>
                        <a:pt x="2212" y="184"/>
                      </a:lnTo>
                      <a:lnTo>
                        <a:pt x="2215" y="186"/>
                      </a:lnTo>
                      <a:lnTo>
                        <a:pt x="2216" y="186"/>
                      </a:lnTo>
                      <a:lnTo>
                        <a:pt x="2217" y="186"/>
                      </a:lnTo>
                      <a:lnTo>
                        <a:pt x="2218" y="186"/>
                      </a:lnTo>
                      <a:lnTo>
                        <a:pt x="2219" y="186"/>
                      </a:lnTo>
                      <a:lnTo>
                        <a:pt x="2220" y="186"/>
                      </a:lnTo>
                      <a:lnTo>
                        <a:pt x="2221" y="186"/>
                      </a:lnTo>
                      <a:lnTo>
                        <a:pt x="2223" y="187"/>
                      </a:lnTo>
                      <a:lnTo>
                        <a:pt x="2224" y="187"/>
                      </a:lnTo>
                      <a:lnTo>
                        <a:pt x="2225" y="187"/>
                      </a:lnTo>
                      <a:lnTo>
                        <a:pt x="2226" y="187"/>
                      </a:lnTo>
                      <a:lnTo>
                        <a:pt x="2227" y="187"/>
                      </a:lnTo>
                      <a:lnTo>
                        <a:pt x="2228" y="189"/>
                      </a:lnTo>
                      <a:lnTo>
                        <a:pt x="2230" y="189"/>
                      </a:lnTo>
                      <a:lnTo>
                        <a:pt x="2231" y="189"/>
                      </a:lnTo>
                      <a:lnTo>
                        <a:pt x="2232" y="189"/>
                      </a:lnTo>
                      <a:lnTo>
                        <a:pt x="2233" y="190"/>
                      </a:lnTo>
                      <a:lnTo>
                        <a:pt x="2234" y="190"/>
                      </a:lnTo>
                      <a:lnTo>
                        <a:pt x="2235" y="190"/>
                      </a:lnTo>
                      <a:lnTo>
                        <a:pt x="2236" y="191"/>
                      </a:lnTo>
                      <a:lnTo>
                        <a:pt x="2238" y="191"/>
                      </a:lnTo>
                      <a:lnTo>
                        <a:pt x="2239" y="192"/>
                      </a:lnTo>
                      <a:lnTo>
                        <a:pt x="2240" y="192"/>
                      </a:lnTo>
                      <a:lnTo>
                        <a:pt x="2241" y="193"/>
                      </a:lnTo>
                      <a:lnTo>
                        <a:pt x="2242" y="193"/>
                      </a:lnTo>
                      <a:lnTo>
                        <a:pt x="2243" y="193"/>
                      </a:lnTo>
                      <a:lnTo>
                        <a:pt x="2243" y="194"/>
                      </a:lnTo>
                      <a:lnTo>
                        <a:pt x="2245" y="194"/>
                      </a:lnTo>
                      <a:lnTo>
                        <a:pt x="2246" y="196"/>
                      </a:lnTo>
                      <a:lnTo>
                        <a:pt x="2247" y="196"/>
                      </a:lnTo>
                      <a:lnTo>
                        <a:pt x="2248" y="197"/>
                      </a:lnTo>
                      <a:lnTo>
                        <a:pt x="2248" y="228"/>
                      </a:lnTo>
                      <a:lnTo>
                        <a:pt x="2246" y="229"/>
                      </a:lnTo>
                      <a:lnTo>
                        <a:pt x="2242" y="230"/>
                      </a:lnTo>
                      <a:lnTo>
                        <a:pt x="2240" y="233"/>
                      </a:lnTo>
                      <a:lnTo>
                        <a:pt x="2236" y="234"/>
                      </a:lnTo>
                      <a:lnTo>
                        <a:pt x="2234" y="235"/>
                      </a:lnTo>
                      <a:lnTo>
                        <a:pt x="2232" y="237"/>
                      </a:lnTo>
                      <a:lnTo>
                        <a:pt x="2228" y="238"/>
                      </a:lnTo>
                      <a:lnTo>
                        <a:pt x="2226" y="239"/>
                      </a:lnTo>
                      <a:lnTo>
                        <a:pt x="2223" y="242"/>
                      </a:lnTo>
                      <a:lnTo>
                        <a:pt x="2220" y="243"/>
                      </a:lnTo>
                      <a:lnTo>
                        <a:pt x="2218" y="245"/>
                      </a:lnTo>
                      <a:lnTo>
                        <a:pt x="2215" y="246"/>
                      </a:lnTo>
                      <a:lnTo>
                        <a:pt x="2212" y="249"/>
                      </a:lnTo>
                      <a:lnTo>
                        <a:pt x="2209" y="251"/>
                      </a:lnTo>
                      <a:lnTo>
                        <a:pt x="2206" y="252"/>
                      </a:lnTo>
                      <a:lnTo>
                        <a:pt x="2204" y="254"/>
                      </a:lnTo>
                      <a:lnTo>
                        <a:pt x="2201" y="257"/>
                      </a:lnTo>
                      <a:lnTo>
                        <a:pt x="2198" y="258"/>
                      </a:lnTo>
                      <a:lnTo>
                        <a:pt x="2196" y="260"/>
                      </a:lnTo>
                      <a:lnTo>
                        <a:pt x="2193" y="263"/>
                      </a:lnTo>
                      <a:lnTo>
                        <a:pt x="2190" y="265"/>
                      </a:lnTo>
                      <a:lnTo>
                        <a:pt x="2188" y="267"/>
                      </a:lnTo>
                      <a:lnTo>
                        <a:pt x="2186" y="269"/>
                      </a:lnTo>
                      <a:lnTo>
                        <a:pt x="2182" y="272"/>
                      </a:lnTo>
                      <a:lnTo>
                        <a:pt x="2180" y="274"/>
                      </a:lnTo>
                      <a:lnTo>
                        <a:pt x="2178" y="276"/>
                      </a:lnTo>
                      <a:lnTo>
                        <a:pt x="2175" y="279"/>
                      </a:lnTo>
                      <a:lnTo>
                        <a:pt x="2173" y="282"/>
                      </a:lnTo>
                      <a:lnTo>
                        <a:pt x="2169" y="284"/>
                      </a:lnTo>
                      <a:lnTo>
                        <a:pt x="2167" y="287"/>
                      </a:lnTo>
                      <a:lnTo>
                        <a:pt x="2165" y="290"/>
                      </a:lnTo>
                      <a:lnTo>
                        <a:pt x="2163" y="293"/>
                      </a:lnTo>
                      <a:lnTo>
                        <a:pt x="2161" y="291"/>
                      </a:lnTo>
                      <a:lnTo>
                        <a:pt x="2160" y="290"/>
                      </a:lnTo>
                      <a:lnTo>
                        <a:pt x="2160" y="289"/>
                      </a:lnTo>
                      <a:lnTo>
                        <a:pt x="2159" y="288"/>
                      </a:lnTo>
                      <a:lnTo>
                        <a:pt x="2158" y="287"/>
                      </a:lnTo>
                      <a:lnTo>
                        <a:pt x="2158" y="286"/>
                      </a:lnTo>
                      <a:lnTo>
                        <a:pt x="2157" y="284"/>
                      </a:lnTo>
                      <a:lnTo>
                        <a:pt x="2156" y="283"/>
                      </a:lnTo>
                      <a:lnTo>
                        <a:pt x="2154" y="282"/>
                      </a:lnTo>
                      <a:lnTo>
                        <a:pt x="2153" y="281"/>
                      </a:lnTo>
                      <a:lnTo>
                        <a:pt x="2153" y="279"/>
                      </a:lnTo>
                      <a:lnTo>
                        <a:pt x="2152" y="278"/>
                      </a:lnTo>
                      <a:lnTo>
                        <a:pt x="2151" y="276"/>
                      </a:lnTo>
                      <a:lnTo>
                        <a:pt x="2150" y="274"/>
                      </a:lnTo>
                      <a:lnTo>
                        <a:pt x="2149" y="273"/>
                      </a:lnTo>
                      <a:lnTo>
                        <a:pt x="2148" y="271"/>
                      </a:lnTo>
                      <a:lnTo>
                        <a:pt x="2146" y="269"/>
                      </a:lnTo>
                      <a:lnTo>
                        <a:pt x="2145" y="268"/>
                      </a:lnTo>
                      <a:lnTo>
                        <a:pt x="2144" y="266"/>
                      </a:lnTo>
                      <a:lnTo>
                        <a:pt x="2143" y="265"/>
                      </a:lnTo>
                      <a:lnTo>
                        <a:pt x="2142" y="263"/>
                      </a:lnTo>
                      <a:lnTo>
                        <a:pt x="2141" y="261"/>
                      </a:lnTo>
                      <a:lnTo>
                        <a:pt x="2139" y="260"/>
                      </a:lnTo>
                      <a:lnTo>
                        <a:pt x="2138" y="259"/>
                      </a:lnTo>
                      <a:lnTo>
                        <a:pt x="2138" y="257"/>
                      </a:lnTo>
                      <a:lnTo>
                        <a:pt x="2137" y="256"/>
                      </a:lnTo>
                      <a:lnTo>
                        <a:pt x="2136" y="254"/>
                      </a:lnTo>
                      <a:lnTo>
                        <a:pt x="2135" y="253"/>
                      </a:lnTo>
                      <a:lnTo>
                        <a:pt x="2134" y="252"/>
                      </a:lnTo>
                      <a:lnTo>
                        <a:pt x="2132" y="251"/>
                      </a:lnTo>
                      <a:lnTo>
                        <a:pt x="2131" y="250"/>
                      </a:lnTo>
                      <a:lnTo>
                        <a:pt x="2130" y="250"/>
                      </a:lnTo>
                      <a:lnTo>
                        <a:pt x="2129" y="250"/>
                      </a:lnTo>
                      <a:lnTo>
                        <a:pt x="2129" y="249"/>
                      </a:lnTo>
                      <a:lnTo>
                        <a:pt x="2128" y="249"/>
                      </a:lnTo>
                      <a:lnTo>
                        <a:pt x="2127" y="249"/>
                      </a:lnTo>
                      <a:lnTo>
                        <a:pt x="2126" y="249"/>
                      </a:lnTo>
                      <a:lnTo>
                        <a:pt x="2124" y="249"/>
                      </a:lnTo>
                      <a:lnTo>
                        <a:pt x="2124" y="248"/>
                      </a:lnTo>
                      <a:lnTo>
                        <a:pt x="2123" y="248"/>
                      </a:lnTo>
                      <a:lnTo>
                        <a:pt x="2122" y="248"/>
                      </a:lnTo>
                      <a:lnTo>
                        <a:pt x="2121" y="248"/>
                      </a:lnTo>
                      <a:lnTo>
                        <a:pt x="2120" y="248"/>
                      </a:lnTo>
                      <a:lnTo>
                        <a:pt x="2120" y="246"/>
                      </a:lnTo>
                      <a:lnTo>
                        <a:pt x="2119" y="246"/>
                      </a:lnTo>
                      <a:lnTo>
                        <a:pt x="2117" y="246"/>
                      </a:lnTo>
                      <a:lnTo>
                        <a:pt x="2116" y="246"/>
                      </a:lnTo>
                      <a:lnTo>
                        <a:pt x="2115" y="246"/>
                      </a:lnTo>
                      <a:lnTo>
                        <a:pt x="2114" y="246"/>
                      </a:lnTo>
                      <a:lnTo>
                        <a:pt x="2113" y="246"/>
                      </a:lnTo>
                      <a:lnTo>
                        <a:pt x="2112" y="246"/>
                      </a:lnTo>
                      <a:lnTo>
                        <a:pt x="2111" y="246"/>
                      </a:lnTo>
                      <a:lnTo>
                        <a:pt x="2109" y="248"/>
                      </a:lnTo>
                      <a:lnTo>
                        <a:pt x="2108" y="248"/>
                      </a:lnTo>
                      <a:lnTo>
                        <a:pt x="2107" y="248"/>
                      </a:lnTo>
                      <a:lnTo>
                        <a:pt x="2106" y="249"/>
                      </a:lnTo>
                      <a:lnTo>
                        <a:pt x="2105" y="249"/>
                      </a:lnTo>
                      <a:lnTo>
                        <a:pt x="2104" y="249"/>
                      </a:lnTo>
                      <a:lnTo>
                        <a:pt x="2102" y="250"/>
                      </a:lnTo>
                      <a:lnTo>
                        <a:pt x="2101" y="250"/>
                      </a:lnTo>
                      <a:lnTo>
                        <a:pt x="2100" y="250"/>
                      </a:lnTo>
                      <a:lnTo>
                        <a:pt x="2099" y="251"/>
                      </a:lnTo>
                      <a:lnTo>
                        <a:pt x="2098" y="251"/>
                      </a:lnTo>
                      <a:lnTo>
                        <a:pt x="2097" y="251"/>
                      </a:lnTo>
                      <a:lnTo>
                        <a:pt x="2096" y="252"/>
                      </a:lnTo>
                      <a:lnTo>
                        <a:pt x="2094" y="252"/>
                      </a:lnTo>
                      <a:lnTo>
                        <a:pt x="2092" y="252"/>
                      </a:lnTo>
                      <a:lnTo>
                        <a:pt x="2091" y="253"/>
                      </a:lnTo>
                      <a:lnTo>
                        <a:pt x="2090" y="253"/>
                      </a:lnTo>
                      <a:lnTo>
                        <a:pt x="2089" y="253"/>
                      </a:lnTo>
                      <a:lnTo>
                        <a:pt x="2087" y="254"/>
                      </a:lnTo>
                      <a:lnTo>
                        <a:pt x="2086" y="254"/>
                      </a:lnTo>
                      <a:lnTo>
                        <a:pt x="2085" y="254"/>
                      </a:lnTo>
                      <a:lnTo>
                        <a:pt x="2083" y="254"/>
                      </a:lnTo>
                      <a:lnTo>
                        <a:pt x="2086" y="253"/>
                      </a:lnTo>
                      <a:lnTo>
                        <a:pt x="2090" y="251"/>
                      </a:lnTo>
                      <a:lnTo>
                        <a:pt x="2093" y="249"/>
                      </a:lnTo>
                      <a:lnTo>
                        <a:pt x="2097" y="246"/>
                      </a:lnTo>
                      <a:lnTo>
                        <a:pt x="2099" y="244"/>
                      </a:lnTo>
                      <a:lnTo>
                        <a:pt x="2102" y="242"/>
                      </a:lnTo>
                      <a:lnTo>
                        <a:pt x="2105" y="239"/>
                      </a:lnTo>
                      <a:lnTo>
                        <a:pt x="2107" y="236"/>
                      </a:lnTo>
                      <a:lnTo>
                        <a:pt x="2109" y="234"/>
                      </a:lnTo>
                      <a:lnTo>
                        <a:pt x="2112" y="231"/>
                      </a:lnTo>
                      <a:lnTo>
                        <a:pt x="2114" y="228"/>
                      </a:lnTo>
                      <a:lnTo>
                        <a:pt x="2116" y="226"/>
                      </a:lnTo>
                      <a:lnTo>
                        <a:pt x="2117" y="223"/>
                      </a:lnTo>
                      <a:lnTo>
                        <a:pt x="2120" y="220"/>
                      </a:lnTo>
                      <a:lnTo>
                        <a:pt x="2121" y="217"/>
                      </a:lnTo>
                      <a:lnTo>
                        <a:pt x="2122" y="214"/>
                      </a:lnTo>
                      <a:lnTo>
                        <a:pt x="2123" y="212"/>
                      </a:lnTo>
                      <a:lnTo>
                        <a:pt x="2124" y="208"/>
                      </a:lnTo>
                      <a:lnTo>
                        <a:pt x="2126" y="206"/>
                      </a:lnTo>
                      <a:lnTo>
                        <a:pt x="2127" y="204"/>
                      </a:lnTo>
                      <a:lnTo>
                        <a:pt x="2128" y="200"/>
                      </a:lnTo>
                      <a:lnTo>
                        <a:pt x="2128" y="198"/>
                      </a:lnTo>
                      <a:lnTo>
                        <a:pt x="2129" y="196"/>
                      </a:lnTo>
                      <a:lnTo>
                        <a:pt x="2129" y="193"/>
                      </a:lnTo>
                      <a:lnTo>
                        <a:pt x="2129" y="190"/>
                      </a:lnTo>
                      <a:lnTo>
                        <a:pt x="2130" y="187"/>
                      </a:lnTo>
                      <a:lnTo>
                        <a:pt x="2130" y="185"/>
                      </a:lnTo>
                      <a:lnTo>
                        <a:pt x="2130" y="183"/>
                      </a:lnTo>
                      <a:lnTo>
                        <a:pt x="2130" y="182"/>
                      </a:lnTo>
                      <a:lnTo>
                        <a:pt x="2130" y="179"/>
                      </a:lnTo>
                      <a:lnTo>
                        <a:pt x="2129" y="177"/>
                      </a:lnTo>
                      <a:lnTo>
                        <a:pt x="2129" y="176"/>
                      </a:lnTo>
                      <a:close/>
                      <a:moveTo>
                        <a:pt x="235" y="26"/>
                      </a:moveTo>
                      <a:lnTo>
                        <a:pt x="236" y="25"/>
                      </a:lnTo>
                      <a:lnTo>
                        <a:pt x="238" y="25"/>
                      </a:lnTo>
                      <a:lnTo>
                        <a:pt x="240" y="25"/>
                      </a:lnTo>
                      <a:lnTo>
                        <a:pt x="241" y="25"/>
                      </a:lnTo>
                      <a:lnTo>
                        <a:pt x="242" y="23"/>
                      </a:lnTo>
                      <a:lnTo>
                        <a:pt x="244" y="23"/>
                      </a:lnTo>
                      <a:lnTo>
                        <a:pt x="246" y="22"/>
                      </a:lnTo>
                      <a:lnTo>
                        <a:pt x="248" y="22"/>
                      </a:lnTo>
                      <a:lnTo>
                        <a:pt x="249" y="21"/>
                      </a:lnTo>
                      <a:lnTo>
                        <a:pt x="251" y="21"/>
                      </a:lnTo>
                      <a:lnTo>
                        <a:pt x="254" y="20"/>
                      </a:lnTo>
                      <a:lnTo>
                        <a:pt x="255" y="19"/>
                      </a:lnTo>
                      <a:lnTo>
                        <a:pt x="257" y="18"/>
                      </a:lnTo>
                      <a:lnTo>
                        <a:pt x="259" y="18"/>
                      </a:lnTo>
                      <a:lnTo>
                        <a:pt x="261" y="16"/>
                      </a:lnTo>
                      <a:lnTo>
                        <a:pt x="263" y="15"/>
                      </a:lnTo>
                      <a:lnTo>
                        <a:pt x="264" y="14"/>
                      </a:lnTo>
                      <a:lnTo>
                        <a:pt x="266" y="13"/>
                      </a:lnTo>
                      <a:lnTo>
                        <a:pt x="269" y="13"/>
                      </a:lnTo>
                      <a:lnTo>
                        <a:pt x="270" y="12"/>
                      </a:lnTo>
                      <a:lnTo>
                        <a:pt x="272" y="11"/>
                      </a:lnTo>
                      <a:lnTo>
                        <a:pt x="273" y="10"/>
                      </a:lnTo>
                      <a:lnTo>
                        <a:pt x="276" y="8"/>
                      </a:lnTo>
                      <a:lnTo>
                        <a:pt x="277" y="7"/>
                      </a:lnTo>
                      <a:lnTo>
                        <a:pt x="279" y="6"/>
                      </a:lnTo>
                      <a:lnTo>
                        <a:pt x="280" y="6"/>
                      </a:lnTo>
                      <a:lnTo>
                        <a:pt x="281" y="5"/>
                      </a:lnTo>
                      <a:lnTo>
                        <a:pt x="284" y="4"/>
                      </a:lnTo>
                      <a:lnTo>
                        <a:pt x="285" y="3"/>
                      </a:lnTo>
                      <a:lnTo>
                        <a:pt x="286" y="1"/>
                      </a:lnTo>
                      <a:lnTo>
                        <a:pt x="287" y="1"/>
                      </a:lnTo>
                      <a:lnTo>
                        <a:pt x="288" y="0"/>
                      </a:lnTo>
                      <a:lnTo>
                        <a:pt x="288" y="1"/>
                      </a:lnTo>
                      <a:lnTo>
                        <a:pt x="288" y="3"/>
                      </a:lnTo>
                      <a:lnTo>
                        <a:pt x="287" y="3"/>
                      </a:lnTo>
                      <a:lnTo>
                        <a:pt x="287" y="4"/>
                      </a:lnTo>
                      <a:lnTo>
                        <a:pt x="287" y="5"/>
                      </a:lnTo>
                      <a:lnTo>
                        <a:pt x="286" y="6"/>
                      </a:lnTo>
                      <a:lnTo>
                        <a:pt x="286" y="7"/>
                      </a:lnTo>
                      <a:lnTo>
                        <a:pt x="286" y="8"/>
                      </a:lnTo>
                      <a:lnTo>
                        <a:pt x="285" y="8"/>
                      </a:lnTo>
                      <a:lnTo>
                        <a:pt x="285" y="10"/>
                      </a:lnTo>
                      <a:lnTo>
                        <a:pt x="285" y="11"/>
                      </a:lnTo>
                      <a:lnTo>
                        <a:pt x="284" y="11"/>
                      </a:lnTo>
                      <a:lnTo>
                        <a:pt x="284" y="12"/>
                      </a:lnTo>
                      <a:lnTo>
                        <a:pt x="284" y="13"/>
                      </a:lnTo>
                      <a:lnTo>
                        <a:pt x="283" y="14"/>
                      </a:lnTo>
                      <a:lnTo>
                        <a:pt x="283" y="15"/>
                      </a:lnTo>
                      <a:lnTo>
                        <a:pt x="281" y="16"/>
                      </a:lnTo>
                      <a:lnTo>
                        <a:pt x="281" y="18"/>
                      </a:lnTo>
                      <a:lnTo>
                        <a:pt x="281" y="19"/>
                      </a:lnTo>
                      <a:lnTo>
                        <a:pt x="280" y="20"/>
                      </a:lnTo>
                      <a:lnTo>
                        <a:pt x="279" y="21"/>
                      </a:lnTo>
                      <a:lnTo>
                        <a:pt x="279" y="22"/>
                      </a:lnTo>
                      <a:lnTo>
                        <a:pt x="278" y="22"/>
                      </a:lnTo>
                      <a:lnTo>
                        <a:pt x="278" y="23"/>
                      </a:lnTo>
                      <a:lnTo>
                        <a:pt x="277" y="25"/>
                      </a:lnTo>
                      <a:lnTo>
                        <a:pt x="276" y="25"/>
                      </a:lnTo>
                      <a:lnTo>
                        <a:pt x="276" y="26"/>
                      </a:lnTo>
                      <a:lnTo>
                        <a:pt x="275" y="27"/>
                      </a:lnTo>
                      <a:lnTo>
                        <a:pt x="273" y="28"/>
                      </a:lnTo>
                      <a:lnTo>
                        <a:pt x="272" y="29"/>
                      </a:lnTo>
                      <a:lnTo>
                        <a:pt x="271" y="30"/>
                      </a:lnTo>
                      <a:lnTo>
                        <a:pt x="270" y="32"/>
                      </a:lnTo>
                      <a:lnTo>
                        <a:pt x="269" y="33"/>
                      </a:lnTo>
                      <a:lnTo>
                        <a:pt x="268" y="34"/>
                      </a:lnTo>
                      <a:lnTo>
                        <a:pt x="268" y="35"/>
                      </a:lnTo>
                      <a:lnTo>
                        <a:pt x="266" y="35"/>
                      </a:lnTo>
                      <a:lnTo>
                        <a:pt x="266" y="36"/>
                      </a:lnTo>
                      <a:lnTo>
                        <a:pt x="265" y="37"/>
                      </a:lnTo>
                      <a:lnTo>
                        <a:pt x="265" y="38"/>
                      </a:lnTo>
                      <a:lnTo>
                        <a:pt x="265" y="41"/>
                      </a:lnTo>
                      <a:lnTo>
                        <a:pt x="265" y="43"/>
                      </a:lnTo>
                      <a:lnTo>
                        <a:pt x="264" y="45"/>
                      </a:lnTo>
                      <a:lnTo>
                        <a:pt x="264" y="47"/>
                      </a:lnTo>
                      <a:lnTo>
                        <a:pt x="263" y="49"/>
                      </a:lnTo>
                      <a:lnTo>
                        <a:pt x="263" y="50"/>
                      </a:lnTo>
                      <a:lnTo>
                        <a:pt x="262" y="50"/>
                      </a:lnTo>
                      <a:lnTo>
                        <a:pt x="261" y="51"/>
                      </a:lnTo>
                      <a:lnTo>
                        <a:pt x="259" y="51"/>
                      </a:lnTo>
                      <a:lnTo>
                        <a:pt x="258" y="51"/>
                      </a:lnTo>
                      <a:lnTo>
                        <a:pt x="257" y="50"/>
                      </a:lnTo>
                      <a:lnTo>
                        <a:pt x="256" y="50"/>
                      </a:lnTo>
                      <a:lnTo>
                        <a:pt x="255" y="49"/>
                      </a:lnTo>
                      <a:lnTo>
                        <a:pt x="254" y="48"/>
                      </a:lnTo>
                      <a:lnTo>
                        <a:pt x="253" y="47"/>
                      </a:lnTo>
                      <a:lnTo>
                        <a:pt x="251" y="45"/>
                      </a:lnTo>
                      <a:lnTo>
                        <a:pt x="250" y="44"/>
                      </a:lnTo>
                      <a:lnTo>
                        <a:pt x="249" y="43"/>
                      </a:lnTo>
                      <a:lnTo>
                        <a:pt x="248" y="42"/>
                      </a:lnTo>
                      <a:lnTo>
                        <a:pt x="247" y="41"/>
                      </a:lnTo>
                      <a:lnTo>
                        <a:pt x="246" y="38"/>
                      </a:lnTo>
                      <a:lnTo>
                        <a:pt x="244" y="37"/>
                      </a:lnTo>
                      <a:lnTo>
                        <a:pt x="243" y="36"/>
                      </a:lnTo>
                      <a:lnTo>
                        <a:pt x="242" y="34"/>
                      </a:lnTo>
                      <a:lnTo>
                        <a:pt x="241" y="33"/>
                      </a:lnTo>
                      <a:lnTo>
                        <a:pt x="240" y="32"/>
                      </a:lnTo>
                      <a:lnTo>
                        <a:pt x="239" y="29"/>
                      </a:lnTo>
                      <a:lnTo>
                        <a:pt x="238" y="28"/>
                      </a:lnTo>
                      <a:lnTo>
                        <a:pt x="236" y="27"/>
                      </a:lnTo>
                      <a:lnTo>
                        <a:pt x="235" y="26"/>
                      </a:lnTo>
                      <a:close/>
                      <a:moveTo>
                        <a:pt x="276" y="75"/>
                      </a:moveTo>
                      <a:lnTo>
                        <a:pt x="276" y="79"/>
                      </a:lnTo>
                      <a:lnTo>
                        <a:pt x="275" y="81"/>
                      </a:lnTo>
                      <a:lnTo>
                        <a:pt x="275" y="83"/>
                      </a:lnTo>
                      <a:lnTo>
                        <a:pt x="273" y="86"/>
                      </a:lnTo>
                      <a:lnTo>
                        <a:pt x="273" y="88"/>
                      </a:lnTo>
                      <a:lnTo>
                        <a:pt x="273" y="90"/>
                      </a:lnTo>
                      <a:lnTo>
                        <a:pt x="273" y="92"/>
                      </a:lnTo>
                      <a:lnTo>
                        <a:pt x="275" y="93"/>
                      </a:lnTo>
                      <a:lnTo>
                        <a:pt x="275" y="94"/>
                      </a:lnTo>
                      <a:lnTo>
                        <a:pt x="275" y="95"/>
                      </a:lnTo>
                      <a:lnTo>
                        <a:pt x="276" y="96"/>
                      </a:lnTo>
                      <a:lnTo>
                        <a:pt x="277" y="97"/>
                      </a:lnTo>
                      <a:lnTo>
                        <a:pt x="278" y="97"/>
                      </a:lnTo>
                      <a:lnTo>
                        <a:pt x="279" y="99"/>
                      </a:lnTo>
                      <a:lnTo>
                        <a:pt x="280" y="99"/>
                      </a:lnTo>
                      <a:lnTo>
                        <a:pt x="281" y="99"/>
                      </a:lnTo>
                      <a:lnTo>
                        <a:pt x="283" y="100"/>
                      </a:lnTo>
                      <a:lnTo>
                        <a:pt x="284" y="100"/>
                      </a:lnTo>
                      <a:lnTo>
                        <a:pt x="285" y="100"/>
                      </a:lnTo>
                      <a:lnTo>
                        <a:pt x="287" y="100"/>
                      </a:lnTo>
                      <a:lnTo>
                        <a:pt x="288" y="100"/>
                      </a:lnTo>
                      <a:lnTo>
                        <a:pt x="290" y="100"/>
                      </a:lnTo>
                      <a:lnTo>
                        <a:pt x="292" y="99"/>
                      </a:lnTo>
                      <a:lnTo>
                        <a:pt x="293" y="99"/>
                      </a:lnTo>
                      <a:lnTo>
                        <a:pt x="295" y="99"/>
                      </a:lnTo>
                      <a:lnTo>
                        <a:pt x="296" y="99"/>
                      </a:lnTo>
                      <a:lnTo>
                        <a:pt x="299" y="99"/>
                      </a:lnTo>
                      <a:lnTo>
                        <a:pt x="300" y="99"/>
                      </a:lnTo>
                      <a:lnTo>
                        <a:pt x="301" y="99"/>
                      </a:lnTo>
                      <a:lnTo>
                        <a:pt x="303" y="99"/>
                      </a:lnTo>
                      <a:lnTo>
                        <a:pt x="305" y="99"/>
                      </a:lnTo>
                      <a:lnTo>
                        <a:pt x="307" y="99"/>
                      </a:lnTo>
                      <a:lnTo>
                        <a:pt x="306" y="99"/>
                      </a:lnTo>
                      <a:lnTo>
                        <a:pt x="305" y="99"/>
                      </a:lnTo>
                      <a:lnTo>
                        <a:pt x="303" y="99"/>
                      </a:lnTo>
                      <a:lnTo>
                        <a:pt x="302" y="99"/>
                      </a:lnTo>
                      <a:lnTo>
                        <a:pt x="301" y="99"/>
                      </a:lnTo>
                      <a:lnTo>
                        <a:pt x="300" y="99"/>
                      </a:lnTo>
                      <a:lnTo>
                        <a:pt x="299" y="100"/>
                      </a:lnTo>
                      <a:lnTo>
                        <a:pt x="298" y="100"/>
                      </a:lnTo>
                      <a:lnTo>
                        <a:pt x="296" y="100"/>
                      </a:lnTo>
                      <a:lnTo>
                        <a:pt x="295" y="100"/>
                      </a:lnTo>
                      <a:lnTo>
                        <a:pt x="294" y="100"/>
                      </a:lnTo>
                      <a:lnTo>
                        <a:pt x="293" y="101"/>
                      </a:lnTo>
                      <a:lnTo>
                        <a:pt x="292" y="101"/>
                      </a:lnTo>
                      <a:lnTo>
                        <a:pt x="291" y="101"/>
                      </a:lnTo>
                      <a:lnTo>
                        <a:pt x="290" y="101"/>
                      </a:lnTo>
                      <a:lnTo>
                        <a:pt x="288" y="102"/>
                      </a:lnTo>
                      <a:lnTo>
                        <a:pt x="287" y="102"/>
                      </a:lnTo>
                      <a:lnTo>
                        <a:pt x="286" y="102"/>
                      </a:lnTo>
                      <a:lnTo>
                        <a:pt x="285" y="102"/>
                      </a:lnTo>
                      <a:lnTo>
                        <a:pt x="284" y="102"/>
                      </a:lnTo>
                      <a:lnTo>
                        <a:pt x="283" y="103"/>
                      </a:lnTo>
                      <a:lnTo>
                        <a:pt x="281" y="103"/>
                      </a:lnTo>
                      <a:lnTo>
                        <a:pt x="280" y="103"/>
                      </a:lnTo>
                      <a:lnTo>
                        <a:pt x="279" y="103"/>
                      </a:lnTo>
                      <a:lnTo>
                        <a:pt x="278" y="103"/>
                      </a:lnTo>
                      <a:lnTo>
                        <a:pt x="277" y="103"/>
                      </a:lnTo>
                      <a:lnTo>
                        <a:pt x="276" y="103"/>
                      </a:lnTo>
                      <a:lnTo>
                        <a:pt x="275" y="103"/>
                      </a:lnTo>
                      <a:lnTo>
                        <a:pt x="273" y="103"/>
                      </a:lnTo>
                      <a:lnTo>
                        <a:pt x="273" y="102"/>
                      </a:lnTo>
                      <a:lnTo>
                        <a:pt x="272" y="102"/>
                      </a:lnTo>
                      <a:lnTo>
                        <a:pt x="271" y="102"/>
                      </a:lnTo>
                      <a:lnTo>
                        <a:pt x="271" y="101"/>
                      </a:lnTo>
                      <a:lnTo>
                        <a:pt x="270" y="100"/>
                      </a:lnTo>
                      <a:lnTo>
                        <a:pt x="269" y="99"/>
                      </a:lnTo>
                      <a:lnTo>
                        <a:pt x="269" y="97"/>
                      </a:lnTo>
                      <a:lnTo>
                        <a:pt x="269" y="96"/>
                      </a:lnTo>
                      <a:lnTo>
                        <a:pt x="269" y="95"/>
                      </a:lnTo>
                      <a:lnTo>
                        <a:pt x="269" y="94"/>
                      </a:lnTo>
                      <a:lnTo>
                        <a:pt x="269" y="93"/>
                      </a:lnTo>
                      <a:lnTo>
                        <a:pt x="269" y="92"/>
                      </a:lnTo>
                      <a:lnTo>
                        <a:pt x="269" y="90"/>
                      </a:lnTo>
                      <a:lnTo>
                        <a:pt x="269" y="89"/>
                      </a:lnTo>
                      <a:lnTo>
                        <a:pt x="269" y="88"/>
                      </a:lnTo>
                      <a:lnTo>
                        <a:pt x="270" y="87"/>
                      </a:lnTo>
                      <a:lnTo>
                        <a:pt x="270" y="86"/>
                      </a:lnTo>
                      <a:lnTo>
                        <a:pt x="271" y="85"/>
                      </a:lnTo>
                      <a:lnTo>
                        <a:pt x="271" y="83"/>
                      </a:lnTo>
                      <a:lnTo>
                        <a:pt x="272" y="82"/>
                      </a:lnTo>
                      <a:lnTo>
                        <a:pt x="273" y="80"/>
                      </a:lnTo>
                      <a:lnTo>
                        <a:pt x="273" y="79"/>
                      </a:lnTo>
                      <a:lnTo>
                        <a:pt x="275" y="78"/>
                      </a:lnTo>
                      <a:lnTo>
                        <a:pt x="276" y="75"/>
                      </a:lnTo>
                      <a:close/>
                      <a:moveTo>
                        <a:pt x="264" y="125"/>
                      </a:moveTo>
                      <a:lnTo>
                        <a:pt x="265" y="125"/>
                      </a:lnTo>
                      <a:lnTo>
                        <a:pt x="266" y="125"/>
                      </a:lnTo>
                      <a:lnTo>
                        <a:pt x="268" y="125"/>
                      </a:lnTo>
                      <a:lnTo>
                        <a:pt x="269" y="125"/>
                      </a:lnTo>
                      <a:lnTo>
                        <a:pt x="270" y="125"/>
                      </a:lnTo>
                      <a:lnTo>
                        <a:pt x="271" y="124"/>
                      </a:lnTo>
                      <a:lnTo>
                        <a:pt x="272" y="124"/>
                      </a:lnTo>
                      <a:lnTo>
                        <a:pt x="273" y="124"/>
                      </a:lnTo>
                      <a:lnTo>
                        <a:pt x="273" y="125"/>
                      </a:lnTo>
                      <a:lnTo>
                        <a:pt x="275" y="125"/>
                      </a:lnTo>
                      <a:lnTo>
                        <a:pt x="276" y="125"/>
                      </a:lnTo>
                      <a:lnTo>
                        <a:pt x="276" y="126"/>
                      </a:lnTo>
                      <a:lnTo>
                        <a:pt x="276" y="127"/>
                      </a:lnTo>
                      <a:lnTo>
                        <a:pt x="275" y="129"/>
                      </a:lnTo>
                      <a:lnTo>
                        <a:pt x="273" y="129"/>
                      </a:lnTo>
                      <a:lnTo>
                        <a:pt x="272" y="130"/>
                      </a:lnTo>
                      <a:lnTo>
                        <a:pt x="271" y="130"/>
                      </a:lnTo>
                      <a:lnTo>
                        <a:pt x="270" y="130"/>
                      </a:lnTo>
                      <a:lnTo>
                        <a:pt x="269" y="131"/>
                      </a:lnTo>
                      <a:lnTo>
                        <a:pt x="268" y="131"/>
                      </a:lnTo>
                      <a:lnTo>
                        <a:pt x="266" y="131"/>
                      </a:lnTo>
                      <a:lnTo>
                        <a:pt x="265" y="131"/>
                      </a:lnTo>
                      <a:lnTo>
                        <a:pt x="264" y="131"/>
                      </a:lnTo>
                      <a:lnTo>
                        <a:pt x="263" y="132"/>
                      </a:lnTo>
                      <a:lnTo>
                        <a:pt x="262" y="132"/>
                      </a:lnTo>
                      <a:lnTo>
                        <a:pt x="261" y="132"/>
                      </a:lnTo>
                      <a:lnTo>
                        <a:pt x="259" y="132"/>
                      </a:lnTo>
                      <a:lnTo>
                        <a:pt x="258" y="132"/>
                      </a:lnTo>
                      <a:lnTo>
                        <a:pt x="258" y="133"/>
                      </a:lnTo>
                      <a:lnTo>
                        <a:pt x="257" y="133"/>
                      </a:lnTo>
                      <a:lnTo>
                        <a:pt x="256" y="133"/>
                      </a:lnTo>
                      <a:lnTo>
                        <a:pt x="255" y="133"/>
                      </a:lnTo>
                      <a:lnTo>
                        <a:pt x="254" y="134"/>
                      </a:lnTo>
                      <a:lnTo>
                        <a:pt x="253" y="135"/>
                      </a:lnTo>
                      <a:lnTo>
                        <a:pt x="251" y="135"/>
                      </a:lnTo>
                      <a:lnTo>
                        <a:pt x="250" y="137"/>
                      </a:lnTo>
                      <a:lnTo>
                        <a:pt x="249" y="138"/>
                      </a:lnTo>
                      <a:lnTo>
                        <a:pt x="249" y="137"/>
                      </a:lnTo>
                      <a:lnTo>
                        <a:pt x="250" y="137"/>
                      </a:lnTo>
                      <a:lnTo>
                        <a:pt x="250" y="135"/>
                      </a:lnTo>
                      <a:lnTo>
                        <a:pt x="250" y="134"/>
                      </a:lnTo>
                      <a:lnTo>
                        <a:pt x="251" y="134"/>
                      </a:lnTo>
                      <a:lnTo>
                        <a:pt x="251" y="133"/>
                      </a:lnTo>
                      <a:lnTo>
                        <a:pt x="253" y="133"/>
                      </a:lnTo>
                      <a:lnTo>
                        <a:pt x="253" y="132"/>
                      </a:lnTo>
                      <a:lnTo>
                        <a:pt x="254" y="132"/>
                      </a:lnTo>
                      <a:lnTo>
                        <a:pt x="254" y="131"/>
                      </a:lnTo>
                      <a:lnTo>
                        <a:pt x="255" y="131"/>
                      </a:lnTo>
                      <a:lnTo>
                        <a:pt x="256" y="131"/>
                      </a:lnTo>
                      <a:lnTo>
                        <a:pt x="256" y="130"/>
                      </a:lnTo>
                      <a:lnTo>
                        <a:pt x="257" y="130"/>
                      </a:lnTo>
                      <a:lnTo>
                        <a:pt x="258" y="130"/>
                      </a:lnTo>
                      <a:lnTo>
                        <a:pt x="258" y="129"/>
                      </a:lnTo>
                      <a:lnTo>
                        <a:pt x="259" y="129"/>
                      </a:lnTo>
                      <a:lnTo>
                        <a:pt x="261" y="129"/>
                      </a:lnTo>
                      <a:lnTo>
                        <a:pt x="261" y="127"/>
                      </a:lnTo>
                      <a:lnTo>
                        <a:pt x="262" y="127"/>
                      </a:lnTo>
                      <a:lnTo>
                        <a:pt x="262" y="126"/>
                      </a:lnTo>
                      <a:lnTo>
                        <a:pt x="263" y="126"/>
                      </a:lnTo>
                      <a:lnTo>
                        <a:pt x="264" y="125"/>
                      </a:lnTo>
                      <a:close/>
                      <a:moveTo>
                        <a:pt x="65" y="211"/>
                      </a:moveTo>
                      <a:lnTo>
                        <a:pt x="67" y="207"/>
                      </a:lnTo>
                      <a:lnTo>
                        <a:pt x="67" y="204"/>
                      </a:lnTo>
                      <a:lnTo>
                        <a:pt x="68" y="200"/>
                      </a:lnTo>
                      <a:lnTo>
                        <a:pt x="68" y="197"/>
                      </a:lnTo>
                      <a:lnTo>
                        <a:pt x="69" y="193"/>
                      </a:lnTo>
                      <a:lnTo>
                        <a:pt x="69" y="191"/>
                      </a:lnTo>
                      <a:lnTo>
                        <a:pt x="69" y="187"/>
                      </a:lnTo>
                      <a:lnTo>
                        <a:pt x="69" y="184"/>
                      </a:lnTo>
                      <a:lnTo>
                        <a:pt x="69" y="182"/>
                      </a:lnTo>
                      <a:lnTo>
                        <a:pt x="69" y="179"/>
                      </a:lnTo>
                      <a:lnTo>
                        <a:pt x="69" y="176"/>
                      </a:lnTo>
                      <a:lnTo>
                        <a:pt x="69" y="174"/>
                      </a:lnTo>
                      <a:lnTo>
                        <a:pt x="69" y="171"/>
                      </a:lnTo>
                      <a:lnTo>
                        <a:pt x="69" y="169"/>
                      </a:lnTo>
                      <a:lnTo>
                        <a:pt x="69" y="167"/>
                      </a:lnTo>
                      <a:lnTo>
                        <a:pt x="69" y="164"/>
                      </a:lnTo>
                      <a:lnTo>
                        <a:pt x="69" y="162"/>
                      </a:lnTo>
                      <a:lnTo>
                        <a:pt x="69" y="160"/>
                      </a:lnTo>
                      <a:lnTo>
                        <a:pt x="69" y="157"/>
                      </a:lnTo>
                      <a:lnTo>
                        <a:pt x="70" y="155"/>
                      </a:lnTo>
                      <a:lnTo>
                        <a:pt x="70" y="153"/>
                      </a:lnTo>
                      <a:lnTo>
                        <a:pt x="71" y="150"/>
                      </a:lnTo>
                      <a:lnTo>
                        <a:pt x="71" y="148"/>
                      </a:lnTo>
                      <a:lnTo>
                        <a:pt x="72" y="146"/>
                      </a:lnTo>
                      <a:lnTo>
                        <a:pt x="73" y="144"/>
                      </a:lnTo>
                      <a:lnTo>
                        <a:pt x="73" y="141"/>
                      </a:lnTo>
                      <a:lnTo>
                        <a:pt x="76" y="139"/>
                      </a:lnTo>
                      <a:lnTo>
                        <a:pt x="77" y="137"/>
                      </a:lnTo>
                      <a:lnTo>
                        <a:pt x="78" y="134"/>
                      </a:lnTo>
                      <a:lnTo>
                        <a:pt x="80" y="131"/>
                      </a:lnTo>
                      <a:lnTo>
                        <a:pt x="83" y="129"/>
                      </a:lnTo>
                      <a:lnTo>
                        <a:pt x="85" y="126"/>
                      </a:lnTo>
                      <a:lnTo>
                        <a:pt x="87" y="129"/>
                      </a:lnTo>
                      <a:lnTo>
                        <a:pt x="88" y="131"/>
                      </a:lnTo>
                      <a:lnTo>
                        <a:pt x="91" y="134"/>
                      </a:lnTo>
                      <a:lnTo>
                        <a:pt x="92" y="137"/>
                      </a:lnTo>
                      <a:lnTo>
                        <a:pt x="93" y="139"/>
                      </a:lnTo>
                      <a:lnTo>
                        <a:pt x="94" y="141"/>
                      </a:lnTo>
                      <a:lnTo>
                        <a:pt x="95" y="145"/>
                      </a:lnTo>
                      <a:lnTo>
                        <a:pt x="97" y="147"/>
                      </a:lnTo>
                      <a:lnTo>
                        <a:pt x="98" y="149"/>
                      </a:lnTo>
                      <a:lnTo>
                        <a:pt x="99" y="152"/>
                      </a:lnTo>
                      <a:lnTo>
                        <a:pt x="99" y="154"/>
                      </a:lnTo>
                      <a:lnTo>
                        <a:pt x="100" y="156"/>
                      </a:lnTo>
                      <a:lnTo>
                        <a:pt x="100" y="159"/>
                      </a:lnTo>
                      <a:lnTo>
                        <a:pt x="101" y="161"/>
                      </a:lnTo>
                      <a:lnTo>
                        <a:pt x="101" y="163"/>
                      </a:lnTo>
                      <a:lnTo>
                        <a:pt x="101" y="166"/>
                      </a:lnTo>
                      <a:lnTo>
                        <a:pt x="102" y="168"/>
                      </a:lnTo>
                      <a:lnTo>
                        <a:pt x="102" y="170"/>
                      </a:lnTo>
                      <a:lnTo>
                        <a:pt x="102" y="172"/>
                      </a:lnTo>
                      <a:lnTo>
                        <a:pt x="102" y="175"/>
                      </a:lnTo>
                      <a:lnTo>
                        <a:pt x="102" y="177"/>
                      </a:lnTo>
                      <a:lnTo>
                        <a:pt x="104" y="179"/>
                      </a:lnTo>
                      <a:lnTo>
                        <a:pt x="104" y="182"/>
                      </a:lnTo>
                      <a:lnTo>
                        <a:pt x="104" y="184"/>
                      </a:lnTo>
                      <a:lnTo>
                        <a:pt x="104" y="186"/>
                      </a:lnTo>
                      <a:lnTo>
                        <a:pt x="104" y="189"/>
                      </a:lnTo>
                      <a:lnTo>
                        <a:pt x="105" y="191"/>
                      </a:lnTo>
                      <a:lnTo>
                        <a:pt x="105" y="193"/>
                      </a:lnTo>
                      <a:lnTo>
                        <a:pt x="105" y="196"/>
                      </a:lnTo>
                      <a:lnTo>
                        <a:pt x="106" y="199"/>
                      </a:lnTo>
                      <a:lnTo>
                        <a:pt x="106" y="201"/>
                      </a:lnTo>
                      <a:lnTo>
                        <a:pt x="107" y="204"/>
                      </a:lnTo>
                      <a:lnTo>
                        <a:pt x="108" y="205"/>
                      </a:lnTo>
                      <a:lnTo>
                        <a:pt x="109" y="206"/>
                      </a:lnTo>
                      <a:lnTo>
                        <a:pt x="110" y="207"/>
                      </a:lnTo>
                      <a:lnTo>
                        <a:pt x="112" y="207"/>
                      </a:lnTo>
                      <a:lnTo>
                        <a:pt x="113" y="208"/>
                      </a:lnTo>
                      <a:lnTo>
                        <a:pt x="114" y="209"/>
                      </a:lnTo>
                      <a:lnTo>
                        <a:pt x="115" y="209"/>
                      </a:lnTo>
                      <a:lnTo>
                        <a:pt x="116" y="211"/>
                      </a:lnTo>
                      <a:lnTo>
                        <a:pt x="117" y="212"/>
                      </a:lnTo>
                      <a:lnTo>
                        <a:pt x="120" y="212"/>
                      </a:lnTo>
                      <a:lnTo>
                        <a:pt x="121" y="213"/>
                      </a:lnTo>
                      <a:lnTo>
                        <a:pt x="122" y="213"/>
                      </a:lnTo>
                      <a:lnTo>
                        <a:pt x="123" y="214"/>
                      </a:lnTo>
                      <a:lnTo>
                        <a:pt x="124" y="215"/>
                      </a:lnTo>
                      <a:lnTo>
                        <a:pt x="127" y="215"/>
                      </a:lnTo>
                      <a:lnTo>
                        <a:pt x="128" y="216"/>
                      </a:lnTo>
                      <a:lnTo>
                        <a:pt x="129" y="217"/>
                      </a:lnTo>
                      <a:lnTo>
                        <a:pt x="130" y="217"/>
                      </a:lnTo>
                      <a:lnTo>
                        <a:pt x="131" y="219"/>
                      </a:lnTo>
                      <a:lnTo>
                        <a:pt x="132" y="220"/>
                      </a:lnTo>
                      <a:lnTo>
                        <a:pt x="134" y="221"/>
                      </a:lnTo>
                      <a:lnTo>
                        <a:pt x="135" y="222"/>
                      </a:lnTo>
                      <a:lnTo>
                        <a:pt x="136" y="223"/>
                      </a:lnTo>
                      <a:lnTo>
                        <a:pt x="137" y="224"/>
                      </a:lnTo>
                      <a:lnTo>
                        <a:pt x="138" y="226"/>
                      </a:lnTo>
                      <a:lnTo>
                        <a:pt x="139" y="227"/>
                      </a:lnTo>
                      <a:lnTo>
                        <a:pt x="140" y="228"/>
                      </a:lnTo>
                      <a:lnTo>
                        <a:pt x="142" y="230"/>
                      </a:lnTo>
                      <a:lnTo>
                        <a:pt x="142" y="231"/>
                      </a:lnTo>
                      <a:lnTo>
                        <a:pt x="143" y="234"/>
                      </a:lnTo>
                      <a:lnTo>
                        <a:pt x="144" y="236"/>
                      </a:lnTo>
                      <a:lnTo>
                        <a:pt x="144" y="237"/>
                      </a:lnTo>
                      <a:lnTo>
                        <a:pt x="145" y="236"/>
                      </a:lnTo>
                      <a:lnTo>
                        <a:pt x="145" y="235"/>
                      </a:lnTo>
                      <a:lnTo>
                        <a:pt x="146" y="234"/>
                      </a:lnTo>
                      <a:lnTo>
                        <a:pt x="146" y="233"/>
                      </a:lnTo>
                      <a:lnTo>
                        <a:pt x="146" y="231"/>
                      </a:lnTo>
                      <a:lnTo>
                        <a:pt x="147" y="231"/>
                      </a:lnTo>
                      <a:lnTo>
                        <a:pt x="147" y="230"/>
                      </a:lnTo>
                      <a:lnTo>
                        <a:pt x="147" y="229"/>
                      </a:lnTo>
                      <a:lnTo>
                        <a:pt x="149" y="229"/>
                      </a:lnTo>
                      <a:lnTo>
                        <a:pt x="149" y="228"/>
                      </a:lnTo>
                      <a:lnTo>
                        <a:pt x="149" y="227"/>
                      </a:lnTo>
                      <a:lnTo>
                        <a:pt x="150" y="226"/>
                      </a:lnTo>
                      <a:lnTo>
                        <a:pt x="150" y="224"/>
                      </a:lnTo>
                      <a:lnTo>
                        <a:pt x="150" y="223"/>
                      </a:lnTo>
                      <a:lnTo>
                        <a:pt x="151" y="222"/>
                      </a:lnTo>
                      <a:lnTo>
                        <a:pt x="151" y="221"/>
                      </a:lnTo>
                      <a:lnTo>
                        <a:pt x="151" y="220"/>
                      </a:lnTo>
                      <a:lnTo>
                        <a:pt x="152" y="219"/>
                      </a:lnTo>
                      <a:lnTo>
                        <a:pt x="152" y="217"/>
                      </a:lnTo>
                      <a:lnTo>
                        <a:pt x="152" y="216"/>
                      </a:lnTo>
                      <a:lnTo>
                        <a:pt x="153" y="216"/>
                      </a:lnTo>
                      <a:lnTo>
                        <a:pt x="153" y="215"/>
                      </a:lnTo>
                      <a:lnTo>
                        <a:pt x="153" y="214"/>
                      </a:lnTo>
                      <a:lnTo>
                        <a:pt x="153" y="213"/>
                      </a:lnTo>
                      <a:lnTo>
                        <a:pt x="153" y="212"/>
                      </a:lnTo>
                      <a:lnTo>
                        <a:pt x="157" y="212"/>
                      </a:lnTo>
                      <a:lnTo>
                        <a:pt x="159" y="212"/>
                      </a:lnTo>
                      <a:lnTo>
                        <a:pt x="162" y="212"/>
                      </a:lnTo>
                      <a:lnTo>
                        <a:pt x="165" y="213"/>
                      </a:lnTo>
                      <a:lnTo>
                        <a:pt x="167" y="213"/>
                      </a:lnTo>
                      <a:lnTo>
                        <a:pt x="169" y="213"/>
                      </a:lnTo>
                      <a:lnTo>
                        <a:pt x="173" y="213"/>
                      </a:lnTo>
                      <a:lnTo>
                        <a:pt x="175" y="214"/>
                      </a:lnTo>
                      <a:lnTo>
                        <a:pt x="177" y="214"/>
                      </a:lnTo>
                      <a:lnTo>
                        <a:pt x="180" y="214"/>
                      </a:lnTo>
                      <a:lnTo>
                        <a:pt x="182" y="214"/>
                      </a:lnTo>
                      <a:lnTo>
                        <a:pt x="184" y="215"/>
                      </a:lnTo>
                      <a:lnTo>
                        <a:pt x="187" y="215"/>
                      </a:lnTo>
                      <a:lnTo>
                        <a:pt x="189" y="215"/>
                      </a:lnTo>
                      <a:lnTo>
                        <a:pt x="191" y="216"/>
                      </a:lnTo>
                      <a:lnTo>
                        <a:pt x="194" y="216"/>
                      </a:lnTo>
                      <a:lnTo>
                        <a:pt x="196" y="216"/>
                      </a:lnTo>
                      <a:lnTo>
                        <a:pt x="198" y="216"/>
                      </a:lnTo>
                      <a:lnTo>
                        <a:pt x="201" y="217"/>
                      </a:lnTo>
                      <a:lnTo>
                        <a:pt x="203" y="217"/>
                      </a:lnTo>
                      <a:lnTo>
                        <a:pt x="206" y="217"/>
                      </a:lnTo>
                      <a:lnTo>
                        <a:pt x="209" y="217"/>
                      </a:lnTo>
                      <a:lnTo>
                        <a:pt x="211" y="217"/>
                      </a:lnTo>
                      <a:lnTo>
                        <a:pt x="213" y="217"/>
                      </a:lnTo>
                      <a:lnTo>
                        <a:pt x="216" y="217"/>
                      </a:lnTo>
                      <a:lnTo>
                        <a:pt x="218" y="217"/>
                      </a:lnTo>
                      <a:lnTo>
                        <a:pt x="221" y="217"/>
                      </a:lnTo>
                      <a:lnTo>
                        <a:pt x="224" y="217"/>
                      </a:lnTo>
                      <a:lnTo>
                        <a:pt x="226" y="216"/>
                      </a:lnTo>
                      <a:lnTo>
                        <a:pt x="228" y="216"/>
                      </a:lnTo>
                      <a:lnTo>
                        <a:pt x="232" y="215"/>
                      </a:lnTo>
                      <a:lnTo>
                        <a:pt x="234" y="215"/>
                      </a:lnTo>
                      <a:lnTo>
                        <a:pt x="235" y="215"/>
                      </a:lnTo>
                      <a:lnTo>
                        <a:pt x="236" y="215"/>
                      </a:lnTo>
                      <a:lnTo>
                        <a:pt x="238" y="215"/>
                      </a:lnTo>
                      <a:lnTo>
                        <a:pt x="239" y="215"/>
                      </a:lnTo>
                      <a:lnTo>
                        <a:pt x="240" y="215"/>
                      </a:lnTo>
                      <a:lnTo>
                        <a:pt x="240" y="214"/>
                      </a:lnTo>
                      <a:lnTo>
                        <a:pt x="241" y="214"/>
                      </a:lnTo>
                      <a:lnTo>
                        <a:pt x="242" y="214"/>
                      </a:lnTo>
                      <a:lnTo>
                        <a:pt x="243" y="214"/>
                      </a:lnTo>
                      <a:lnTo>
                        <a:pt x="244" y="213"/>
                      </a:lnTo>
                      <a:lnTo>
                        <a:pt x="246" y="213"/>
                      </a:lnTo>
                      <a:lnTo>
                        <a:pt x="247" y="212"/>
                      </a:lnTo>
                      <a:lnTo>
                        <a:pt x="248" y="212"/>
                      </a:lnTo>
                      <a:lnTo>
                        <a:pt x="249" y="211"/>
                      </a:lnTo>
                      <a:lnTo>
                        <a:pt x="250" y="211"/>
                      </a:lnTo>
                      <a:lnTo>
                        <a:pt x="250" y="209"/>
                      </a:lnTo>
                      <a:lnTo>
                        <a:pt x="251" y="209"/>
                      </a:lnTo>
                      <a:lnTo>
                        <a:pt x="253" y="208"/>
                      </a:lnTo>
                      <a:lnTo>
                        <a:pt x="254" y="208"/>
                      </a:lnTo>
                      <a:lnTo>
                        <a:pt x="254" y="207"/>
                      </a:lnTo>
                      <a:lnTo>
                        <a:pt x="255" y="207"/>
                      </a:lnTo>
                      <a:lnTo>
                        <a:pt x="255" y="206"/>
                      </a:lnTo>
                      <a:lnTo>
                        <a:pt x="256" y="205"/>
                      </a:lnTo>
                      <a:lnTo>
                        <a:pt x="256" y="204"/>
                      </a:lnTo>
                      <a:lnTo>
                        <a:pt x="257" y="204"/>
                      </a:lnTo>
                      <a:lnTo>
                        <a:pt x="257" y="202"/>
                      </a:lnTo>
                      <a:lnTo>
                        <a:pt x="256" y="204"/>
                      </a:lnTo>
                      <a:lnTo>
                        <a:pt x="255" y="205"/>
                      </a:lnTo>
                      <a:lnTo>
                        <a:pt x="254" y="206"/>
                      </a:lnTo>
                      <a:lnTo>
                        <a:pt x="251" y="206"/>
                      </a:lnTo>
                      <a:lnTo>
                        <a:pt x="250" y="207"/>
                      </a:lnTo>
                      <a:lnTo>
                        <a:pt x="249" y="207"/>
                      </a:lnTo>
                      <a:lnTo>
                        <a:pt x="248" y="208"/>
                      </a:lnTo>
                      <a:lnTo>
                        <a:pt x="247" y="208"/>
                      </a:lnTo>
                      <a:lnTo>
                        <a:pt x="246" y="209"/>
                      </a:lnTo>
                      <a:lnTo>
                        <a:pt x="244" y="209"/>
                      </a:lnTo>
                      <a:lnTo>
                        <a:pt x="243" y="209"/>
                      </a:lnTo>
                      <a:lnTo>
                        <a:pt x="241" y="211"/>
                      </a:lnTo>
                      <a:lnTo>
                        <a:pt x="240" y="211"/>
                      </a:lnTo>
                      <a:lnTo>
                        <a:pt x="239" y="211"/>
                      </a:lnTo>
                      <a:lnTo>
                        <a:pt x="238" y="211"/>
                      </a:lnTo>
                      <a:lnTo>
                        <a:pt x="236" y="211"/>
                      </a:lnTo>
                      <a:lnTo>
                        <a:pt x="235" y="211"/>
                      </a:lnTo>
                      <a:lnTo>
                        <a:pt x="234" y="211"/>
                      </a:lnTo>
                      <a:lnTo>
                        <a:pt x="233" y="211"/>
                      </a:lnTo>
                      <a:lnTo>
                        <a:pt x="231" y="211"/>
                      </a:lnTo>
                      <a:lnTo>
                        <a:pt x="229" y="211"/>
                      </a:lnTo>
                      <a:lnTo>
                        <a:pt x="228" y="209"/>
                      </a:lnTo>
                      <a:lnTo>
                        <a:pt x="227" y="209"/>
                      </a:lnTo>
                      <a:lnTo>
                        <a:pt x="225" y="209"/>
                      </a:lnTo>
                      <a:lnTo>
                        <a:pt x="224" y="208"/>
                      </a:lnTo>
                      <a:lnTo>
                        <a:pt x="223" y="208"/>
                      </a:lnTo>
                      <a:lnTo>
                        <a:pt x="220" y="207"/>
                      </a:lnTo>
                      <a:lnTo>
                        <a:pt x="219" y="207"/>
                      </a:lnTo>
                      <a:lnTo>
                        <a:pt x="217" y="206"/>
                      </a:lnTo>
                      <a:lnTo>
                        <a:pt x="216" y="205"/>
                      </a:lnTo>
                      <a:lnTo>
                        <a:pt x="213" y="205"/>
                      </a:lnTo>
                      <a:lnTo>
                        <a:pt x="211" y="204"/>
                      </a:lnTo>
                      <a:lnTo>
                        <a:pt x="210" y="202"/>
                      </a:lnTo>
                      <a:lnTo>
                        <a:pt x="207" y="201"/>
                      </a:lnTo>
                      <a:lnTo>
                        <a:pt x="205" y="200"/>
                      </a:lnTo>
                      <a:lnTo>
                        <a:pt x="204" y="199"/>
                      </a:lnTo>
                      <a:lnTo>
                        <a:pt x="202" y="198"/>
                      </a:lnTo>
                      <a:lnTo>
                        <a:pt x="199" y="197"/>
                      </a:lnTo>
                      <a:lnTo>
                        <a:pt x="197" y="196"/>
                      </a:lnTo>
                      <a:lnTo>
                        <a:pt x="196" y="193"/>
                      </a:lnTo>
                      <a:lnTo>
                        <a:pt x="194" y="192"/>
                      </a:lnTo>
                      <a:lnTo>
                        <a:pt x="191" y="191"/>
                      </a:lnTo>
                      <a:lnTo>
                        <a:pt x="190" y="189"/>
                      </a:lnTo>
                      <a:lnTo>
                        <a:pt x="188" y="187"/>
                      </a:lnTo>
                      <a:lnTo>
                        <a:pt x="186" y="185"/>
                      </a:lnTo>
                      <a:lnTo>
                        <a:pt x="184" y="184"/>
                      </a:lnTo>
                      <a:lnTo>
                        <a:pt x="182" y="183"/>
                      </a:lnTo>
                      <a:lnTo>
                        <a:pt x="180" y="181"/>
                      </a:lnTo>
                      <a:lnTo>
                        <a:pt x="179" y="179"/>
                      </a:lnTo>
                      <a:lnTo>
                        <a:pt x="176" y="177"/>
                      </a:lnTo>
                      <a:lnTo>
                        <a:pt x="174" y="176"/>
                      </a:lnTo>
                      <a:lnTo>
                        <a:pt x="173" y="174"/>
                      </a:lnTo>
                      <a:lnTo>
                        <a:pt x="171" y="172"/>
                      </a:lnTo>
                      <a:lnTo>
                        <a:pt x="168" y="170"/>
                      </a:lnTo>
                      <a:lnTo>
                        <a:pt x="167" y="169"/>
                      </a:lnTo>
                      <a:lnTo>
                        <a:pt x="165" y="168"/>
                      </a:lnTo>
                      <a:lnTo>
                        <a:pt x="162" y="166"/>
                      </a:lnTo>
                      <a:lnTo>
                        <a:pt x="161" y="164"/>
                      </a:lnTo>
                      <a:lnTo>
                        <a:pt x="159" y="163"/>
                      </a:lnTo>
                      <a:lnTo>
                        <a:pt x="157" y="162"/>
                      </a:lnTo>
                      <a:lnTo>
                        <a:pt x="155" y="161"/>
                      </a:lnTo>
                      <a:lnTo>
                        <a:pt x="153" y="160"/>
                      </a:lnTo>
                      <a:lnTo>
                        <a:pt x="151" y="159"/>
                      </a:lnTo>
                      <a:lnTo>
                        <a:pt x="150" y="157"/>
                      </a:lnTo>
                      <a:lnTo>
                        <a:pt x="149" y="156"/>
                      </a:lnTo>
                      <a:lnTo>
                        <a:pt x="149" y="154"/>
                      </a:lnTo>
                      <a:lnTo>
                        <a:pt x="147" y="153"/>
                      </a:lnTo>
                      <a:lnTo>
                        <a:pt x="147" y="150"/>
                      </a:lnTo>
                      <a:lnTo>
                        <a:pt x="146" y="149"/>
                      </a:lnTo>
                      <a:lnTo>
                        <a:pt x="146" y="148"/>
                      </a:lnTo>
                      <a:lnTo>
                        <a:pt x="145" y="146"/>
                      </a:lnTo>
                      <a:lnTo>
                        <a:pt x="145" y="145"/>
                      </a:lnTo>
                      <a:lnTo>
                        <a:pt x="144" y="142"/>
                      </a:lnTo>
                      <a:lnTo>
                        <a:pt x="144" y="141"/>
                      </a:lnTo>
                      <a:lnTo>
                        <a:pt x="143" y="139"/>
                      </a:lnTo>
                      <a:lnTo>
                        <a:pt x="143" y="138"/>
                      </a:lnTo>
                      <a:lnTo>
                        <a:pt x="142" y="135"/>
                      </a:lnTo>
                      <a:lnTo>
                        <a:pt x="142" y="134"/>
                      </a:lnTo>
                      <a:lnTo>
                        <a:pt x="140" y="133"/>
                      </a:lnTo>
                      <a:lnTo>
                        <a:pt x="140" y="131"/>
                      </a:lnTo>
                      <a:lnTo>
                        <a:pt x="140" y="130"/>
                      </a:lnTo>
                      <a:lnTo>
                        <a:pt x="139" y="127"/>
                      </a:lnTo>
                      <a:lnTo>
                        <a:pt x="139" y="126"/>
                      </a:lnTo>
                      <a:lnTo>
                        <a:pt x="138" y="124"/>
                      </a:lnTo>
                      <a:lnTo>
                        <a:pt x="138" y="123"/>
                      </a:lnTo>
                      <a:lnTo>
                        <a:pt x="137" y="122"/>
                      </a:lnTo>
                      <a:lnTo>
                        <a:pt x="137" y="119"/>
                      </a:lnTo>
                      <a:lnTo>
                        <a:pt x="136" y="118"/>
                      </a:lnTo>
                      <a:lnTo>
                        <a:pt x="136" y="116"/>
                      </a:lnTo>
                      <a:lnTo>
                        <a:pt x="135" y="115"/>
                      </a:lnTo>
                      <a:lnTo>
                        <a:pt x="135" y="112"/>
                      </a:lnTo>
                      <a:lnTo>
                        <a:pt x="134" y="111"/>
                      </a:lnTo>
                      <a:lnTo>
                        <a:pt x="134" y="110"/>
                      </a:lnTo>
                      <a:lnTo>
                        <a:pt x="132" y="108"/>
                      </a:lnTo>
                      <a:lnTo>
                        <a:pt x="132" y="107"/>
                      </a:lnTo>
                      <a:lnTo>
                        <a:pt x="132" y="104"/>
                      </a:lnTo>
                      <a:lnTo>
                        <a:pt x="131" y="105"/>
                      </a:lnTo>
                      <a:lnTo>
                        <a:pt x="131" y="107"/>
                      </a:lnTo>
                      <a:lnTo>
                        <a:pt x="131" y="108"/>
                      </a:lnTo>
                      <a:lnTo>
                        <a:pt x="130" y="108"/>
                      </a:lnTo>
                      <a:lnTo>
                        <a:pt x="130" y="109"/>
                      </a:lnTo>
                      <a:lnTo>
                        <a:pt x="130" y="110"/>
                      </a:lnTo>
                      <a:lnTo>
                        <a:pt x="129" y="110"/>
                      </a:lnTo>
                      <a:lnTo>
                        <a:pt x="129" y="111"/>
                      </a:lnTo>
                      <a:lnTo>
                        <a:pt x="128" y="111"/>
                      </a:lnTo>
                      <a:lnTo>
                        <a:pt x="128" y="112"/>
                      </a:lnTo>
                      <a:lnTo>
                        <a:pt x="127" y="112"/>
                      </a:lnTo>
                      <a:lnTo>
                        <a:pt x="125" y="112"/>
                      </a:lnTo>
                      <a:lnTo>
                        <a:pt x="125" y="114"/>
                      </a:lnTo>
                      <a:lnTo>
                        <a:pt x="124" y="114"/>
                      </a:lnTo>
                      <a:lnTo>
                        <a:pt x="123" y="114"/>
                      </a:lnTo>
                      <a:lnTo>
                        <a:pt x="122" y="114"/>
                      </a:lnTo>
                      <a:lnTo>
                        <a:pt x="122" y="112"/>
                      </a:lnTo>
                      <a:lnTo>
                        <a:pt x="121" y="112"/>
                      </a:lnTo>
                      <a:lnTo>
                        <a:pt x="121" y="111"/>
                      </a:lnTo>
                      <a:lnTo>
                        <a:pt x="120" y="111"/>
                      </a:lnTo>
                      <a:lnTo>
                        <a:pt x="120" y="110"/>
                      </a:lnTo>
                      <a:lnTo>
                        <a:pt x="120" y="109"/>
                      </a:lnTo>
                      <a:lnTo>
                        <a:pt x="119" y="109"/>
                      </a:lnTo>
                      <a:lnTo>
                        <a:pt x="119" y="108"/>
                      </a:lnTo>
                      <a:lnTo>
                        <a:pt x="117" y="107"/>
                      </a:lnTo>
                      <a:lnTo>
                        <a:pt x="117" y="105"/>
                      </a:lnTo>
                      <a:lnTo>
                        <a:pt x="116" y="104"/>
                      </a:lnTo>
                      <a:lnTo>
                        <a:pt x="116" y="103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5" y="100"/>
                      </a:lnTo>
                      <a:lnTo>
                        <a:pt x="114" y="100"/>
                      </a:lnTo>
                      <a:lnTo>
                        <a:pt x="114" y="99"/>
                      </a:lnTo>
                      <a:lnTo>
                        <a:pt x="114" y="97"/>
                      </a:lnTo>
                      <a:lnTo>
                        <a:pt x="113" y="96"/>
                      </a:lnTo>
                      <a:lnTo>
                        <a:pt x="112" y="96"/>
                      </a:lnTo>
                      <a:lnTo>
                        <a:pt x="110" y="96"/>
                      </a:lnTo>
                      <a:lnTo>
                        <a:pt x="109" y="96"/>
                      </a:lnTo>
                      <a:lnTo>
                        <a:pt x="108" y="96"/>
                      </a:lnTo>
                      <a:lnTo>
                        <a:pt x="107" y="96"/>
                      </a:lnTo>
                      <a:lnTo>
                        <a:pt x="106" y="96"/>
                      </a:lnTo>
                      <a:lnTo>
                        <a:pt x="105" y="96"/>
                      </a:lnTo>
                      <a:lnTo>
                        <a:pt x="104" y="96"/>
                      </a:lnTo>
                      <a:lnTo>
                        <a:pt x="102" y="96"/>
                      </a:lnTo>
                      <a:lnTo>
                        <a:pt x="101" y="96"/>
                      </a:lnTo>
                      <a:lnTo>
                        <a:pt x="100" y="96"/>
                      </a:lnTo>
                      <a:lnTo>
                        <a:pt x="99" y="95"/>
                      </a:lnTo>
                      <a:lnTo>
                        <a:pt x="98" y="95"/>
                      </a:lnTo>
                      <a:lnTo>
                        <a:pt x="97" y="95"/>
                      </a:lnTo>
                      <a:lnTo>
                        <a:pt x="95" y="95"/>
                      </a:lnTo>
                      <a:lnTo>
                        <a:pt x="94" y="95"/>
                      </a:lnTo>
                      <a:lnTo>
                        <a:pt x="93" y="94"/>
                      </a:lnTo>
                      <a:lnTo>
                        <a:pt x="92" y="94"/>
                      </a:lnTo>
                      <a:lnTo>
                        <a:pt x="91" y="93"/>
                      </a:lnTo>
                      <a:lnTo>
                        <a:pt x="90" y="93"/>
                      </a:lnTo>
                      <a:lnTo>
                        <a:pt x="88" y="92"/>
                      </a:lnTo>
                      <a:lnTo>
                        <a:pt x="87" y="92"/>
                      </a:lnTo>
                      <a:lnTo>
                        <a:pt x="87" y="90"/>
                      </a:lnTo>
                      <a:lnTo>
                        <a:pt x="86" y="89"/>
                      </a:lnTo>
                      <a:lnTo>
                        <a:pt x="85" y="88"/>
                      </a:lnTo>
                      <a:lnTo>
                        <a:pt x="84" y="88"/>
                      </a:lnTo>
                      <a:lnTo>
                        <a:pt x="83" y="88"/>
                      </a:lnTo>
                      <a:lnTo>
                        <a:pt x="82" y="88"/>
                      </a:lnTo>
                      <a:lnTo>
                        <a:pt x="80" y="88"/>
                      </a:lnTo>
                      <a:lnTo>
                        <a:pt x="78" y="88"/>
                      </a:lnTo>
                      <a:lnTo>
                        <a:pt x="77" y="89"/>
                      </a:lnTo>
                      <a:lnTo>
                        <a:pt x="76" y="89"/>
                      </a:lnTo>
                      <a:lnTo>
                        <a:pt x="75" y="89"/>
                      </a:lnTo>
                      <a:lnTo>
                        <a:pt x="72" y="89"/>
                      </a:lnTo>
                      <a:lnTo>
                        <a:pt x="71" y="90"/>
                      </a:lnTo>
                      <a:lnTo>
                        <a:pt x="70" y="90"/>
                      </a:lnTo>
                      <a:lnTo>
                        <a:pt x="69" y="90"/>
                      </a:lnTo>
                      <a:lnTo>
                        <a:pt x="68" y="92"/>
                      </a:lnTo>
                      <a:lnTo>
                        <a:pt x="65" y="92"/>
                      </a:lnTo>
                      <a:lnTo>
                        <a:pt x="64" y="93"/>
                      </a:lnTo>
                      <a:lnTo>
                        <a:pt x="63" y="93"/>
                      </a:lnTo>
                      <a:lnTo>
                        <a:pt x="62" y="94"/>
                      </a:lnTo>
                      <a:lnTo>
                        <a:pt x="61" y="94"/>
                      </a:lnTo>
                      <a:lnTo>
                        <a:pt x="60" y="95"/>
                      </a:lnTo>
                      <a:lnTo>
                        <a:pt x="58" y="96"/>
                      </a:lnTo>
                      <a:lnTo>
                        <a:pt x="57" y="96"/>
                      </a:lnTo>
                      <a:lnTo>
                        <a:pt x="56" y="97"/>
                      </a:lnTo>
                      <a:lnTo>
                        <a:pt x="55" y="99"/>
                      </a:lnTo>
                      <a:lnTo>
                        <a:pt x="55" y="100"/>
                      </a:lnTo>
                      <a:lnTo>
                        <a:pt x="54" y="101"/>
                      </a:lnTo>
                      <a:lnTo>
                        <a:pt x="53" y="101"/>
                      </a:lnTo>
                      <a:lnTo>
                        <a:pt x="53" y="102"/>
                      </a:lnTo>
                      <a:lnTo>
                        <a:pt x="52" y="103"/>
                      </a:lnTo>
                      <a:lnTo>
                        <a:pt x="52" y="105"/>
                      </a:lnTo>
                      <a:lnTo>
                        <a:pt x="52" y="107"/>
                      </a:lnTo>
                      <a:lnTo>
                        <a:pt x="52" y="108"/>
                      </a:lnTo>
                      <a:lnTo>
                        <a:pt x="52" y="109"/>
                      </a:lnTo>
                      <a:lnTo>
                        <a:pt x="49" y="110"/>
                      </a:lnTo>
                      <a:lnTo>
                        <a:pt x="48" y="112"/>
                      </a:lnTo>
                      <a:lnTo>
                        <a:pt x="47" y="114"/>
                      </a:lnTo>
                      <a:lnTo>
                        <a:pt x="45" y="115"/>
                      </a:lnTo>
                      <a:lnTo>
                        <a:pt x="43" y="116"/>
                      </a:lnTo>
                      <a:lnTo>
                        <a:pt x="41" y="118"/>
                      </a:lnTo>
                      <a:lnTo>
                        <a:pt x="40" y="119"/>
                      </a:lnTo>
                      <a:lnTo>
                        <a:pt x="38" y="120"/>
                      </a:lnTo>
                      <a:lnTo>
                        <a:pt x="35" y="123"/>
                      </a:lnTo>
                      <a:lnTo>
                        <a:pt x="33" y="124"/>
                      </a:lnTo>
                      <a:lnTo>
                        <a:pt x="31" y="125"/>
                      </a:lnTo>
                      <a:lnTo>
                        <a:pt x="30" y="127"/>
                      </a:lnTo>
                      <a:lnTo>
                        <a:pt x="27" y="129"/>
                      </a:lnTo>
                      <a:lnTo>
                        <a:pt x="25" y="130"/>
                      </a:lnTo>
                      <a:lnTo>
                        <a:pt x="23" y="132"/>
                      </a:lnTo>
                      <a:lnTo>
                        <a:pt x="20" y="133"/>
                      </a:lnTo>
                      <a:lnTo>
                        <a:pt x="18" y="135"/>
                      </a:lnTo>
                      <a:lnTo>
                        <a:pt x="17" y="137"/>
                      </a:lnTo>
                      <a:lnTo>
                        <a:pt x="15" y="139"/>
                      </a:lnTo>
                      <a:lnTo>
                        <a:pt x="12" y="140"/>
                      </a:lnTo>
                      <a:lnTo>
                        <a:pt x="11" y="142"/>
                      </a:lnTo>
                      <a:lnTo>
                        <a:pt x="9" y="145"/>
                      </a:lnTo>
                      <a:lnTo>
                        <a:pt x="8" y="146"/>
                      </a:lnTo>
                      <a:lnTo>
                        <a:pt x="6" y="148"/>
                      </a:lnTo>
                      <a:lnTo>
                        <a:pt x="4" y="150"/>
                      </a:lnTo>
                      <a:lnTo>
                        <a:pt x="3" y="152"/>
                      </a:lnTo>
                      <a:lnTo>
                        <a:pt x="2" y="154"/>
                      </a:lnTo>
                      <a:lnTo>
                        <a:pt x="2" y="156"/>
                      </a:lnTo>
                      <a:lnTo>
                        <a:pt x="1" y="159"/>
                      </a:lnTo>
                      <a:lnTo>
                        <a:pt x="1" y="161"/>
                      </a:lnTo>
                      <a:lnTo>
                        <a:pt x="0" y="163"/>
                      </a:lnTo>
                      <a:lnTo>
                        <a:pt x="0" y="166"/>
                      </a:lnTo>
                      <a:lnTo>
                        <a:pt x="2" y="167"/>
                      </a:lnTo>
                      <a:lnTo>
                        <a:pt x="3" y="169"/>
                      </a:lnTo>
                      <a:lnTo>
                        <a:pt x="5" y="170"/>
                      </a:lnTo>
                      <a:lnTo>
                        <a:pt x="8" y="171"/>
                      </a:lnTo>
                      <a:lnTo>
                        <a:pt x="9" y="172"/>
                      </a:lnTo>
                      <a:lnTo>
                        <a:pt x="11" y="175"/>
                      </a:lnTo>
                      <a:lnTo>
                        <a:pt x="13" y="176"/>
                      </a:lnTo>
                      <a:lnTo>
                        <a:pt x="15" y="177"/>
                      </a:lnTo>
                      <a:lnTo>
                        <a:pt x="17" y="178"/>
                      </a:lnTo>
                      <a:lnTo>
                        <a:pt x="19" y="179"/>
                      </a:lnTo>
                      <a:lnTo>
                        <a:pt x="20" y="182"/>
                      </a:lnTo>
                      <a:lnTo>
                        <a:pt x="23" y="183"/>
                      </a:lnTo>
                      <a:lnTo>
                        <a:pt x="25" y="184"/>
                      </a:lnTo>
                      <a:lnTo>
                        <a:pt x="27" y="185"/>
                      </a:lnTo>
                      <a:lnTo>
                        <a:pt x="30" y="186"/>
                      </a:lnTo>
                      <a:lnTo>
                        <a:pt x="31" y="189"/>
                      </a:lnTo>
                      <a:lnTo>
                        <a:pt x="33" y="190"/>
                      </a:lnTo>
                      <a:lnTo>
                        <a:pt x="35" y="191"/>
                      </a:lnTo>
                      <a:lnTo>
                        <a:pt x="38" y="192"/>
                      </a:lnTo>
                      <a:lnTo>
                        <a:pt x="40" y="194"/>
                      </a:lnTo>
                      <a:lnTo>
                        <a:pt x="42" y="196"/>
                      </a:lnTo>
                      <a:lnTo>
                        <a:pt x="43" y="197"/>
                      </a:lnTo>
                      <a:lnTo>
                        <a:pt x="46" y="198"/>
                      </a:lnTo>
                      <a:lnTo>
                        <a:pt x="48" y="199"/>
                      </a:lnTo>
                      <a:lnTo>
                        <a:pt x="50" y="201"/>
                      </a:lnTo>
                      <a:lnTo>
                        <a:pt x="53" y="202"/>
                      </a:lnTo>
                      <a:lnTo>
                        <a:pt x="55" y="204"/>
                      </a:lnTo>
                      <a:lnTo>
                        <a:pt x="57" y="205"/>
                      </a:lnTo>
                      <a:lnTo>
                        <a:pt x="60" y="207"/>
                      </a:lnTo>
                      <a:lnTo>
                        <a:pt x="61" y="208"/>
                      </a:lnTo>
                      <a:lnTo>
                        <a:pt x="63" y="209"/>
                      </a:lnTo>
                      <a:lnTo>
                        <a:pt x="65" y="211"/>
                      </a:lnTo>
                      <a:close/>
                      <a:moveTo>
                        <a:pt x="607" y="171"/>
                      </a:moveTo>
                      <a:lnTo>
                        <a:pt x="604" y="170"/>
                      </a:lnTo>
                      <a:lnTo>
                        <a:pt x="600" y="169"/>
                      </a:lnTo>
                      <a:lnTo>
                        <a:pt x="598" y="168"/>
                      </a:lnTo>
                      <a:lnTo>
                        <a:pt x="596" y="166"/>
                      </a:lnTo>
                      <a:lnTo>
                        <a:pt x="593" y="164"/>
                      </a:lnTo>
                      <a:lnTo>
                        <a:pt x="591" y="162"/>
                      </a:lnTo>
                      <a:lnTo>
                        <a:pt x="589" y="161"/>
                      </a:lnTo>
                      <a:lnTo>
                        <a:pt x="588" y="159"/>
                      </a:lnTo>
                      <a:lnTo>
                        <a:pt x="585" y="156"/>
                      </a:lnTo>
                      <a:lnTo>
                        <a:pt x="584" y="154"/>
                      </a:lnTo>
                      <a:lnTo>
                        <a:pt x="583" y="152"/>
                      </a:lnTo>
                      <a:lnTo>
                        <a:pt x="582" y="149"/>
                      </a:lnTo>
                      <a:lnTo>
                        <a:pt x="581" y="147"/>
                      </a:lnTo>
                      <a:lnTo>
                        <a:pt x="580" y="144"/>
                      </a:lnTo>
                      <a:lnTo>
                        <a:pt x="578" y="141"/>
                      </a:lnTo>
                      <a:lnTo>
                        <a:pt x="577" y="139"/>
                      </a:lnTo>
                      <a:lnTo>
                        <a:pt x="576" y="137"/>
                      </a:lnTo>
                      <a:lnTo>
                        <a:pt x="576" y="134"/>
                      </a:lnTo>
                      <a:lnTo>
                        <a:pt x="575" y="132"/>
                      </a:lnTo>
                      <a:lnTo>
                        <a:pt x="574" y="130"/>
                      </a:lnTo>
                      <a:lnTo>
                        <a:pt x="574" y="127"/>
                      </a:lnTo>
                      <a:lnTo>
                        <a:pt x="573" y="126"/>
                      </a:lnTo>
                      <a:lnTo>
                        <a:pt x="573" y="124"/>
                      </a:lnTo>
                      <a:lnTo>
                        <a:pt x="571" y="123"/>
                      </a:lnTo>
                      <a:lnTo>
                        <a:pt x="571" y="122"/>
                      </a:lnTo>
                      <a:lnTo>
                        <a:pt x="570" y="120"/>
                      </a:lnTo>
                      <a:lnTo>
                        <a:pt x="569" y="119"/>
                      </a:lnTo>
                      <a:lnTo>
                        <a:pt x="568" y="118"/>
                      </a:lnTo>
                      <a:lnTo>
                        <a:pt x="567" y="117"/>
                      </a:lnTo>
                      <a:lnTo>
                        <a:pt x="566" y="117"/>
                      </a:lnTo>
                      <a:lnTo>
                        <a:pt x="565" y="118"/>
                      </a:lnTo>
                      <a:lnTo>
                        <a:pt x="565" y="120"/>
                      </a:lnTo>
                      <a:lnTo>
                        <a:pt x="565" y="122"/>
                      </a:lnTo>
                      <a:lnTo>
                        <a:pt x="566" y="124"/>
                      </a:lnTo>
                      <a:lnTo>
                        <a:pt x="566" y="125"/>
                      </a:lnTo>
                      <a:lnTo>
                        <a:pt x="565" y="127"/>
                      </a:lnTo>
                      <a:lnTo>
                        <a:pt x="565" y="129"/>
                      </a:lnTo>
                      <a:lnTo>
                        <a:pt x="563" y="130"/>
                      </a:lnTo>
                      <a:lnTo>
                        <a:pt x="562" y="131"/>
                      </a:lnTo>
                      <a:lnTo>
                        <a:pt x="561" y="132"/>
                      </a:lnTo>
                      <a:lnTo>
                        <a:pt x="560" y="132"/>
                      </a:lnTo>
                      <a:lnTo>
                        <a:pt x="559" y="132"/>
                      </a:lnTo>
                      <a:lnTo>
                        <a:pt x="558" y="132"/>
                      </a:lnTo>
                      <a:lnTo>
                        <a:pt x="555" y="132"/>
                      </a:lnTo>
                      <a:lnTo>
                        <a:pt x="554" y="132"/>
                      </a:lnTo>
                      <a:lnTo>
                        <a:pt x="552" y="132"/>
                      </a:lnTo>
                      <a:lnTo>
                        <a:pt x="551" y="132"/>
                      </a:lnTo>
                      <a:lnTo>
                        <a:pt x="548" y="131"/>
                      </a:lnTo>
                      <a:lnTo>
                        <a:pt x="547" y="131"/>
                      </a:lnTo>
                      <a:lnTo>
                        <a:pt x="545" y="130"/>
                      </a:lnTo>
                      <a:lnTo>
                        <a:pt x="543" y="130"/>
                      </a:lnTo>
                      <a:lnTo>
                        <a:pt x="540" y="129"/>
                      </a:lnTo>
                      <a:lnTo>
                        <a:pt x="539" y="127"/>
                      </a:lnTo>
                      <a:lnTo>
                        <a:pt x="537" y="127"/>
                      </a:lnTo>
                      <a:lnTo>
                        <a:pt x="534" y="126"/>
                      </a:lnTo>
                      <a:lnTo>
                        <a:pt x="532" y="125"/>
                      </a:lnTo>
                      <a:lnTo>
                        <a:pt x="531" y="124"/>
                      </a:lnTo>
                      <a:lnTo>
                        <a:pt x="529" y="123"/>
                      </a:lnTo>
                      <a:lnTo>
                        <a:pt x="526" y="122"/>
                      </a:lnTo>
                      <a:lnTo>
                        <a:pt x="525" y="122"/>
                      </a:lnTo>
                      <a:lnTo>
                        <a:pt x="523" y="120"/>
                      </a:lnTo>
                      <a:lnTo>
                        <a:pt x="522" y="119"/>
                      </a:lnTo>
                      <a:lnTo>
                        <a:pt x="521" y="118"/>
                      </a:lnTo>
                      <a:lnTo>
                        <a:pt x="521" y="117"/>
                      </a:lnTo>
                      <a:lnTo>
                        <a:pt x="519" y="117"/>
                      </a:lnTo>
                      <a:lnTo>
                        <a:pt x="519" y="116"/>
                      </a:lnTo>
                      <a:lnTo>
                        <a:pt x="519" y="115"/>
                      </a:lnTo>
                      <a:lnTo>
                        <a:pt x="518" y="115"/>
                      </a:lnTo>
                      <a:lnTo>
                        <a:pt x="518" y="114"/>
                      </a:lnTo>
                      <a:lnTo>
                        <a:pt x="518" y="112"/>
                      </a:lnTo>
                      <a:lnTo>
                        <a:pt x="517" y="112"/>
                      </a:lnTo>
                      <a:lnTo>
                        <a:pt x="517" y="111"/>
                      </a:lnTo>
                      <a:lnTo>
                        <a:pt x="517" y="110"/>
                      </a:lnTo>
                      <a:lnTo>
                        <a:pt x="516" y="109"/>
                      </a:lnTo>
                      <a:lnTo>
                        <a:pt x="516" y="108"/>
                      </a:lnTo>
                      <a:lnTo>
                        <a:pt x="515" y="108"/>
                      </a:lnTo>
                      <a:lnTo>
                        <a:pt x="515" y="107"/>
                      </a:lnTo>
                      <a:lnTo>
                        <a:pt x="515" y="105"/>
                      </a:lnTo>
                      <a:lnTo>
                        <a:pt x="514" y="105"/>
                      </a:lnTo>
                      <a:lnTo>
                        <a:pt x="514" y="104"/>
                      </a:lnTo>
                      <a:lnTo>
                        <a:pt x="513" y="103"/>
                      </a:lnTo>
                      <a:lnTo>
                        <a:pt x="513" y="104"/>
                      </a:lnTo>
                      <a:lnTo>
                        <a:pt x="513" y="107"/>
                      </a:lnTo>
                      <a:lnTo>
                        <a:pt x="513" y="108"/>
                      </a:lnTo>
                      <a:lnTo>
                        <a:pt x="513" y="109"/>
                      </a:lnTo>
                      <a:lnTo>
                        <a:pt x="513" y="110"/>
                      </a:lnTo>
                      <a:lnTo>
                        <a:pt x="513" y="111"/>
                      </a:lnTo>
                      <a:lnTo>
                        <a:pt x="513" y="112"/>
                      </a:lnTo>
                      <a:lnTo>
                        <a:pt x="513" y="114"/>
                      </a:lnTo>
                      <a:lnTo>
                        <a:pt x="513" y="115"/>
                      </a:lnTo>
                      <a:lnTo>
                        <a:pt x="513" y="117"/>
                      </a:lnTo>
                      <a:lnTo>
                        <a:pt x="513" y="118"/>
                      </a:lnTo>
                      <a:lnTo>
                        <a:pt x="513" y="119"/>
                      </a:lnTo>
                      <a:lnTo>
                        <a:pt x="513" y="120"/>
                      </a:lnTo>
                      <a:lnTo>
                        <a:pt x="513" y="122"/>
                      </a:lnTo>
                      <a:lnTo>
                        <a:pt x="513" y="123"/>
                      </a:lnTo>
                      <a:lnTo>
                        <a:pt x="513" y="124"/>
                      </a:lnTo>
                      <a:lnTo>
                        <a:pt x="513" y="125"/>
                      </a:lnTo>
                      <a:lnTo>
                        <a:pt x="513" y="127"/>
                      </a:lnTo>
                      <a:lnTo>
                        <a:pt x="513" y="129"/>
                      </a:lnTo>
                      <a:lnTo>
                        <a:pt x="513" y="130"/>
                      </a:lnTo>
                      <a:lnTo>
                        <a:pt x="513" y="131"/>
                      </a:lnTo>
                      <a:lnTo>
                        <a:pt x="513" y="132"/>
                      </a:lnTo>
                      <a:lnTo>
                        <a:pt x="513" y="133"/>
                      </a:lnTo>
                      <a:lnTo>
                        <a:pt x="513" y="134"/>
                      </a:lnTo>
                      <a:lnTo>
                        <a:pt x="513" y="135"/>
                      </a:lnTo>
                      <a:lnTo>
                        <a:pt x="513" y="137"/>
                      </a:lnTo>
                      <a:lnTo>
                        <a:pt x="513" y="139"/>
                      </a:lnTo>
                      <a:lnTo>
                        <a:pt x="513" y="140"/>
                      </a:lnTo>
                      <a:lnTo>
                        <a:pt x="513" y="141"/>
                      </a:lnTo>
                      <a:lnTo>
                        <a:pt x="513" y="142"/>
                      </a:lnTo>
                      <a:lnTo>
                        <a:pt x="513" y="144"/>
                      </a:lnTo>
                      <a:lnTo>
                        <a:pt x="513" y="145"/>
                      </a:lnTo>
                      <a:lnTo>
                        <a:pt x="515" y="147"/>
                      </a:lnTo>
                      <a:lnTo>
                        <a:pt x="516" y="148"/>
                      </a:lnTo>
                      <a:lnTo>
                        <a:pt x="518" y="150"/>
                      </a:lnTo>
                      <a:lnTo>
                        <a:pt x="519" y="153"/>
                      </a:lnTo>
                      <a:lnTo>
                        <a:pt x="522" y="154"/>
                      </a:lnTo>
                      <a:lnTo>
                        <a:pt x="523" y="156"/>
                      </a:lnTo>
                      <a:lnTo>
                        <a:pt x="525" y="159"/>
                      </a:lnTo>
                      <a:lnTo>
                        <a:pt x="528" y="161"/>
                      </a:lnTo>
                      <a:lnTo>
                        <a:pt x="530" y="162"/>
                      </a:lnTo>
                      <a:lnTo>
                        <a:pt x="532" y="164"/>
                      </a:lnTo>
                      <a:lnTo>
                        <a:pt x="533" y="167"/>
                      </a:lnTo>
                      <a:lnTo>
                        <a:pt x="536" y="168"/>
                      </a:lnTo>
                      <a:lnTo>
                        <a:pt x="538" y="170"/>
                      </a:lnTo>
                      <a:lnTo>
                        <a:pt x="540" y="172"/>
                      </a:lnTo>
                      <a:lnTo>
                        <a:pt x="543" y="174"/>
                      </a:lnTo>
                      <a:lnTo>
                        <a:pt x="545" y="176"/>
                      </a:lnTo>
                      <a:lnTo>
                        <a:pt x="547" y="178"/>
                      </a:lnTo>
                      <a:lnTo>
                        <a:pt x="550" y="179"/>
                      </a:lnTo>
                      <a:lnTo>
                        <a:pt x="551" y="182"/>
                      </a:lnTo>
                      <a:lnTo>
                        <a:pt x="553" y="184"/>
                      </a:lnTo>
                      <a:lnTo>
                        <a:pt x="555" y="185"/>
                      </a:lnTo>
                      <a:lnTo>
                        <a:pt x="558" y="187"/>
                      </a:lnTo>
                      <a:lnTo>
                        <a:pt x="560" y="190"/>
                      </a:lnTo>
                      <a:lnTo>
                        <a:pt x="562" y="191"/>
                      </a:lnTo>
                      <a:lnTo>
                        <a:pt x="563" y="193"/>
                      </a:lnTo>
                      <a:lnTo>
                        <a:pt x="566" y="196"/>
                      </a:lnTo>
                      <a:lnTo>
                        <a:pt x="568" y="197"/>
                      </a:lnTo>
                      <a:lnTo>
                        <a:pt x="569" y="199"/>
                      </a:lnTo>
                      <a:lnTo>
                        <a:pt x="571" y="201"/>
                      </a:lnTo>
                      <a:lnTo>
                        <a:pt x="574" y="202"/>
                      </a:lnTo>
                      <a:lnTo>
                        <a:pt x="575" y="205"/>
                      </a:lnTo>
                      <a:lnTo>
                        <a:pt x="576" y="207"/>
                      </a:lnTo>
                      <a:lnTo>
                        <a:pt x="577" y="206"/>
                      </a:lnTo>
                      <a:lnTo>
                        <a:pt x="578" y="205"/>
                      </a:lnTo>
                      <a:lnTo>
                        <a:pt x="580" y="204"/>
                      </a:lnTo>
                      <a:lnTo>
                        <a:pt x="581" y="202"/>
                      </a:lnTo>
                      <a:lnTo>
                        <a:pt x="582" y="201"/>
                      </a:lnTo>
                      <a:lnTo>
                        <a:pt x="582" y="200"/>
                      </a:lnTo>
                      <a:lnTo>
                        <a:pt x="583" y="199"/>
                      </a:lnTo>
                      <a:lnTo>
                        <a:pt x="584" y="198"/>
                      </a:lnTo>
                      <a:lnTo>
                        <a:pt x="585" y="197"/>
                      </a:lnTo>
                      <a:lnTo>
                        <a:pt x="586" y="196"/>
                      </a:lnTo>
                      <a:lnTo>
                        <a:pt x="588" y="194"/>
                      </a:lnTo>
                      <a:lnTo>
                        <a:pt x="588" y="193"/>
                      </a:lnTo>
                      <a:lnTo>
                        <a:pt x="589" y="192"/>
                      </a:lnTo>
                      <a:lnTo>
                        <a:pt x="590" y="191"/>
                      </a:lnTo>
                      <a:lnTo>
                        <a:pt x="591" y="190"/>
                      </a:lnTo>
                      <a:lnTo>
                        <a:pt x="592" y="189"/>
                      </a:lnTo>
                      <a:lnTo>
                        <a:pt x="592" y="187"/>
                      </a:lnTo>
                      <a:lnTo>
                        <a:pt x="593" y="186"/>
                      </a:lnTo>
                      <a:lnTo>
                        <a:pt x="595" y="185"/>
                      </a:lnTo>
                      <a:lnTo>
                        <a:pt x="596" y="184"/>
                      </a:lnTo>
                      <a:lnTo>
                        <a:pt x="597" y="183"/>
                      </a:lnTo>
                      <a:lnTo>
                        <a:pt x="597" y="182"/>
                      </a:lnTo>
                      <a:lnTo>
                        <a:pt x="598" y="181"/>
                      </a:lnTo>
                      <a:lnTo>
                        <a:pt x="599" y="179"/>
                      </a:lnTo>
                      <a:lnTo>
                        <a:pt x="600" y="178"/>
                      </a:lnTo>
                      <a:lnTo>
                        <a:pt x="602" y="177"/>
                      </a:lnTo>
                      <a:lnTo>
                        <a:pt x="602" y="176"/>
                      </a:lnTo>
                      <a:lnTo>
                        <a:pt x="603" y="175"/>
                      </a:lnTo>
                      <a:lnTo>
                        <a:pt x="604" y="174"/>
                      </a:lnTo>
                      <a:lnTo>
                        <a:pt x="605" y="174"/>
                      </a:lnTo>
                      <a:lnTo>
                        <a:pt x="606" y="172"/>
                      </a:lnTo>
                      <a:lnTo>
                        <a:pt x="607" y="171"/>
                      </a:lnTo>
                      <a:close/>
                      <a:moveTo>
                        <a:pt x="667" y="135"/>
                      </a:moveTo>
                      <a:lnTo>
                        <a:pt x="669" y="135"/>
                      </a:lnTo>
                      <a:lnTo>
                        <a:pt x="670" y="135"/>
                      </a:lnTo>
                      <a:lnTo>
                        <a:pt x="671" y="135"/>
                      </a:lnTo>
                      <a:lnTo>
                        <a:pt x="672" y="135"/>
                      </a:lnTo>
                      <a:lnTo>
                        <a:pt x="673" y="135"/>
                      </a:lnTo>
                      <a:lnTo>
                        <a:pt x="674" y="135"/>
                      </a:lnTo>
                      <a:lnTo>
                        <a:pt x="675" y="137"/>
                      </a:lnTo>
                      <a:lnTo>
                        <a:pt x="677" y="137"/>
                      </a:lnTo>
                      <a:lnTo>
                        <a:pt x="678" y="137"/>
                      </a:lnTo>
                      <a:lnTo>
                        <a:pt x="679" y="137"/>
                      </a:lnTo>
                      <a:lnTo>
                        <a:pt x="680" y="137"/>
                      </a:lnTo>
                      <a:lnTo>
                        <a:pt x="680" y="138"/>
                      </a:lnTo>
                      <a:lnTo>
                        <a:pt x="681" y="138"/>
                      </a:lnTo>
                      <a:lnTo>
                        <a:pt x="682" y="138"/>
                      </a:lnTo>
                      <a:lnTo>
                        <a:pt x="684" y="138"/>
                      </a:lnTo>
                      <a:lnTo>
                        <a:pt x="684" y="139"/>
                      </a:lnTo>
                      <a:lnTo>
                        <a:pt x="685" y="139"/>
                      </a:lnTo>
                      <a:lnTo>
                        <a:pt x="686" y="139"/>
                      </a:lnTo>
                      <a:lnTo>
                        <a:pt x="687" y="139"/>
                      </a:lnTo>
                      <a:lnTo>
                        <a:pt x="687" y="140"/>
                      </a:lnTo>
                      <a:lnTo>
                        <a:pt x="688" y="140"/>
                      </a:lnTo>
                      <a:lnTo>
                        <a:pt x="689" y="140"/>
                      </a:lnTo>
                      <a:lnTo>
                        <a:pt x="690" y="140"/>
                      </a:lnTo>
                      <a:lnTo>
                        <a:pt x="692" y="140"/>
                      </a:lnTo>
                      <a:lnTo>
                        <a:pt x="693" y="140"/>
                      </a:lnTo>
                      <a:lnTo>
                        <a:pt x="694" y="140"/>
                      </a:lnTo>
                      <a:lnTo>
                        <a:pt x="695" y="140"/>
                      </a:lnTo>
                      <a:lnTo>
                        <a:pt x="696" y="139"/>
                      </a:lnTo>
                      <a:lnTo>
                        <a:pt x="697" y="139"/>
                      </a:lnTo>
                      <a:lnTo>
                        <a:pt x="699" y="138"/>
                      </a:lnTo>
                      <a:lnTo>
                        <a:pt x="699" y="137"/>
                      </a:lnTo>
                      <a:lnTo>
                        <a:pt x="700" y="137"/>
                      </a:lnTo>
                      <a:lnTo>
                        <a:pt x="700" y="135"/>
                      </a:lnTo>
                      <a:lnTo>
                        <a:pt x="700" y="134"/>
                      </a:lnTo>
                      <a:lnTo>
                        <a:pt x="700" y="133"/>
                      </a:lnTo>
                      <a:lnTo>
                        <a:pt x="700" y="132"/>
                      </a:lnTo>
                      <a:lnTo>
                        <a:pt x="699" y="132"/>
                      </a:lnTo>
                      <a:lnTo>
                        <a:pt x="699" y="131"/>
                      </a:lnTo>
                      <a:lnTo>
                        <a:pt x="699" y="130"/>
                      </a:lnTo>
                      <a:lnTo>
                        <a:pt x="697" y="130"/>
                      </a:lnTo>
                      <a:lnTo>
                        <a:pt x="697" y="129"/>
                      </a:lnTo>
                      <a:lnTo>
                        <a:pt x="697" y="127"/>
                      </a:lnTo>
                      <a:lnTo>
                        <a:pt x="697" y="126"/>
                      </a:lnTo>
                      <a:lnTo>
                        <a:pt x="697" y="125"/>
                      </a:lnTo>
                      <a:lnTo>
                        <a:pt x="699" y="125"/>
                      </a:lnTo>
                      <a:lnTo>
                        <a:pt x="699" y="124"/>
                      </a:lnTo>
                      <a:lnTo>
                        <a:pt x="700" y="123"/>
                      </a:lnTo>
                      <a:lnTo>
                        <a:pt x="700" y="122"/>
                      </a:lnTo>
                      <a:lnTo>
                        <a:pt x="701" y="120"/>
                      </a:lnTo>
                      <a:lnTo>
                        <a:pt x="701" y="119"/>
                      </a:lnTo>
                      <a:lnTo>
                        <a:pt x="702" y="118"/>
                      </a:lnTo>
                      <a:lnTo>
                        <a:pt x="702" y="117"/>
                      </a:lnTo>
                      <a:lnTo>
                        <a:pt x="703" y="116"/>
                      </a:lnTo>
                      <a:lnTo>
                        <a:pt x="703" y="115"/>
                      </a:lnTo>
                      <a:lnTo>
                        <a:pt x="702" y="116"/>
                      </a:lnTo>
                      <a:lnTo>
                        <a:pt x="701" y="116"/>
                      </a:lnTo>
                      <a:lnTo>
                        <a:pt x="700" y="116"/>
                      </a:lnTo>
                      <a:lnTo>
                        <a:pt x="700" y="117"/>
                      </a:lnTo>
                      <a:lnTo>
                        <a:pt x="699" y="117"/>
                      </a:lnTo>
                      <a:lnTo>
                        <a:pt x="697" y="117"/>
                      </a:lnTo>
                      <a:lnTo>
                        <a:pt x="696" y="117"/>
                      </a:lnTo>
                      <a:lnTo>
                        <a:pt x="695" y="117"/>
                      </a:lnTo>
                      <a:lnTo>
                        <a:pt x="694" y="117"/>
                      </a:lnTo>
                      <a:lnTo>
                        <a:pt x="693" y="117"/>
                      </a:lnTo>
                      <a:lnTo>
                        <a:pt x="693" y="118"/>
                      </a:lnTo>
                      <a:lnTo>
                        <a:pt x="692" y="118"/>
                      </a:lnTo>
                      <a:lnTo>
                        <a:pt x="690" y="119"/>
                      </a:lnTo>
                      <a:lnTo>
                        <a:pt x="689" y="119"/>
                      </a:lnTo>
                      <a:lnTo>
                        <a:pt x="689" y="120"/>
                      </a:lnTo>
                      <a:lnTo>
                        <a:pt x="688" y="120"/>
                      </a:lnTo>
                      <a:lnTo>
                        <a:pt x="688" y="122"/>
                      </a:lnTo>
                      <a:lnTo>
                        <a:pt x="687" y="123"/>
                      </a:lnTo>
                      <a:lnTo>
                        <a:pt x="686" y="123"/>
                      </a:lnTo>
                      <a:lnTo>
                        <a:pt x="685" y="124"/>
                      </a:lnTo>
                      <a:lnTo>
                        <a:pt x="684" y="125"/>
                      </a:lnTo>
                      <a:lnTo>
                        <a:pt x="682" y="126"/>
                      </a:lnTo>
                      <a:lnTo>
                        <a:pt x="681" y="126"/>
                      </a:lnTo>
                      <a:lnTo>
                        <a:pt x="681" y="127"/>
                      </a:lnTo>
                      <a:lnTo>
                        <a:pt x="680" y="129"/>
                      </a:lnTo>
                      <a:lnTo>
                        <a:pt x="679" y="129"/>
                      </a:lnTo>
                      <a:lnTo>
                        <a:pt x="678" y="130"/>
                      </a:lnTo>
                      <a:lnTo>
                        <a:pt x="677" y="130"/>
                      </a:lnTo>
                      <a:lnTo>
                        <a:pt x="677" y="131"/>
                      </a:lnTo>
                      <a:lnTo>
                        <a:pt x="675" y="132"/>
                      </a:lnTo>
                      <a:lnTo>
                        <a:pt x="674" y="132"/>
                      </a:lnTo>
                      <a:lnTo>
                        <a:pt x="673" y="133"/>
                      </a:lnTo>
                      <a:lnTo>
                        <a:pt x="672" y="133"/>
                      </a:lnTo>
                      <a:lnTo>
                        <a:pt x="671" y="134"/>
                      </a:lnTo>
                      <a:lnTo>
                        <a:pt x="670" y="135"/>
                      </a:lnTo>
                      <a:lnTo>
                        <a:pt x="669" y="135"/>
                      </a:lnTo>
                      <a:lnTo>
                        <a:pt x="667" y="135"/>
                      </a:lnTo>
                      <a:close/>
                      <a:moveTo>
                        <a:pt x="679" y="109"/>
                      </a:moveTo>
                      <a:lnTo>
                        <a:pt x="680" y="109"/>
                      </a:lnTo>
                      <a:lnTo>
                        <a:pt x="681" y="109"/>
                      </a:lnTo>
                      <a:lnTo>
                        <a:pt x="682" y="109"/>
                      </a:lnTo>
                      <a:lnTo>
                        <a:pt x="684" y="108"/>
                      </a:lnTo>
                      <a:lnTo>
                        <a:pt x="685" y="108"/>
                      </a:lnTo>
                      <a:lnTo>
                        <a:pt x="686" y="108"/>
                      </a:lnTo>
                      <a:lnTo>
                        <a:pt x="687" y="108"/>
                      </a:lnTo>
                      <a:lnTo>
                        <a:pt x="687" y="107"/>
                      </a:lnTo>
                      <a:lnTo>
                        <a:pt x="688" y="107"/>
                      </a:lnTo>
                      <a:lnTo>
                        <a:pt x="689" y="107"/>
                      </a:lnTo>
                      <a:lnTo>
                        <a:pt x="690" y="107"/>
                      </a:lnTo>
                      <a:lnTo>
                        <a:pt x="690" y="105"/>
                      </a:lnTo>
                      <a:lnTo>
                        <a:pt x="692" y="105"/>
                      </a:lnTo>
                      <a:lnTo>
                        <a:pt x="693" y="105"/>
                      </a:lnTo>
                      <a:lnTo>
                        <a:pt x="694" y="104"/>
                      </a:lnTo>
                      <a:lnTo>
                        <a:pt x="695" y="104"/>
                      </a:lnTo>
                      <a:lnTo>
                        <a:pt x="696" y="104"/>
                      </a:lnTo>
                      <a:lnTo>
                        <a:pt x="697" y="103"/>
                      </a:lnTo>
                      <a:lnTo>
                        <a:pt x="699" y="103"/>
                      </a:lnTo>
                      <a:lnTo>
                        <a:pt x="700" y="103"/>
                      </a:lnTo>
                      <a:lnTo>
                        <a:pt x="700" y="102"/>
                      </a:lnTo>
                      <a:lnTo>
                        <a:pt x="701" y="102"/>
                      </a:lnTo>
                      <a:lnTo>
                        <a:pt x="699" y="103"/>
                      </a:lnTo>
                      <a:lnTo>
                        <a:pt x="697" y="103"/>
                      </a:lnTo>
                      <a:lnTo>
                        <a:pt x="696" y="103"/>
                      </a:lnTo>
                      <a:lnTo>
                        <a:pt x="694" y="103"/>
                      </a:lnTo>
                      <a:lnTo>
                        <a:pt x="693" y="103"/>
                      </a:lnTo>
                      <a:lnTo>
                        <a:pt x="692" y="103"/>
                      </a:lnTo>
                      <a:lnTo>
                        <a:pt x="690" y="103"/>
                      </a:lnTo>
                      <a:lnTo>
                        <a:pt x="689" y="103"/>
                      </a:lnTo>
                      <a:lnTo>
                        <a:pt x="688" y="103"/>
                      </a:lnTo>
                      <a:lnTo>
                        <a:pt x="687" y="102"/>
                      </a:lnTo>
                      <a:lnTo>
                        <a:pt x="686" y="102"/>
                      </a:lnTo>
                      <a:lnTo>
                        <a:pt x="686" y="101"/>
                      </a:lnTo>
                      <a:lnTo>
                        <a:pt x="685" y="101"/>
                      </a:lnTo>
                      <a:lnTo>
                        <a:pt x="685" y="100"/>
                      </a:lnTo>
                      <a:lnTo>
                        <a:pt x="684" y="99"/>
                      </a:lnTo>
                      <a:lnTo>
                        <a:pt x="684" y="97"/>
                      </a:lnTo>
                      <a:lnTo>
                        <a:pt x="684" y="96"/>
                      </a:lnTo>
                      <a:lnTo>
                        <a:pt x="684" y="95"/>
                      </a:lnTo>
                      <a:lnTo>
                        <a:pt x="685" y="95"/>
                      </a:lnTo>
                      <a:lnTo>
                        <a:pt x="685" y="94"/>
                      </a:lnTo>
                      <a:lnTo>
                        <a:pt x="685" y="93"/>
                      </a:lnTo>
                      <a:lnTo>
                        <a:pt x="686" y="92"/>
                      </a:lnTo>
                      <a:lnTo>
                        <a:pt x="687" y="90"/>
                      </a:lnTo>
                      <a:lnTo>
                        <a:pt x="686" y="92"/>
                      </a:lnTo>
                      <a:lnTo>
                        <a:pt x="685" y="92"/>
                      </a:lnTo>
                      <a:lnTo>
                        <a:pt x="684" y="93"/>
                      </a:lnTo>
                      <a:lnTo>
                        <a:pt x="682" y="94"/>
                      </a:lnTo>
                      <a:lnTo>
                        <a:pt x="681" y="95"/>
                      </a:lnTo>
                      <a:lnTo>
                        <a:pt x="680" y="96"/>
                      </a:lnTo>
                      <a:lnTo>
                        <a:pt x="679" y="97"/>
                      </a:lnTo>
                      <a:lnTo>
                        <a:pt x="679" y="99"/>
                      </a:lnTo>
                      <a:lnTo>
                        <a:pt x="679" y="100"/>
                      </a:lnTo>
                      <a:lnTo>
                        <a:pt x="678" y="100"/>
                      </a:lnTo>
                      <a:lnTo>
                        <a:pt x="678" y="101"/>
                      </a:lnTo>
                      <a:lnTo>
                        <a:pt x="678" y="102"/>
                      </a:lnTo>
                      <a:lnTo>
                        <a:pt x="678" y="103"/>
                      </a:lnTo>
                      <a:lnTo>
                        <a:pt x="678" y="104"/>
                      </a:lnTo>
                      <a:lnTo>
                        <a:pt x="678" y="105"/>
                      </a:lnTo>
                      <a:lnTo>
                        <a:pt x="679" y="107"/>
                      </a:lnTo>
                      <a:lnTo>
                        <a:pt x="679" y="108"/>
                      </a:lnTo>
                      <a:lnTo>
                        <a:pt x="679" y="109"/>
                      </a:lnTo>
                      <a:close/>
                      <a:moveTo>
                        <a:pt x="634" y="79"/>
                      </a:moveTo>
                      <a:lnTo>
                        <a:pt x="640" y="79"/>
                      </a:lnTo>
                      <a:lnTo>
                        <a:pt x="644" y="79"/>
                      </a:lnTo>
                      <a:lnTo>
                        <a:pt x="649" y="79"/>
                      </a:lnTo>
                      <a:lnTo>
                        <a:pt x="654" y="79"/>
                      </a:lnTo>
                      <a:lnTo>
                        <a:pt x="657" y="78"/>
                      </a:lnTo>
                      <a:lnTo>
                        <a:pt x="660" y="78"/>
                      </a:lnTo>
                      <a:lnTo>
                        <a:pt x="664" y="77"/>
                      </a:lnTo>
                      <a:lnTo>
                        <a:pt x="666" y="75"/>
                      </a:lnTo>
                      <a:lnTo>
                        <a:pt x="670" y="74"/>
                      </a:lnTo>
                      <a:lnTo>
                        <a:pt x="672" y="72"/>
                      </a:lnTo>
                      <a:lnTo>
                        <a:pt x="673" y="71"/>
                      </a:lnTo>
                      <a:lnTo>
                        <a:pt x="675" y="68"/>
                      </a:lnTo>
                      <a:lnTo>
                        <a:pt x="677" y="67"/>
                      </a:lnTo>
                      <a:lnTo>
                        <a:pt x="678" y="65"/>
                      </a:lnTo>
                      <a:lnTo>
                        <a:pt x="679" y="64"/>
                      </a:lnTo>
                      <a:lnTo>
                        <a:pt x="680" y="62"/>
                      </a:lnTo>
                      <a:lnTo>
                        <a:pt x="681" y="59"/>
                      </a:lnTo>
                      <a:lnTo>
                        <a:pt x="682" y="57"/>
                      </a:lnTo>
                      <a:lnTo>
                        <a:pt x="682" y="56"/>
                      </a:lnTo>
                      <a:lnTo>
                        <a:pt x="684" y="53"/>
                      </a:lnTo>
                      <a:lnTo>
                        <a:pt x="684" y="51"/>
                      </a:lnTo>
                      <a:lnTo>
                        <a:pt x="685" y="50"/>
                      </a:lnTo>
                      <a:lnTo>
                        <a:pt x="685" y="48"/>
                      </a:lnTo>
                      <a:lnTo>
                        <a:pt x="686" y="47"/>
                      </a:lnTo>
                      <a:lnTo>
                        <a:pt x="686" y="44"/>
                      </a:lnTo>
                      <a:lnTo>
                        <a:pt x="687" y="43"/>
                      </a:lnTo>
                      <a:lnTo>
                        <a:pt x="687" y="42"/>
                      </a:lnTo>
                      <a:lnTo>
                        <a:pt x="688" y="41"/>
                      </a:lnTo>
                      <a:lnTo>
                        <a:pt x="689" y="40"/>
                      </a:lnTo>
                      <a:lnTo>
                        <a:pt x="690" y="38"/>
                      </a:lnTo>
                      <a:lnTo>
                        <a:pt x="692" y="38"/>
                      </a:lnTo>
                      <a:lnTo>
                        <a:pt x="693" y="37"/>
                      </a:lnTo>
                      <a:lnTo>
                        <a:pt x="693" y="36"/>
                      </a:lnTo>
                      <a:lnTo>
                        <a:pt x="692" y="35"/>
                      </a:lnTo>
                      <a:lnTo>
                        <a:pt x="690" y="34"/>
                      </a:lnTo>
                      <a:lnTo>
                        <a:pt x="689" y="33"/>
                      </a:lnTo>
                      <a:lnTo>
                        <a:pt x="688" y="33"/>
                      </a:lnTo>
                      <a:lnTo>
                        <a:pt x="687" y="32"/>
                      </a:lnTo>
                      <a:lnTo>
                        <a:pt x="686" y="32"/>
                      </a:lnTo>
                      <a:lnTo>
                        <a:pt x="685" y="32"/>
                      </a:lnTo>
                      <a:lnTo>
                        <a:pt x="684" y="30"/>
                      </a:lnTo>
                      <a:lnTo>
                        <a:pt x="681" y="30"/>
                      </a:lnTo>
                      <a:lnTo>
                        <a:pt x="680" y="30"/>
                      </a:lnTo>
                      <a:lnTo>
                        <a:pt x="678" y="32"/>
                      </a:lnTo>
                      <a:lnTo>
                        <a:pt x="677" y="32"/>
                      </a:lnTo>
                      <a:lnTo>
                        <a:pt x="674" y="32"/>
                      </a:lnTo>
                      <a:lnTo>
                        <a:pt x="672" y="33"/>
                      </a:lnTo>
                      <a:lnTo>
                        <a:pt x="670" y="33"/>
                      </a:lnTo>
                      <a:lnTo>
                        <a:pt x="667" y="34"/>
                      </a:lnTo>
                      <a:lnTo>
                        <a:pt x="665" y="35"/>
                      </a:lnTo>
                      <a:lnTo>
                        <a:pt x="664" y="36"/>
                      </a:lnTo>
                      <a:lnTo>
                        <a:pt x="662" y="37"/>
                      </a:lnTo>
                      <a:lnTo>
                        <a:pt x="658" y="38"/>
                      </a:lnTo>
                      <a:lnTo>
                        <a:pt x="656" y="41"/>
                      </a:lnTo>
                      <a:lnTo>
                        <a:pt x="654" y="42"/>
                      </a:lnTo>
                      <a:lnTo>
                        <a:pt x="651" y="44"/>
                      </a:lnTo>
                      <a:lnTo>
                        <a:pt x="649" y="47"/>
                      </a:lnTo>
                      <a:lnTo>
                        <a:pt x="647" y="49"/>
                      </a:lnTo>
                      <a:lnTo>
                        <a:pt x="644" y="52"/>
                      </a:lnTo>
                      <a:lnTo>
                        <a:pt x="642" y="55"/>
                      </a:lnTo>
                      <a:lnTo>
                        <a:pt x="640" y="58"/>
                      </a:lnTo>
                      <a:lnTo>
                        <a:pt x="637" y="62"/>
                      </a:lnTo>
                      <a:lnTo>
                        <a:pt x="635" y="65"/>
                      </a:lnTo>
                      <a:lnTo>
                        <a:pt x="638" y="62"/>
                      </a:lnTo>
                      <a:lnTo>
                        <a:pt x="642" y="59"/>
                      </a:lnTo>
                      <a:lnTo>
                        <a:pt x="645" y="58"/>
                      </a:lnTo>
                      <a:lnTo>
                        <a:pt x="649" y="56"/>
                      </a:lnTo>
                      <a:lnTo>
                        <a:pt x="651" y="53"/>
                      </a:lnTo>
                      <a:lnTo>
                        <a:pt x="655" y="52"/>
                      </a:lnTo>
                      <a:lnTo>
                        <a:pt x="657" y="51"/>
                      </a:lnTo>
                      <a:lnTo>
                        <a:pt x="659" y="50"/>
                      </a:lnTo>
                      <a:lnTo>
                        <a:pt x="660" y="50"/>
                      </a:lnTo>
                      <a:lnTo>
                        <a:pt x="663" y="49"/>
                      </a:lnTo>
                      <a:lnTo>
                        <a:pt x="664" y="49"/>
                      </a:lnTo>
                      <a:lnTo>
                        <a:pt x="666" y="48"/>
                      </a:lnTo>
                      <a:lnTo>
                        <a:pt x="667" y="48"/>
                      </a:lnTo>
                      <a:lnTo>
                        <a:pt x="669" y="48"/>
                      </a:lnTo>
                      <a:lnTo>
                        <a:pt x="670" y="48"/>
                      </a:lnTo>
                      <a:lnTo>
                        <a:pt x="671" y="48"/>
                      </a:lnTo>
                      <a:lnTo>
                        <a:pt x="672" y="48"/>
                      </a:lnTo>
                      <a:lnTo>
                        <a:pt x="672" y="49"/>
                      </a:lnTo>
                      <a:lnTo>
                        <a:pt x="673" y="49"/>
                      </a:lnTo>
                      <a:lnTo>
                        <a:pt x="673" y="50"/>
                      </a:lnTo>
                      <a:lnTo>
                        <a:pt x="674" y="50"/>
                      </a:lnTo>
                      <a:lnTo>
                        <a:pt x="674" y="51"/>
                      </a:lnTo>
                      <a:lnTo>
                        <a:pt x="675" y="51"/>
                      </a:lnTo>
                      <a:lnTo>
                        <a:pt x="675" y="52"/>
                      </a:lnTo>
                      <a:lnTo>
                        <a:pt x="674" y="52"/>
                      </a:lnTo>
                      <a:lnTo>
                        <a:pt x="674" y="53"/>
                      </a:lnTo>
                      <a:lnTo>
                        <a:pt x="673" y="53"/>
                      </a:lnTo>
                      <a:lnTo>
                        <a:pt x="673" y="55"/>
                      </a:lnTo>
                      <a:lnTo>
                        <a:pt x="672" y="55"/>
                      </a:lnTo>
                      <a:lnTo>
                        <a:pt x="672" y="56"/>
                      </a:lnTo>
                      <a:lnTo>
                        <a:pt x="671" y="56"/>
                      </a:lnTo>
                      <a:lnTo>
                        <a:pt x="671" y="57"/>
                      </a:lnTo>
                      <a:lnTo>
                        <a:pt x="670" y="57"/>
                      </a:lnTo>
                      <a:lnTo>
                        <a:pt x="669" y="58"/>
                      </a:lnTo>
                      <a:lnTo>
                        <a:pt x="667" y="59"/>
                      </a:lnTo>
                      <a:lnTo>
                        <a:pt x="666" y="59"/>
                      </a:lnTo>
                      <a:lnTo>
                        <a:pt x="665" y="60"/>
                      </a:lnTo>
                      <a:lnTo>
                        <a:pt x="664" y="62"/>
                      </a:lnTo>
                      <a:lnTo>
                        <a:pt x="663" y="62"/>
                      </a:lnTo>
                      <a:lnTo>
                        <a:pt x="662" y="63"/>
                      </a:lnTo>
                      <a:lnTo>
                        <a:pt x="660" y="63"/>
                      </a:lnTo>
                      <a:lnTo>
                        <a:pt x="659" y="64"/>
                      </a:lnTo>
                      <a:lnTo>
                        <a:pt x="658" y="64"/>
                      </a:lnTo>
                      <a:lnTo>
                        <a:pt x="657" y="64"/>
                      </a:lnTo>
                      <a:lnTo>
                        <a:pt x="656" y="65"/>
                      </a:lnTo>
                      <a:lnTo>
                        <a:pt x="655" y="65"/>
                      </a:lnTo>
                      <a:lnTo>
                        <a:pt x="654" y="65"/>
                      </a:lnTo>
                      <a:lnTo>
                        <a:pt x="652" y="66"/>
                      </a:lnTo>
                      <a:lnTo>
                        <a:pt x="651" y="66"/>
                      </a:lnTo>
                      <a:lnTo>
                        <a:pt x="650" y="66"/>
                      </a:lnTo>
                      <a:lnTo>
                        <a:pt x="649" y="66"/>
                      </a:lnTo>
                      <a:lnTo>
                        <a:pt x="648" y="66"/>
                      </a:lnTo>
                      <a:lnTo>
                        <a:pt x="647" y="66"/>
                      </a:lnTo>
                      <a:lnTo>
                        <a:pt x="645" y="66"/>
                      </a:lnTo>
                      <a:lnTo>
                        <a:pt x="644" y="67"/>
                      </a:lnTo>
                      <a:lnTo>
                        <a:pt x="643" y="67"/>
                      </a:lnTo>
                      <a:lnTo>
                        <a:pt x="642" y="67"/>
                      </a:lnTo>
                      <a:lnTo>
                        <a:pt x="641" y="68"/>
                      </a:lnTo>
                      <a:lnTo>
                        <a:pt x="640" y="68"/>
                      </a:lnTo>
                      <a:lnTo>
                        <a:pt x="640" y="70"/>
                      </a:lnTo>
                      <a:lnTo>
                        <a:pt x="638" y="70"/>
                      </a:lnTo>
                      <a:lnTo>
                        <a:pt x="638" y="71"/>
                      </a:lnTo>
                      <a:lnTo>
                        <a:pt x="637" y="71"/>
                      </a:lnTo>
                      <a:lnTo>
                        <a:pt x="637" y="72"/>
                      </a:lnTo>
                      <a:lnTo>
                        <a:pt x="637" y="73"/>
                      </a:lnTo>
                      <a:lnTo>
                        <a:pt x="636" y="73"/>
                      </a:lnTo>
                      <a:lnTo>
                        <a:pt x="636" y="74"/>
                      </a:lnTo>
                      <a:lnTo>
                        <a:pt x="636" y="75"/>
                      </a:lnTo>
                      <a:lnTo>
                        <a:pt x="635" y="75"/>
                      </a:lnTo>
                      <a:lnTo>
                        <a:pt x="635" y="77"/>
                      </a:lnTo>
                      <a:lnTo>
                        <a:pt x="635" y="78"/>
                      </a:lnTo>
                      <a:lnTo>
                        <a:pt x="634" y="78"/>
                      </a:lnTo>
                      <a:lnTo>
                        <a:pt x="634" y="79"/>
                      </a:lnTo>
                      <a:close/>
                    </a:path>
                  </a:pathLst>
                </a:custGeom>
                <a:solidFill>
                  <a:srgbClr val="BF7A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9" name="Freeform 351"/>
                <p:cNvSpPr>
                  <a:spLocks noEditPoints="1"/>
                </p:cNvSpPr>
                <p:nvPr/>
              </p:nvSpPr>
              <p:spPr bwMode="auto">
                <a:xfrm>
                  <a:off x="2337" y="1672"/>
                  <a:ext cx="529" cy="156"/>
                </a:xfrm>
                <a:custGeom>
                  <a:avLst/>
                  <a:gdLst/>
                  <a:ahLst/>
                  <a:cxnLst>
                    <a:cxn ang="0">
                      <a:pos x="1567" y="318"/>
                    </a:cxn>
                    <a:cxn ang="0">
                      <a:pos x="1545" y="297"/>
                    </a:cxn>
                    <a:cxn ang="0">
                      <a:pos x="1121" y="289"/>
                    </a:cxn>
                    <a:cxn ang="0">
                      <a:pos x="1113" y="301"/>
                    </a:cxn>
                    <a:cxn ang="0">
                      <a:pos x="485" y="220"/>
                    </a:cxn>
                    <a:cxn ang="0">
                      <a:pos x="530" y="202"/>
                    </a:cxn>
                    <a:cxn ang="0">
                      <a:pos x="598" y="206"/>
                    </a:cxn>
                    <a:cxn ang="0">
                      <a:pos x="671" y="204"/>
                    </a:cxn>
                    <a:cxn ang="0">
                      <a:pos x="690" y="190"/>
                    </a:cxn>
                    <a:cxn ang="0">
                      <a:pos x="693" y="201"/>
                    </a:cxn>
                    <a:cxn ang="0">
                      <a:pos x="720" y="209"/>
                    </a:cxn>
                    <a:cxn ang="0">
                      <a:pos x="766" y="206"/>
                    </a:cxn>
                    <a:cxn ang="0">
                      <a:pos x="760" y="233"/>
                    </a:cxn>
                    <a:cxn ang="0">
                      <a:pos x="705" y="275"/>
                    </a:cxn>
                    <a:cxn ang="0">
                      <a:pos x="606" y="276"/>
                    </a:cxn>
                    <a:cxn ang="0">
                      <a:pos x="497" y="271"/>
                    </a:cxn>
                    <a:cxn ang="0">
                      <a:pos x="480" y="249"/>
                    </a:cxn>
                    <a:cxn ang="0">
                      <a:pos x="185" y="440"/>
                    </a:cxn>
                    <a:cxn ang="0">
                      <a:pos x="199" y="435"/>
                    </a:cxn>
                    <a:cxn ang="0">
                      <a:pos x="200" y="413"/>
                    </a:cxn>
                    <a:cxn ang="0">
                      <a:pos x="202" y="392"/>
                    </a:cxn>
                    <a:cxn ang="0">
                      <a:pos x="190" y="364"/>
                    </a:cxn>
                    <a:cxn ang="0">
                      <a:pos x="346" y="355"/>
                    </a:cxn>
                    <a:cxn ang="0">
                      <a:pos x="387" y="336"/>
                    </a:cxn>
                    <a:cxn ang="0">
                      <a:pos x="426" y="331"/>
                    </a:cxn>
                    <a:cxn ang="0">
                      <a:pos x="435" y="336"/>
                    </a:cxn>
                    <a:cxn ang="0">
                      <a:pos x="432" y="360"/>
                    </a:cxn>
                    <a:cxn ang="0">
                      <a:pos x="286" y="462"/>
                    </a:cxn>
                    <a:cxn ang="0">
                      <a:pos x="207" y="455"/>
                    </a:cxn>
                    <a:cxn ang="0">
                      <a:pos x="185" y="445"/>
                    </a:cxn>
                    <a:cxn ang="0">
                      <a:pos x="16" y="435"/>
                    </a:cxn>
                    <a:cxn ang="0">
                      <a:pos x="39" y="423"/>
                    </a:cxn>
                    <a:cxn ang="0">
                      <a:pos x="60" y="421"/>
                    </a:cxn>
                    <a:cxn ang="0">
                      <a:pos x="83" y="413"/>
                    </a:cxn>
                    <a:cxn ang="0">
                      <a:pos x="104" y="425"/>
                    </a:cxn>
                    <a:cxn ang="0">
                      <a:pos x="119" y="435"/>
                    </a:cxn>
                    <a:cxn ang="0">
                      <a:pos x="126" y="451"/>
                    </a:cxn>
                    <a:cxn ang="0">
                      <a:pos x="99" y="451"/>
                    </a:cxn>
                    <a:cxn ang="0">
                      <a:pos x="64" y="447"/>
                    </a:cxn>
                    <a:cxn ang="0">
                      <a:pos x="31" y="443"/>
                    </a:cxn>
                    <a:cxn ang="0">
                      <a:pos x="148" y="454"/>
                    </a:cxn>
                    <a:cxn ang="0">
                      <a:pos x="149" y="436"/>
                    </a:cxn>
                    <a:cxn ang="0">
                      <a:pos x="145" y="419"/>
                    </a:cxn>
                    <a:cxn ang="0">
                      <a:pos x="152" y="424"/>
                    </a:cxn>
                    <a:cxn ang="0">
                      <a:pos x="158" y="450"/>
                    </a:cxn>
                    <a:cxn ang="0">
                      <a:pos x="833" y="53"/>
                    </a:cxn>
                    <a:cxn ang="0">
                      <a:pos x="839" y="94"/>
                    </a:cxn>
                    <a:cxn ang="0">
                      <a:pos x="848" y="122"/>
                    </a:cxn>
                    <a:cxn ang="0">
                      <a:pos x="856" y="152"/>
                    </a:cxn>
                    <a:cxn ang="0">
                      <a:pos x="1074" y="131"/>
                    </a:cxn>
                    <a:cxn ang="0">
                      <a:pos x="1102" y="134"/>
                    </a:cxn>
                    <a:cxn ang="0">
                      <a:pos x="1107" y="119"/>
                    </a:cxn>
                    <a:cxn ang="0">
                      <a:pos x="1126" y="87"/>
                    </a:cxn>
                    <a:cxn ang="0">
                      <a:pos x="1123" y="43"/>
                    </a:cxn>
                    <a:cxn ang="0">
                      <a:pos x="1107" y="5"/>
                    </a:cxn>
                    <a:cxn ang="0">
                      <a:pos x="1021" y="28"/>
                    </a:cxn>
                    <a:cxn ang="0">
                      <a:pos x="941" y="38"/>
                    </a:cxn>
                    <a:cxn ang="0">
                      <a:pos x="871" y="35"/>
                    </a:cxn>
                    <a:cxn ang="0">
                      <a:pos x="790" y="164"/>
                    </a:cxn>
                    <a:cxn ang="0">
                      <a:pos x="827" y="151"/>
                    </a:cxn>
                    <a:cxn ang="0">
                      <a:pos x="855" y="144"/>
                    </a:cxn>
                    <a:cxn ang="0">
                      <a:pos x="1076" y="151"/>
                    </a:cxn>
                    <a:cxn ang="0">
                      <a:pos x="1094" y="163"/>
                    </a:cxn>
                  </a:cxnLst>
                  <a:rect l="0" t="0" r="r" b="b"/>
                  <a:pathLst>
                    <a:path w="1587" h="466">
                      <a:moveTo>
                        <a:pt x="1535" y="368"/>
                      </a:moveTo>
                      <a:lnTo>
                        <a:pt x="1587" y="334"/>
                      </a:lnTo>
                      <a:lnTo>
                        <a:pt x="1586" y="333"/>
                      </a:lnTo>
                      <a:lnTo>
                        <a:pt x="1585" y="333"/>
                      </a:lnTo>
                      <a:lnTo>
                        <a:pt x="1584" y="332"/>
                      </a:lnTo>
                      <a:lnTo>
                        <a:pt x="1583" y="331"/>
                      </a:lnTo>
                      <a:lnTo>
                        <a:pt x="1582" y="330"/>
                      </a:lnTo>
                      <a:lnTo>
                        <a:pt x="1580" y="328"/>
                      </a:lnTo>
                      <a:lnTo>
                        <a:pt x="1578" y="327"/>
                      </a:lnTo>
                      <a:lnTo>
                        <a:pt x="1577" y="326"/>
                      </a:lnTo>
                      <a:lnTo>
                        <a:pt x="1576" y="325"/>
                      </a:lnTo>
                      <a:lnTo>
                        <a:pt x="1575" y="324"/>
                      </a:lnTo>
                      <a:lnTo>
                        <a:pt x="1572" y="323"/>
                      </a:lnTo>
                      <a:lnTo>
                        <a:pt x="1571" y="321"/>
                      </a:lnTo>
                      <a:lnTo>
                        <a:pt x="1570" y="320"/>
                      </a:lnTo>
                      <a:lnTo>
                        <a:pt x="1569" y="319"/>
                      </a:lnTo>
                      <a:lnTo>
                        <a:pt x="1567" y="318"/>
                      </a:lnTo>
                      <a:lnTo>
                        <a:pt x="1565" y="317"/>
                      </a:lnTo>
                      <a:lnTo>
                        <a:pt x="1564" y="316"/>
                      </a:lnTo>
                      <a:lnTo>
                        <a:pt x="1562" y="315"/>
                      </a:lnTo>
                      <a:lnTo>
                        <a:pt x="1561" y="312"/>
                      </a:lnTo>
                      <a:lnTo>
                        <a:pt x="1560" y="311"/>
                      </a:lnTo>
                      <a:lnTo>
                        <a:pt x="1559" y="310"/>
                      </a:lnTo>
                      <a:lnTo>
                        <a:pt x="1556" y="309"/>
                      </a:lnTo>
                      <a:lnTo>
                        <a:pt x="1555" y="308"/>
                      </a:lnTo>
                      <a:lnTo>
                        <a:pt x="1554" y="306"/>
                      </a:lnTo>
                      <a:lnTo>
                        <a:pt x="1553" y="305"/>
                      </a:lnTo>
                      <a:lnTo>
                        <a:pt x="1552" y="304"/>
                      </a:lnTo>
                      <a:lnTo>
                        <a:pt x="1549" y="303"/>
                      </a:lnTo>
                      <a:lnTo>
                        <a:pt x="1548" y="302"/>
                      </a:lnTo>
                      <a:lnTo>
                        <a:pt x="1547" y="301"/>
                      </a:lnTo>
                      <a:lnTo>
                        <a:pt x="1546" y="300"/>
                      </a:lnTo>
                      <a:lnTo>
                        <a:pt x="1545" y="298"/>
                      </a:lnTo>
                      <a:lnTo>
                        <a:pt x="1545" y="297"/>
                      </a:lnTo>
                      <a:lnTo>
                        <a:pt x="1228" y="254"/>
                      </a:lnTo>
                      <a:lnTo>
                        <a:pt x="1141" y="289"/>
                      </a:lnTo>
                      <a:lnTo>
                        <a:pt x="1140" y="289"/>
                      </a:lnTo>
                      <a:lnTo>
                        <a:pt x="1139" y="289"/>
                      </a:lnTo>
                      <a:lnTo>
                        <a:pt x="1138" y="289"/>
                      </a:lnTo>
                      <a:lnTo>
                        <a:pt x="1137" y="289"/>
                      </a:lnTo>
                      <a:lnTo>
                        <a:pt x="1134" y="289"/>
                      </a:lnTo>
                      <a:lnTo>
                        <a:pt x="1133" y="289"/>
                      </a:lnTo>
                      <a:lnTo>
                        <a:pt x="1132" y="289"/>
                      </a:lnTo>
                      <a:lnTo>
                        <a:pt x="1131" y="289"/>
                      </a:lnTo>
                      <a:lnTo>
                        <a:pt x="1129" y="289"/>
                      </a:lnTo>
                      <a:lnTo>
                        <a:pt x="1128" y="289"/>
                      </a:lnTo>
                      <a:lnTo>
                        <a:pt x="1126" y="289"/>
                      </a:lnTo>
                      <a:lnTo>
                        <a:pt x="1125" y="289"/>
                      </a:lnTo>
                      <a:lnTo>
                        <a:pt x="1123" y="289"/>
                      </a:lnTo>
                      <a:lnTo>
                        <a:pt x="1122" y="289"/>
                      </a:lnTo>
                      <a:lnTo>
                        <a:pt x="1121" y="289"/>
                      </a:lnTo>
                      <a:lnTo>
                        <a:pt x="1119" y="289"/>
                      </a:lnTo>
                      <a:lnTo>
                        <a:pt x="1117" y="289"/>
                      </a:lnTo>
                      <a:lnTo>
                        <a:pt x="1116" y="289"/>
                      </a:lnTo>
                      <a:lnTo>
                        <a:pt x="1115" y="289"/>
                      </a:lnTo>
                      <a:lnTo>
                        <a:pt x="1114" y="288"/>
                      </a:lnTo>
                      <a:lnTo>
                        <a:pt x="1113" y="288"/>
                      </a:lnTo>
                      <a:lnTo>
                        <a:pt x="1110" y="288"/>
                      </a:lnTo>
                      <a:lnTo>
                        <a:pt x="1109" y="288"/>
                      </a:lnTo>
                      <a:lnTo>
                        <a:pt x="1108" y="288"/>
                      </a:lnTo>
                      <a:lnTo>
                        <a:pt x="1107" y="288"/>
                      </a:lnTo>
                      <a:lnTo>
                        <a:pt x="1106" y="288"/>
                      </a:lnTo>
                      <a:lnTo>
                        <a:pt x="1104" y="287"/>
                      </a:lnTo>
                      <a:lnTo>
                        <a:pt x="1103" y="287"/>
                      </a:lnTo>
                      <a:lnTo>
                        <a:pt x="1102" y="287"/>
                      </a:lnTo>
                      <a:lnTo>
                        <a:pt x="1101" y="286"/>
                      </a:lnTo>
                      <a:lnTo>
                        <a:pt x="1100" y="286"/>
                      </a:lnTo>
                      <a:lnTo>
                        <a:pt x="1113" y="301"/>
                      </a:lnTo>
                      <a:lnTo>
                        <a:pt x="1100" y="306"/>
                      </a:lnTo>
                      <a:lnTo>
                        <a:pt x="1100" y="311"/>
                      </a:lnTo>
                      <a:lnTo>
                        <a:pt x="1535" y="368"/>
                      </a:lnTo>
                      <a:close/>
                      <a:moveTo>
                        <a:pt x="456" y="220"/>
                      </a:moveTo>
                      <a:lnTo>
                        <a:pt x="457" y="221"/>
                      </a:lnTo>
                      <a:lnTo>
                        <a:pt x="460" y="222"/>
                      </a:lnTo>
                      <a:lnTo>
                        <a:pt x="462" y="222"/>
                      </a:lnTo>
                      <a:lnTo>
                        <a:pt x="464" y="223"/>
                      </a:lnTo>
                      <a:lnTo>
                        <a:pt x="465" y="223"/>
                      </a:lnTo>
                      <a:lnTo>
                        <a:pt x="468" y="223"/>
                      </a:lnTo>
                      <a:lnTo>
                        <a:pt x="470" y="223"/>
                      </a:lnTo>
                      <a:lnTo>
                        <a:pt x="472" y="223"/>
                      </a:lnTo>
                      <a:lnTo>
                        <a:pt x="475" y="222"/>
                      </a:lnTo>
                      <a:lnTo>
                        <a:pt x="477" y="222"/>
                      </a:lnTo>
                      <a:lnTo>
                        <a:pt x="480" y="222"/>
                      </a:lnTo>
                      <a:lnTo>
                        <a:pt x="483" y="221"/>
                      </a:lnTo>
                      <a:lnTo>
                        <a:pt x="485" y="220"/>
                      </a:lnTo>
                      <a:lnTo>
                        <a:pt x="487" y="220"/>
                      </a:lnTo>
                      <a:lnTo>
                        <a:pt x="491" y="219"/>
                      </a:lnTo>
                      <a:lnTo>
                        <a:pt x="493" y="218"/>
                      </a:lnTo>
                      <a:lnTo>
                        <a:pt x="495" y="216"/>
                      </a:lnTo>
                      <a:lnTo>
                        <a:pt x="499" y="216"/>
                      </a:lnTo>
                      <a:lnTo>
                        <a:pt x="501" y="215"/>
                      </a:lnTo>
                      <a:lnTo>
                        <a:pt x="504" y="214"/>
                      </a:lnTo>
                      <a:lnTo>
                        <a:pt x="507" y="213"/>
                      </a:lnTo>
                      <a:lnTo>
                        <a:pt x="509" y="212"/>
                      </a:lnTo>
                      <a:lnTo>
                        <a:pt x="512" y="211"/>
                      </a:lnTo>
                      <a:lnTo>
                        <a:pt x="515" y="209"/>
                      </a:lnTo>
                      <a:lnTo>
                        <a:pt x="517" y="208"/>
                      </a:lnTo>
                      <a:lnTo>
                        <a:pt x="520" y="207"/>
                      </a:lnTo>
                      <a:lnTo>
                        <a:pt x="522" y="206"/>
                      </a:lnTo>
                      <a:lnTo>
                        <a:pt x="526" y="205"/>
                      </a:lnTo>
                      <a:lnTo>
                        <a:pt x="528" y="204"/>
                      </a:lnTo>
                      <a:lnTo>
                        <a:pt x="530" y="202"/>
                      </a:lnTo>
                      <a:lnTo>
                        <a:pt x="532" y="202"/>
                      </a:lnTo>
                      <a:lnTo>
                        <a:pt x="535" y="201"/>
                      </a:lnTo>
                      <a:lnTo>
                        <a:pt x="537" y="200"/>
                      </a:lnTo>
                      <a:lnTo>
                        <a:pt x="539" y="200"/>
                      </a:lnTo>
                      <a:lnTo>
                        <a:pt x="543" y="200"/>
                      </a:lnTo>
                      <a:lnTo>
                        <a:pt x="546" y="200"/>
                      </a:lnTo>
                      <a:lnTo>
                        <a:pt x="550" y="200"/>
                      </a:lnTo>
                      <a:lnTo>
                        <a:pt x="553" y="200"/>
                      </a:lnTo>
                      <a:lnTo>
                        <a:pt x="558" y="200"/>
                      </a:lnTo>
                      <a:lnTo>
                        <a:pt x="563" y="201"/>
                      </a:lnTo>
                      <a:lnTo>
                        <a:pt x="567" y="201"/>
                      </a:lnTo>
                      <a:lnTo>
                        <a:pt x="572" y="202"/>
                      </a:lnTo>
                      <a:lnTo>
                        <a:pt x="578" y="202"/>
                      </a:lnTo>
                      <a:lnTo>
                        <a:pt x="582" y="204"/>
                      </a:lnTo>
                      <a:lnTo>
                        <a:pt x="588" y="204"/>
                      </a:lnTo>
                      <a:lnTo>
                        <a:pt x="594" y="205"/>
                      </a:lnTo>
                      <a:lnTo>
                        <a:pt x="598" y="206"/>
                      </a:lnTo>
                      <a:lnTo>
                        <a:pt x="604" y="206"/>
                      </a:lnTo>
                      <a:lnTo>
                        <a:pt x="610" y="207"/>
                      </a:lnTo>
                      <a:lnTo>
                        <a:pt x="616" y="207"/>
                      </a:lnTo>
                      <a:lnTo>
                        <a:pt x="620" y="208"/>
                      </a:lnTo>
                      <a:lnTo>
                        <a:pt x="626" y="208"/>
                      </a:lnTo>
                      <a:lnTo>
                        <a:pt x="631" y="209"/>
                      </a:lnTo>
                      <a:lnTo>
                        <a:pt x="636" y="209"/>
                      </a:lnTo>
                      <a:lnTo>
                        <a:pt x="641" y="209"/>
                      </a:lnTo>
                      <a:lnTo>
                        <a:pt x="646" y="209"/>
                      </a:lnTo>
                      <a:lnTo>
                        <a:pt x="650" y="209"/>
                      </a:lnTo>
                      <a:lnTo>
                        <a:pt x="654" y="209"/>
                      </a:lnTo>
                      <a:lnTo>
                        <a:pt x="658" y="208"/>
                      </a:lnTo>
                      <a:lnTo>
                        <a:pt x="662" y="208"/>
                      </a:lnTo>
                      <a:lnTo>
                        <a:pt x="664" y="207"/>
                      </a:lnTo>
                      <a:lnTo>
                        <a:pt x="668" y="206"/>
                      </a:lnTo>
                      <a:lnTo>
                        <a:pt x="670" y="205"/>
                      </a:lnTo>
                      <a:lnTo>
                        <a:pt x="671" y="204"/>
                      </a:lnTo>
                      <a:lnTo>
                        <a:pt x="672" y="204"/>
                      </a:lnTo>
                      <a:lnTo>
                        <a:pt x="673" y="202"/>
                      </a:lnTo>
                      <a:lnTo>
                        <a:pt x="675" y="202"/>
                      </a:lnTo>
                      <a:lnTo>
                        <a:pt x="676" y="201"/>
                      </a:lnTo>
                      <a:lnTo>
                        <a:pt x="677" y="201"/>
                      </a:lnTo>
                      <a:lnTo>
                        <a:pt x="677" y="200"/>
                      </a:lnTo>
                      <a:lnTo>
                        <a:pt x="678" y="200"/>
                      </a:lnTo>
                      <a:lnTo>
                        <a:pt x="679" y="199"/>
                      </a:lnTo>
                      <a:lnTo>
                        <a:pt x="680" y="198"/>
                      </a:lnTo>
                      <a:lnTo>
                        <a:pt x="682" y="198"/>
                      </a:lnTo>
                      <a:lnTo>
                        <a:pt x="683" y="197"/>
                      </a:lnTo>
                      <a:lnTo>
                        <a:pt x="684" y="196"/>
                      </a:lnTo>
                      <a:lnTo>
                        <a:pt x="685" y="194"/>
                      </a:lnTo>
                      <a:lnTo>
                        <a:pt x="686" y="193"/>
                      </a:lnTo>
                      <a:lnTo>
                        <a:pt x="687" y="192"/>
                      </a:lnTo>
                      <a:lnTo>
                        <a:pt x="688" y="191"/>
                      </a:lnTo>
                      <a:lnTo>
                        <a:pt x="690" y="190"/>
                      </a:lnTo>
                      <a:lnTo>
                        <a:pt x="690" y="189"/>
                      </a:lnTo>
                      <a:lnTo>
                        <a:pt x="691" y="189"/>
                      </a:lnTo>
                      <a:lnTo>
                        <a:pt x="691" y="187"/>
                      </a:lnTo>
                      <a:lnTo>
                        <a:pt x="692" y="187"/>
                      </a:lnTo>
                      <a:lnTo>
                        <a:pt x="692" y="189"/>
                      </a:lnTo>
                      <a:lnTo>
                        <a:pt x="692" y="190"/>
                      </a:lnTo>
                      <a:lnTo>
                        <a:pt x="693" y="190"/>
                      </a:lnTo>
                      <a:lnTo>
                        <a:pt x="693" y="191"/>
                      </a:lnTo>
                      <a:lnTo>
                        <a:pt x="693" y="192"/>
                      </a:lnTo>
                      <a:lnTo>
                        <a:pt x="693" y="193"/>
                      </a:lnTo>
                      <a:lnTo>
                        <a:pt x="693" y="194"/>
                      </a:lnTo>
                      <a:lnTo>
                        <a:pt x="693" y="196"/>
                      </a:lnTo>
                      <a:lnTo>
                        <a:pt x="693" y="197"/>
                      </a:lnTo>
                      <a:lnTo>
                        <a:pt x="693" y="198"/>
                      </a:lnTo>
                      <a:lnTo>
                        <a:pt x="693" y="199"/>
                      </a:lnTo>
                      <a:lnTo>
                        <a:pt x="693" y="200"/>
                      </a:lnTo>
                      <a:lnTo>
                        <a:pt x="693" y="201"/>
                      </a:lnTo>
                      <a:lnTo>
                        <a:pt x="692" y="202"/>
                      </a:lnTo>
                      <a:lnTo>
                        <a:pt x="692" y="204"/>
                      </a:lnTo>
                      <a:lnTo>
                        <a:pt x="692" y="205"/>
                      </a:lnTo>
                      <a:lnTo>
                        <a:pt x="692" y="206"/>
                      </a:lnTo>
                      <a:lnTo>
                        <a:pt x="692" y="207"/>
                      </a:lnTo>
                      <a:lnTo>
                        <a:pt x="691" y="208"/>
                      </a:lnTo>
                      <a:lnTo>
                        <a:pt x="691" y="209"/>
                      </a:lnTo>
                      <a:lnTo>
                        <a:pt x="694" y="209"/>
                      </a:lnTo>
                      <a:lnTo>
                        <a:pt x="697" y="209"/>
                      </a:lnTo>
                      <a:lnTo>
                        <a:pt x="700" y="209"/>
                      </a:lnTo>
                      <a:lnTo>
                        <a:pt x="702" y="209"/>
                      </a:lnTo>
                      <a:lnTo>
                        <a:pt x="705" y="209"/>
                      </a:lnTo>
                      <a:lnTo>
                        <a:pt x="708" y="209"/>
                      </a:lnTo>
                      <a:lnTo>
                        <a:pt x="710" y="209"/>
                      </a:lnTo>
                      <a:lnTo>
                        <a:pt x="714" y="209"/>
                      </a:lnTo>
                      <a:lnTo>
                        <a:pt x="716" y="209"/>
                      </a:lnTo>
                      <a:lnTo>
                        <a:pt x="720" y="209"/>
                      </a:lnTo>
                      <a:lnTo>
                        <a:pt x="722" y="209"/>
                      </a:lnTo>
                      <a:lnTo>
                        <a:pt x="725" y="209"/>
                      </a:lnTo>
                      <a:lnTo>
                        <a:pt x="728" y="209"/>
                      </a:lnTo>
                      <a:lnTo>
                        <a:pt x="730" y="209"/>
                      </a:lnTo>
                      <a:lnTo>
                        <a:pt x="734" y="209"/>
                      </a:lnTo>
                      <a:lnTo>
                        <a:pt x="736" y="209"/>
                      </a:lnTo>
                      <a:lnTo>
                        <a:pt x="739" y="209"/>
                      </a:lnTo>
                      <a:lnTo>
                        <a:pt x="742" y="209"/>
                      </a:lnTo>
                      <a:lnTo>
                        <a:pt x="744" y="209"/>
                      </a:lnTo>
                      <a:lnTo>
                        <a:pt x="747" y="209"/>
                      </a:lnTo>
                      <a:lnTo>
                        <a:pt x="750" y="208"/>
                      </a:lnTo>
                      <a:lnTo>
                        <a:pt x="752" y="208"/>
                      </a:lnTo>
                      <a:lnTo>
                        <a:pt x="755" y="208"/>
                      </a:lnTo>
                      <a:lnTo>
                        <a:pt x="758" y="208"/>
                      </a:lnTo>
                      <a:lnTo>
                        <a:pt x="760" y="207"/>
                      </a:lnTo>
                      <a:lnTo>
                        <a:pt x="764" y="207"/>
                      </a:lnTo>
                      <a:lnTo>
                        <a:pt x="766" y="206"/>
                      </a:lnTo>
                      <a:lnTo>
                        <a:pt x="768" y="206"/>
                      </a:lnTo>
                      <a:lnTo>
                        <a:pt x="772" y="205"/>
                      </a:lnTo>
                      <a:lnTo>
                        <a:pt x="774" y="205"/>
                      </a:lnTo>
                      <a:lnTo>
                        <a:pt x="776" y="204"/>
                      </a:lnTo>
                      <a:lnTo>
                        <a:pt x="779" y="202"/>
                      </a:lnTo>
                      <a:lnTo>
                        <a:pt x="780" y="205"/>
                      </a:lnTo>
                      <a:lnTo>
                        <a:pt x="779" y="207"/>
                      </a:lnTo>
                      <a:lnTo>
                        <a:pt x="779" y="209"/>
                      </a:lnTo>
                      <a:lnTo>
                        <a:pt x="777" y="212"/>
                      </a:lnTo>
                      <a:lnTo>
                        <a:pt x="776" y="214"/>
                      </a:lnTo>
                      <a:lnTo>
                        <a:pt x="774" y="218"/>
                      </a:lnTo>
                      <a:lnTo>
                        <a:pt x="773" y="220"/>
                      </a:lnTo>
                      <a:lnTo>
                        <a:pt x="770" y="222"/>
                      </a:lnTo>
                      <a:lnTo>
                        <a:pt x="768" y="224"/>
                      </a:lnTo>
                      <a:lnTo>
                        <a:pt x="766" y="228"/>
                      </a:lnTo>
                      <a:lnTo>
                        <a:pt x="764" y="230"/>
                      </a:lnTo>
                      <a:lnTo>
                        <a:pt x="760" y="233"/>
                      </a:lnTo>
                      <a:lnTo>
                        <a:pt x="758" y="236"/>
                      </a:lnTo>
                      <a:lnTo>
                        <a:pt x="754" y="238"/>
                      </a:lnTo>
                      <a:lnTo>
                        <a:pt x="751" y="242"/>
                      </a:lnTo>
                      <a:lnTo>
                        <a:pt x="749" y="244"/>
                      </a:lnTo>
                      <a:lnTo>
                        <a:pt x="745" y="246"/>
                      </a:lnTo>
                      <a:lnTo>
                        <a:pt x="742" y="250"/>
                      </a:lnTo>
                      <a:lnTo>
                        <a:pt x="738" y="252"/>
                      </a:lnTo>
                      <a:lnTo>
                        <a:pt x="735" y="254"/>
                      </a:lnTo>
                      <a:lnTo>
                        <a:pt x="731" y="257"/>
                      </a:lnTo>
                      <a:lnTo>
                        <a:pt x="728" y="260"/>
                      </a:lnTo>
                      <a:lnTo>
                        <a:pt x="724" y="263"/>
                      </a:lnTo>
                      <a:lnTo>
                        <a:pt x="721" y="265"/>
                      </a:lnTo>
                      <a:lnTo>
                        <a:pt x="717" y="267"/>
                      </a:lnTo>
                      <a:lnTo>
                        <a:pt x="714" y="269"/>
                      </a:lnTo>
                      <a:lnTo>
                        <a:pt x="710" y="272"/>
                      </a:lnTo>
                      <a:lnTo>
                        <a:pt x="708" y="273"/>
                      </a:lnTo>
                      <a:lnTo>
                        <a:pt x="705" y="275"/>
                      </a:lnTo>
                      <a:lnTo>
                        <a:pt x="702" y="278"/>
                      </a:lnTo>
                      <a:lnTo>
                        <a:pt x="700" y="279"/>
                      </a:lnTo>
                      <a:lnTo>
                        <a:pt x="698" y="281"/>
                      </a:lnTo>
                      <a:lnTo>
                        <a:pt x="691" y="281"/>
                      </a:lnTo>
                      <a:lnTo>
                        <a:pt x="684" y="280"/>
                      </a:lnTo>
                      <a:lnTo>
                        <a:pt x="678" y="280"/>
                      </a:lnTo>
                      <a:lnTo>
                        <a:pt x="671" y="280"/>
                      </a:lnTo>
                      <a:lnTo>
                        <a:pt x="665" y="279"/>
                      </a:lnTo>
                      <a:lnTo>
                        <a:pt x="658" y="279"/>
                      </a:lnTo>
                      <a:lnTo>
                        <a:pt x="651" y="279"/>
                      </a:lnTo>
                      <a:lnTo>
                        <a:pt x="646" y="279"/>
                      </a:lnTo>
                      <a:lnTo>
                        <a:pt x="639" y="278"/>
                      </a:lnTo>
                      <a:lnTo>
                        <a:pt x="633" y="278"/>
                      </a:lnTo>
                      <a:lnTo>
                        <a:pt x="626" y="278"/>
                      </a:lnTo>
                      <a:lnTo>
                        <a:pt x="619" y="276"/>
                      </a:lnTo>
                      <a:lnTo>
                        <a:pt x="613" y="276"/>
                      </a:lnTo>
                      <a:lnTo>
                        <a:pt x="606" y="276"/>
                      </a:lnTo>
                      <a:lnTo>
                        <a:pt x="601" y="276"/>
                      </a:lnTo>
                      <a:lnTo>
                        <a:pt x="594" y="275"/>
                      </a:lnTo>
                      <a:lnTo>
                        <a:pt x="587" y="275"/>
                      </a:lnTo>
                      <a:lnTo>
                        <a:pt x="581" y="275"/>
                      </a:lnTo>
                      <a:lnTo>
                        <a:pt x="574" y="275"/>
                      </a:lnTo>
                      <a:lnTo>
                        <a:pt x="568" y="274"/>
                      </a:lnTo>
                      <a:lnTo>
                        <a:pt x="561" y="274"/>
                      </a:lnTo>
                      <a:lnTo>
                        <a:pt x="554" y="274"/>
                      </a:lnTo>
                      <a:lnTo>
                        <a:pt x="549" y="273"/>
                      </a:lnTo>
                      <a:lnTo>
                        <a:pt x="542" y="273"/>
                      </a:lnTo>
                      <a:lnTo>
                        <a:pt x="535" y="273"/>
                      </a:lnTo>
                      <a:lnTo>
                        <a:pt x="529" y="273"/>
                      </a:lnTo>
                      <a:lnTo>
                        <a:pt x="522" y="272"/>
                      </a:lnTo>
                      <a:lnTo>
                        <a:pt x="516" y="272"/>
                      </a:lnTo>
                      <a:lnTo>
                        <a:pt x="509" y="272"/>
                      </a:lnTo>
                      <a:lnTo>
                        <a:pt x="502" y="272"/>
                      </a:lnTo>
                      <a:lnTo>
                        <a:pt x="497" y="271"/>
                      </a:lnTo>
                      <a:lnTo>
                        <a:pt x="490" y="271"/>
                      </a:lnTo>
                      <a:lnTo>
                        <a:pt x="490" y="269"/>
                      </a:lnTo>
                      <a:lnTo>
                        <a:pt x="490" y="267"/>
                      </a:lnTo>
                      <a:lnTo>
                        <a:pt x="490" y="266"/>
                      </a:lnTo>
                      <a:lnTo>
                        <a:pt x="490" y="265"/>
                      </a:lnTo>
                      <a:lnTo>
                        <a:pt x="489" y="263"/>
                      </a:lnTo>
                      <a:lnTo>
                        <a:pt x="489" y="261"/>
                      </a:lnTo>
                      <a:lnTo>
                        <a:pt x="489" y="260"/>
                      </a:lnTo>
                      <a:lnTo>
                        <a:pt x="487" y="259"/>
                      </a:lnTo>
                      <a:lnTo>
                        <a:pt x="487" y="258"/>
                      </a:lnTo>
                      <a:lnTo>
                        <a:pt x="486" y="256"/>
                      </a:lnTo>
                      <a:lnTo>
                        <a:pt x="485" y="254"/>
                      </a:lnTo>
                      <a:lnTo>
                        <a:pt x="485" y="253"/>
                      </a:lnTo>
                      <a:lnTo>
                        <a:pt x="484" y="252"/>
                      </a:lnTo>
                      <a:lnTo>
                        <a:pt x="483" y="251"/>
                      </a:lnTo>
                      <a:lnTo>
                        <a:pt x="482" y="250"/>
                      </a:lnTo>
                      <a:lnTo>
                        <a:pt x="480" y="249"/>
                      </a:lnTo>
                      <a:lnTo>
                        <a:pt x="479" y="246"/>
                      </a:lnTo>
                      <a:lnTo>
                        <a:pt x="478" y="245"/>
                      </a:lnTo>
                      <a:lnTo>
                        <a:pt x="477" y="244"/>
                      </a:lnTo>
                      <a:lnTo>
                        <a:pt x="476" y="243"/>
                      </a:lnTo>
                      <a:lnTo>
                        <a:pt x="475" y="241"/>
                      </a:lnTo>
                      <a:lnTo>
                        <a:pt x="474" y="239"/>
                      </a:lnTo>
                      <a:lnTo>
                        <a:pt x="471" y="238"/>
                      </a:lnTo>
                      <a:lnTo>
                        <a:pt x="470" y="236"/>
                      </a:lnTo>
                      <a:lnTo>
                        <a:pt x="469" y="235"/>
                      </a:lnTo>
                      <a:lnTo>
                        <a:pt x="467" y="233"/>
                      </a:lnTo>
                      <a:lnTo>
                        <a:pt x="465" y="231"/>
                      </a:lnTo>
                      <a:lnTo>
                        <a:pt x="463" y="229"/>
                      </a:lnTo>
                      <a:lnTo>
                        <a:pt x="462" y="227"/>
                      </a:lnTo>
                      <a:lnTo>
                        <a:pt x="460" y="224"/>
                      </a:lnTo>
                      <a:lnTo>
                        <a:pt x="459" y="222"/>
                      </a:lnTo>
                      <a:lnTo>
                        <a:pt x="456" y="220"/>
                      </a:lnTo>
                      <a:close/>
                      <a:moveTo>
                        <a:pt x="185" y="440"/>
                      </a:moveTo>
                      <a:lnTo>
                        <a:pt x="186" y="442"/>
                      </a:lnTo>
                      <a:lnTo>
                        <a:pt x="187" y="443"/>
                      </a:lnTo>
                      <a:lnTo>
                        <a:pt x="188" y="443"/>
                      </a:lnTo>
                      <a:lnTo>
                        <a:pt x="189" y="444"/>
                      </a:lnTo>
                      <a:lnTo>
                        <a:pt x="190" y="444"/>
                      </a:lnTo>
                      <a:lnTo>
                        <a:pt x="192" y="444"/>
                      </a:lnTo>
                      <a:lnTo>
                        <a:pt x="193" y="444"/>
                      </a:lnTo>
                      <a:lnTo>
                        <a:pt x="194" y="444"/>
                      </a:lnTo>
                      <a:lnTo>
                        <a:pt x="195" y="443"/>
                      </a:lnTo>
                      <a:lnTo>
                        <a:pt x="196" y="443"/>
                      </a:lnTo>
                      <a:lnTo>
                        <a:pt x="196" y="442"/>
                      </a:lnTo>
                      <a:lnTo>
                        <a:pt x="197" y="440"/>
                      </a:lnTo>
                      <a:lnTo>
                        <a:pt x="197" y="439"/>
                      </a:lnTo>
                      <a:lnTo>
                        <a:pt x="199" y="438"/>
                      </a:lnTo>
                      <a:lnTo>
                        <a:pt x="199" y="437"/>
                      </a:lnTo>
                      <a:lnTo>
                        <a:pt x="199" y="436"/>
                      </a:lnTo>
                      <a:lnTo>
                        <a:pt x="199" y="435"/>
                      </a:lnTo>
                      <a:lnTo>
                        <a:pt x="199" y="434"/>
                      </a:lnTo>
                      <a:lnTo>
                        <a:pt x="199" y="432"/>
                      </a:lnTo>
                      <a:lnTo>
                        <a:pt x="199" y="431"/>
                      </a:lnTo>
                      <a:lnTo>
                        <a:pt x="199" y="429"/>
                      </a:lnTo>
                      <a:lnTo>
                        <a:pt x="199" y="428"/>
                      </a:lnTo>
                      <a:lnTo>
                        <a:pt x="199" y="427"/>
                      </a:lnTo>
                      <a:lnTo>
                        <a:pt x="199" y="425"/>
                      </a:lnTo>
                      <a:lnTo>
                        <a:pt x="199" y="424"/>
                      </a:lnTo>
                      <a:lnTo>
                        <a:pt x="200" y="423"/>
                      </a:lnTo>
                      <a:lnTo>
                        <a:pt x="200" y="422"/>
                      </a:lnTo>
                      <a:lnTo>
                        <a:pt x="200" y="420"/>
                      </a:lnTo>
                      <a:lnTo>
                        <a:pt x="200" y="419"/>
                      </a:lnTo>
                      <a:lnTo>
                        <a:pt x="200" y="417"/>
                      </a:lnTo>
                      <a:lnTo>
                        <a:pt x="200" y="416"/>
                      </a:lnTo>
                      <a:lnTo>
                        <a:pt x="200" y="415"/>
                      </a:lnTo>
                      <a:lnTo>
                        <a:pt x="200" y="414"/>
                      </a:lnTo>
                      <a:lnTo>
                        <a:pt x="200" y="413"/>
                      </a:lnTo>
                      <a:lnTo>
                        <a:pt x="201" y="412"/>
                      </a:lnTo>
                      <a:lnTo>
                        <a:pt x="201" y="409"/>
                      </a:lnTo>
                      <a:lnTo>
                        <a:pt x="201" y="408"/>
                      </a:lnTo>
                      <a:lnTo>
                        <a:pt x="201" y="407"/>
                      </a:lnTo>
                      <a:lnTo>
                        <a:pt x="201" y="406"/>
                      </a:lnTo>
                      <a:lnTo>
                        <a:pt x="201" y="405"/>
                      </a:lnTo>
                      <a:lnTo>
                        <a:pt x="201" y="403"/>
                      </a:lnTo>
                      <a:lnTo>
                        <a:pt x="201" y="402"/>
                      </a:lnTo>
                      <a:lnTo>
                        <a:pt x="201" y="401"/>
                      </a:lnTo>
                      <a:lnTo>
                        <a:pt x="202" y="400"/>
                      </a:lnTo>
                      <a:lnTo>
                        <a:pt x="202" y="399"/>
                      </a:lnTo>
                      <a:lnTo>
                        <a:pt x="202" y="398"/>
                      </a:lnTo>
                      <a:lnTo>
                        <a:pt x="202" y="397"/>
                      </a:lnTo>
                      <a:lnTo>
                        <a:pt x="202" y="395"/>
                      </a:lnTo>
                      <a:lnTo>
                        <a:pt x="202" y="394"/>
                      </a:lnTo>
                      <a:lnTo>
                        <a:pt x="202" y="393"/>
                      </a:lnTo>
                      <a:lnTo>
                        <a:pt x="202" y="392"/>
                      </a:lnTo>
                      <a:lnTo>
                        <a:pt x="201" y="390"/>
                      </a:lnTo>
                      <a:lnTo>
                        <a:pt x="200" y="387"/>
                      </a:lnTo>
                      <a:lnTo>
                        <a:pt x="199" y="385"/>
                      </a:lnTo>
                      <a:lnTo>
                        <a:pt x="199" y="383"/>
                      </a:lnTo>
                      <a:lnTo>
                        <a:pt x="197" y="382"/>
                      </a:lnTo>
                      <a:lnTo>
                        <a:pt x="196" y="379"/>
                      </a:lnTo>
                      <a:lnTo>
                        <a:pt x="196" y="377"/>
                      </a:lnTo>
                      <a:lnTo>
                        <a:pt x="195" y="376"/>
                      </a:lnTo>
                      <a:lnTo>
                        <a:pt x="195" y="375"/>
                      </a:lnTo>
                      <a:lnTo>
                        <a:pt x="194" y="372"/>
                      </a:lnTo>
                      <a:lnTo>
                        <a:pt x="194" y="371"/>
                      </a:lnTo>
                      <a:lnTo>
                        <a:pt x="193" y="370"/>
                      </a:lnTo>
                      <a:lnTo>
                        <a:pt x="193" y="369"/>
                      </a:lnTo>
                      <a:lnTo>
                        <a:pt x="192" y="368"/>
                      </a:lnTo>
                      <a:lnTo>
                        <a:pt x="192" y="367"/>
                      </a:lnTo>
                      <a:lnTo>
                        <a:pt x="192" y="365"/>
                      </a:lnTo>
                      <a:lnTo>
                        <a:pt x="190" y="364"/>
                      </a:lnTo>
                      <a:lnTo>
                        <a:pt x="190" y="363"/>
                      </a:lnTo>
                      <a:lnTo>
                        <a:pt x="190" y="362"/>
                      </a:lnTo>
                      <a:lnTo>
                        <a:pt x="189" y="361"/>
                      </a:lnTo>
                      <a:lnTo>
                        <a:pt x="189" y="360"/>
                      </a:lnTo>
                      <a:lnTo>
                        <a:pt x="188" y="358"/>
                      </a:lnTo>
                      <a:lnTo>
                        <a:pt x="188" y="357"/>
                      </a:lnTo>
                      <a:lnTo>
                        <a:pt x="188" y="356"/>
                      </a:lnTo>
                      <a:lnTo>
                        <a:pt x="187" y="355"/>
                      </a:lnTo>
                      <a:lnTo>
                        <a:pt x="187" y="354"/>
                      </a:lnTo>
                      <a:lnTo>
                        <a:pt x="186" y="353"/>
                      </a:lnTo>
                      <a:lnTo>
                        <a:pt x="186" y="352"/>
                      </a:lnTo>
                      <a:lnTo>
                        <a:pt x="333" y="356"/>
                      </a:lnTo>
                      <a:lnTo>
                        <a:pt x="336" y="356"/>
                      </a:lnTo>
                      <a:lnTo>
                        <a:pt x="338" y="356"/>
                      </a:lnTo>
                      <a:lnTo>
                        <a:pt x="342" y="356"/>
                      </a:lnTo>
                      <a:lnTo>
                        <a:pt x="344" y="356"/>
                      </a:lnTo>
                      <a:lnTo>
                        <a:pt x="346" y="355"/>
                      </a:lnTo>
                      <a:lnTo>
                        <a:pt x="349" y="355"/>
                      </a:lnTo>
                      <a:lnTo>
                        <a:pt x="352" y="354"/>
                      </a:lnTo>
                      <a:lnTo>
                        <a:pt x="355" y="354"/>
                      </a:lnTo>
                      <a:lnTo>
                        <a:pt x="357" y="353"/>
                      </a:lnTo>
                      <a:lnTo>
                        <a:pt x="359" y="353"/>
                      </a:lnTo>
                      <a:lnTo>
                        <a:pt x="361" y="352"/>
                      </a:lnTo>
                      <a:lnTo>
                        <a:pt x="364" y="350"/>
                      </a:lnTo>
                      <a:lnTo>
                        <a:pt x="366" y="349"/>
                      </a:lnTo>
                      <a:lnTo>
                        <a:pt x="368" y="348"/>
                      </a:lnTo>
                      <a:lnTo>
                        <a:pt x="371" y="347"/>
                      </a:lnTo>
                      <a:lnTo>
                        <a:pt x="373" y="346"/>
                      </a:lnTo>
                      <a:lnTo>
                        <a:pt x="375" y="345"/>
                      </a:lnTo>
                      <a:lnTo>
                        <a:pt x="378" y="343"/>
                      </a:lnTo>
                      <a:lnTo>
                        <a:pt x="380" y="342"/>
                      </a:lnTo>
                      <a:lnTo>
                        <a:pt x="382" y="340"/>
                      </a:lnTo>
                      <a:lnTo>
                        <a:pt x="385" y="339"/>
                      </a:lnTo>
                      <a:lnTo>
                        <a:pt x="387" y="336"/>
                      </a:lnTo>
                      <a:lnTo>
                        <a:pt x="389" y="335"/>
                      </a:lnTo>
                      <a:lnTo>
                        <a:pt x="391" y="333"/>
                      </a:lnTo>
                      <a:lnTo>
                        <a:pt x="393" y="332"/>
                      </a:lnTo>
                      <a:lnTo>
                        <a:pt x="395" y="330"/>
                      </a:lnTo>
                      <a:lnTo>
                        <a:pt x="397" y="327"/>
                      </a:lnTo>
                      <a:lnTo>
                        <a:pt x="400" y="325"/>
                      </a:lnTo>
                      <a:lnTo>
                        <a:pt x="402" y="324"/>
                      </a:lnTo>
                      <a:lnTo>
                        <a:pt x="403" y="321"/>
                      </a:lnTo>
                      <a:lnTo>
                        <a:pt x="405" y="319"/>
                      </a:lnTo>
                      <a:lnTo>
                        <a:pt x="408" y="317"/>
                      </a:lnTo>
                      <a:lnTo>
                        <a:pt x="420" y="332"/>
                      </a:lnTo>
                      <a:lnTo>
                        <a:pt x="422" y="332"/>
                      </a:lnTo>
                      <a:lnTo>
                        <a:pt x="423" y="332"/>
                      </a:lnTo>
                      <a:lnTo>
                        <a:pt x="423" y="331"/>
                      </a:lnTo>
                      <a:lnTo>
                        <a:pt x="424" y="331"/>
                      </a:lnTo>
                      <a:lnTo>
                        <a:pt x="425" y="331"/>
                      </a:lnTo>
                      <a:lnTo>
                        <a:pt x="426" y="331"/>
                      </a:lnTo>
                      <a:lnTo>
                        <a:pt x="426" y="330"/>
                      </a:lnTo>
                      <a:lnTo>
                        <a:pt x="427" y="330"/>
                      </a:lnTo>
                      <a:lnTo>
                        <a:pt x="428" y="330"/>
                      </a:lnTo>
                      <a:lnTo>
                        <a:pt x="428" y="328"/>
                      </a:lnTo>
                      <a:lnTo>
                        <a:pt x="430" y="328"/>
                      </a:lnTo>
                      <a:lnTo>
                        <a:pt x="431" y="328"/>
                      </a:lnTo>
                      <a:lnTo>
                        <a:pt x="431" y="327"/>
                      </a:lnTo>
                      <a:lnTo>
                        <a:pt x="432" y="327"/>
                      </a:lnTo>
                      <a:lnTo>
                        <a:pt x="433" y="327"/>
                      </a:lnTo>
                      <a:lnTo>
                        <a:pt x="434" y="328"/>
                      </a:lnTo>
                      <a:lnTo>
                        <a:pt x="434" y="330"/>
                      </a:lnTo>
                      <a:lnTo>
                        <a:pt x="434" y="331"/>
                      </a:lnTo>
                      <a:lnTo>
                        <a:pt x="434" y="332"/>
                      </a:lnTo>
                      <a:lnTo>
                        <a:pt x="435" y="333"/>
                      </a:lnTo>
                      <a:lnTo>
                        <a:pt x="435" y="334"/>
                      </a:lnTo>
                      <a:lnTo>
                        <a:pt x="435" y="335"/>
                      </a:lnTo>
                      <a:lnTo>
                        <a:pt x="435" y="336"/>
                      </a:lnTo>
                      <a:lnTo>
                        <a:pt x="435" y="339"/>
                      </a:lnTo>
                      <a:lnTo>
                        <a:pt x="435" y="340"/>
                      </a:lnTo>
                      <a:lnTo>
                        <a:pt x="435" y="341"/>
                      </a:lnTo>
                      <a:lnTo>
                        <a:pt x="435" y="342"/>
                      </a:lnTo>
                      <a:lnTo>
                        <a:pt x="434" y="343"/>
                      </a:lnTo>
                      <a:lnTo>
                        <a:pt x="434" y="345"/>
                      </a:lnTo>
                      <a:lnTo>
                        <a:pt x="434" y="347"/>
                      </a:lnTo>
                      <a:lnTo>
                        <a:pt x="434" y="348"/>
                      </a:lnTo>
                      <a:lnTo>
                        <a:pt x="434" y="349"/>
                      </a:lnTo>
                      <a:lnTo>
                        <a:pt x="434" y="350"/>
                      </a:lnTo>
                      <a:lnTo>
                        <a:pt x="433" y="352"/>
                      </a:lnTo>
                      <a:lnTo>
                        <a:pt x="433" y="353"/>
                      </a:lnTo>
                      <a:lnTo>
                        <a:pt x="433" y="355"/>
                      </a:lnTo>
                      <a:lnTo>
                        <a:pt x="433" y="356"/>
                      </a:lnTo>
                      <a:lnTo>
                        <a:pt x="432" y="357"/>
                      </a:lnTo>
                      <a:lnTo>
                        <a:pt x="432" y="358"/>
                      </a:lnTo>
                      <a:lnTo>
                        <a:pt x="432" y="360"/>
                      </a:lnTo>
                      <a:lnTo>
                        <a:pt x="432" y="361"/>
                      </a:lnTo>
                      <a:lnTo>
                        <a:pt x="431" y="362"/>
                      </a:lnTo>
                      <a:lnTo>
                        <a:pt x="431" y="363"/>
                      </a:lnTo>
                      <a:lnTo>
                        <a:pt x="431" y="364"/>
                      </a:lnTo>
                      <a:lnTo>
                        <a:pt x="430" y="365"/>
                      </a:lnTo>
                      <a:lnTo>
                        <a:pt x="430" y="367"/>
                      </a:lnTo>
                      <a:lnTo>
                        <a:pt x="457" y="372"/>
                      </a:lnTo>
                      <a:lnTo>
                        <a:pt x="324" y="466"/>
                      </a:lnTo>
                      <a:lnTo>
                        <a:pt x="320" y="465"/>
                      </a:lnTo>
                      <a:lnTo>
                        <a:pt x="316" y="465"/>
                      </a:lnTo>
                      <a:lnTo>
                        <a:pt x="312" y="465"/>
                      </a:lnTo>
                      <a:lnTo>
                        <a:pt x="308" y="465"/>
                      </a:lnTo>
                      <a:lnTo>
                        <a:pt x="304" y="465"/>
                      </a:lnTo>
                      <a:lnTo>
                        <a:pt x="299" y="464"/>
                      </a:lnTo>
                      <a:lnTo>
                        <a:pt x="296" y="464"/>
                      </a:lnTo>
                      <a:lnTo>
                        <a:pt x="291" y="464"/>
                      </a:lnTo>
                      <a:lnTo>
                        <a:pt x="286" y="462"/>
                      </a:lnTo>
                      <a:lnTo>
                        <a:pt x="282" y="462"/>
                      </a:lnTo>
                      <a:lnTo>
                        <a:pt x="277" y="462"/>
                      </a:lnTo>
                      <a:lnTo>
                        <a:pt x="272" y="461"/>
                      </a:lnTo>
                      <a:lnTo>
                        <a:pt x="268" y="461"/>
                      </a:lnTo>
                      <a:lnTo>
                        <a:pt x="263" y="460"/>
                      </a:lnTo>
                      <a:lnTo>
                        <a:pt x="259" y="460"/>
                      </a:lnTo>
                      <a:lnTo>
                        <a:pt x="254" y="460"/>
                      </a:lnTo>
                      <a:lnTo>
                        <a:pt x="249" y="459"/>
                      </a:lnTo>
                      <a:lnTo>
                        <a:pt x="245" y="459"/>
                      </a:lnTo>
                      <a:lnTo>
                        <a:pt x="240" y="458"/>
                      </a:lnTo>
                      <a:lnTo>
                        <a:pt x="236" y="458"/>
                      </a:lnTo>
                      <a:lnTo>
                        <a:pt x="230" y="457"/>
                      </a:lnTo>
                      <a:lnTo>
                        <a:pt x="225" y="457"/>
                      </a:lnTo>
                      <a:lnTo>
                        <a:pt x="220" y="457"/>
                      </a:lnTo>
                      <a:lnTo>
                        <a:pt x="216" y="455"/>
                      </a:lnTo>
                      <a:lnTo>
                        <a:pt x="211" y="455"/>
                      </a:lnTo>
                      <a:lnTo>
                        <a:pt x="207" y="455"/>
                      </a:lnTo>
                      <a:lnTo>
                        <a:pt x="202" y="454"/>
                      </a:lnTo>
                      <a:lnTo>
                        <a:pt x="197" y="454"/>
                      </a:lnTo>
                      <a:lnTo>
                        <a:pt x="194" y="454"/>
                      </a:lnTo>
                      <a:lnTo>
                        <a:pt x="189" y="454"/>
                      </a:lnTo>
                      <a:lnTo>
                        <a:pt x="185" y="454"/>
                      </a:lnTo>
                      <a:lnTo>
                        <a:pt x="180" y="453"/>
                      </a:lnTo>
                      <a:lnTo>
                        <a:pt x="181" y="453"/>
                      </a:lnTo>
                      <a:lnTo>
                        <a:pt x="181" y="452"/>
                      </a:lnTo>
                      <a:lnTo>
                        <a:pt x="182" y="452"/>
                      </a:lnTo>
                      <a:lnTo>
                        <a:pt x="182" y="451"/>
                      </a:lnTo>
                      <a:lnTo>
                        <a:pt x="182" y="450"/>
                      </a:lnTo>
                      <a:lnTo>
                        <a:pt x="184" y="450"/>
                      </a:lnTo>
                      <a:lnTo>
                        <a:pt x="184" y="449"/>
                      </a:lnTo>
                      <a:lnTo>
                        <a:pt x="184" y="447"/>
                      </a:lnTo>
                      <a:lnTo>
                        <a:pt x="184" y="446"/>
                      </a:lnTo>
                      <a:lnTo>
                        <a:pt x="185" y="446"/>
                      </a:lnTo>
                      <a:lnTo>
                        <a:pt x="185" y="445"/>
                      </a:lnTo>
                      <a:lnTo>
                        <a:pt x="185" y="444"/>
                      </a:lnTo>
                      <a:lnTo>
                        <a:pt x="185" y="443"/>
                      </a:lnTo>
                      <a:lnTo>
                        <a:pt x="185" y="442"/>
                      </a:lnTo>
                      <a:lnTo>
                        <a:pt x="185" y="440"/>
                      </a:lnTo>
                      <a:close/>
                      <a:moveTo>
                        <a:pt x="0" y="438"/>
                      </a:moveTo>
                      <a:lnTo>
                        <a:pt x="2" y="438"/>
                      </a:lnTo>
                      <a:lnTo>
                        <a:pt x="3" y="438"/>
                      </a:lnTo>
                      <a:lnTo>
                        <a:pt x="4" y="438"/>
                      </a:lnTo>
                      <a:lnTo>
                        <a:pt x="6" y="437"/>
                      </a:lnTo>
                      <a:lnTo>
                        <a:pt x="7" y="437"/>
                      </a:lnTo>
                      <a:lnTo>
                        <a:pt x="8" y="437"/>
                      </a:lnTo>
                      <a:lnTo>
                        <a:pt x="9" y="437"/>
                      </a:lnTo>
                      <a:lnTo>
                        <a:pt x="10" y="436"/>
                      </a:lnTo>
                      <a:lnTo>
                        <a:pt x="11" y="436"/>
                      </a:lnTo>
                      <a:lnTo>
                        <a:pt x="13" y="436"/>
                      </a:lnTo>
                      <a:lnTo>
                        <a:pt x="15" y="435"/>
                      </a:lnTo>
                      <a:lnTo>
                        <a:pt x="16" y="435"/>
                      </a:lnTo>
                      <a:lnTo>
                        <a:pt x="17" y="434"/>
                      </a:lnTo>
                      <a:lnTo>
                        <a:pt x="18" y="434"/>
                      </a:lnTo>
                      <a:lnTo>
                        <a:pt x="19" y="434"/>
                      </a:lnTo>
                      <a:lnTo>
                        <a:pt x="21" y="432"/>
                      </a:lnTo>
                      <a:lnTo>
                        <a:pt x="22" y="432"/>
                      </a:lnTo>
                      <a:lnTo>
                        <a:pt x="23" y="431"/>
                      </a:lnTo>
                      <a:lnTo>
                        <a:pt x="25" y="431"/>
                      </a:lnTo>
                      <a:lnTo>
                        <a:pt x="26" y="430"/>
                      </a:lnTo>
                      <a:lnTo>
                        <a:pt x="28" y="429"/>
                      </a:lnTo>
                      <a:lnTo>
                        <a:pt x="29" y="429"/>
                      </a:lnTo>
                      <a:lnTo>
                        <a:pt x="30" y="428"/>
                      </a:lnTo>
                      <a:lnTo>
                        <a:pt x="32" y="427"/>
                      </a:lnTo>
                      <a:lnTo>
                        <a:pt x="33" y="427"/>
                      </a:lnTo>
                      <a:lnTo>
                        <a:pt x="34" y="425"/>
                      </a:lnTo>
                      <a:lnTo>
                        <a:pt x="36" y="424"/>
                      </a:lnTo>
                      <a:lnTo>
                        <a:pt x="38" y="423"/>
                      </a:lnTo>
                      <a:lnTo>
                        <a:pt x="39" y="423"/>
                      </a:lnTo>
                      <a:lnTo>
                        <a:pt x="40" y="422"/>
                      </a:lnTo>
                      <a:lnTo>
                        <a:pt x="43" y="421"/>
                      </a:lnTo>
                      <a:lnTo>
                        <a:pt x="44" y="420"/>
                      </a:lnTo>
                      <a:lnTo>
                        <a:pt x="45" y="420"/>
                      </a:lnTo>
                      <a:lnTo>
                        <a:pt x="45" y="421"/>
                      </a:lnTo>
                      <a:lnTo>
                        <a:pt x="46" y="421"/>
                      </a:lnTo>
                      <a:lnTo>
                        <a:pt x="47" y="421"/>
                      </a:lnTo>
                      <a:lnTo>
                        <a:pt x="48" y="421"/>
                      </a:lnTo>
                      <a:lnTo>
                        <a:pt x="49" y="421"/>
                      </a:lnTo>
                      <a:lnTo>
                        <a:pt x="51" y="421"/>
                      </a:lnTo>
                      <a:lnTo>
                        <a:pt x="52" y="422"/>
                      </a:lnTo>
                      <a:lnTo>
                        <a:pt x="53" y="422"/>
                      </a:lnTo>
                      <a:lnTo>
                        <a:pt x="54" y="422"/>
                      </a:lnTo>
                      <a:lnTo>
                        <a:pt x="55" y="422"/>
                      </a:lnTo>
                      <a:lnTo>
                        <a:pt x="58" y="422"/>
                      </a:lnTo>
                      <a:lnTo>
                        <a:pt x="59" y="421"/>
                      </a:lnTo>
                      <a:lnTo>
                        <a:pt x="60" y="421"/>
                      </a:lnTo>
                      <a:lnTo>
                        <a:pt x="62" y="421"/>
                      </a:lnTo>
                      <a:lnTo>
                        <a:pt x="63" y="421"/>
                      </a:lnTo>
                      <a:lnTo>
                        <a:pt x="64" y="421"/>
                      </a:lnTo>
                      <a:lnTo>
                        <a:pt x="67" y="421"/>
                      </a:lnTo>
                      <a:lnTo>
                        <a:pt x="68" y="420"/>
                      </a:lnTo>
                      <a:lnTo>
                        <a:pt x="69" y="420"/>
                      </a:lnTo>
                      <a:lnTo>
                        <a:pt x="71" y="420"/>
                      </a:lnTo>
                      <a:lnTo>
                        <a:pt x="73" y="419"/>
                      </a:lnTo>
                      <a:lnTo>
                        <a:pt x="74" y="419"/>
                      </a:lnTo>
                      <a:lnTo>
                        <a:pt x="75" y="417"/>
                      </a:lnTo>
                      <a:lnTo>
                        <a:pt x="76" y="417"/>
                      </a:lnTo>
                      <a:lnTo>
                        <a:pt x="77" y="416"/>
                      </a:lnTo>
                      <a:lnTo>
                        <a:pt x="78" y="416"/>
                      </a:lnTo>
                      <a:lnTo>
                        <a:pt x="80" y="415"/>
                      </a:lnTo>
                      <a:lnTo>
                        <a:pt x="81" y="415"/>
                      </a:lnTo>
                      <a:lnTo>
                        <a:pt x="82" y="414"/>
                      </a:lnTo>
                      <a:lnTo>
                        <a:pt x="83" y="413"/>
                      </a:lnTo>
                      <a:lnTo>
                        <a:pt x="84" y="414"/>
                      </a:lnTo>
                      <a:lnTo>
                        <a:pt x="84" y="415"/>
                      </a:lnTo>
                      <a:lnTo>
                        <a:pt x="85" y="416"/>
                      </a:lnTo>
                      <a:lnTo>
                        <a:pt x="86" y="416"/>
                      </a:lnTo>
                      <a:lnTo>
                        <a:pt x="88" y="417"/>
                      </a:lnTo>
                      <a:lnTo>
                        <a:pt x="88" y="419"/>
                      </a:lnTo>
                      <a:lnTo>
                        <a:pt x="89" y="419"/>
                      </a:lnTo>
                      <a:lnTo>
                        <a:pt x="91" y="420"/>
                      </a:lnTo>
                      <a:lnTo>
                        <a:pt x="92" y="420"/>
                      </a:lnTo>
                      <a:lnTo>
                        <a:pt x="93" y="421"/>
                      </a:lnTo>
                      <a:lnTo>
                        <a:pt x="95" y="422"/>
                      </a:lnTo>
                      <a:lnTo>
                        <a:pt x="96" y="422"/>
                      </a:lnTo>
                      <a:lnTo>
                        <a:pt x="98" y="423"/>
                      </a:lnTo>
                      <a:lnTo>
                        <a:pt x="99" y="423"/>
                      </a:lnTo>
                      <a:lnTo>
                        <a:pt x="100" y="424"/>
                      </a:lnTo>
                      <a:lnTo>
                        <a:pt x="101" y="424"/>
                      </a:lnTo>
                      <a:lnTo>
                        <a:pt x="104" y="425"/>
                      </a:lnTo>
                      <a:lnTo>
                        <a:pt x="105" y="425"/>
                      </a:lnTo>
                      <a:lnTo>
                        <a:pt x="106" y="425"/>
                      </a:lnTo>
                      <a:lnTo>
                        <a:pt x="107" y="427"/>
                      </a:lnTo>
                      <a:lnTo>
                        <a:pt x="108" y="427"/>
                      </a:lnTo>
                      <a:lnTo>
                        <a:pt x="110" y="427"/>
                      </a:lnTo>
                      <a:lnTo>
                        <a:pt x="111" y="428"/>
                      </a:lnTo>
                      <a:lnTo>
                        <a:pt x="112" y="428"/>
                      </a:lnTo>
                      <a:lnTo>
                        <a:pt x="113" y="428"/>
                      </a:lnTo>
                      <a:lnTo>
                        <a:pt x="114" y="428"/>
                      </a:lnTo>
                      <a:lnTo>
                        <a:pt x="115" y="428"/>
                      </a:lnTo>
                      <a:lnTo>
                        <a:pt x="116" y="429"/>
                      </a:lnTo>
                      <a:lnTo>
                        <a:pt x="116" y="430"/>
                      </a:lnTo>
                      <a:lnTo>
                        <a:pt x="116" y="431"/>
                      </a:lnTo>
                      <a:lnTo>
                        <a:pt x="118" y="432"/>
                      </a:lnTo>
                      <a:lnTo>
                        <a:pt x="118" y="434"/>
                      </a:lnTo>
                      <a:lnTo>
                        <a:pt x="118" y="435"/>
                      </a:lnTo>
                      <a:lnTo>
                        <a:pt x="119" y="435"/>
                      </a:lnTo>
                      <a:lnTo>
                        <a:pt x="119" y="436"/>
                      </a:lnTo>
                      <a:lnTo>
                        <a:pt x="119" y="437"/>
                      </a:lnTo>
                      <a:lnTo>
                        <a:pt x="120" y="438"/>
                      </a:lnTo>
                      <a:lnTo>
                        <a:pt x="120" y="439"/>
                      </a:lnTo>
                      <a:lnTo>
                        <a:pt x="120" y="440"/>
                      </a:lnTo>
                      <a:lnTo>
                        <a:pt x="121" y="440"/>
                      </a:lnTo>
                      <a:lnTo>
                        <a:pt x="121" y="442"/>
                      </a:lnTo>
                      <a:lnTo>
                        <a:pt x="121" y="443"/>
                      </a:lnTo>
                      <a:lnTo>
                        <a:pt x="122" y="444"/>
                      </a:lnTo>
                      <a:lnTo>
                        <a:pt x="122" y="445"/>
                      </a:lnTo>
                      <a:lnTo>
                        <a:pt x="123" y="446"/>
                      </a:lnTo>
                      <a:lnTo>
                        <a:pt x="123" y="447"/>
                      </a:lnTo>
                      <a:lnTo>
                        <a:pt x="125" y="447"/>
                      </a:lnTo>
                      <a:lnTo>
                        <a:pt x="125" y="449"/>
                      </a:lnTo>
                      <a:lnTo>
                        <a:pt x="125" y="450"/>
                      </a:lnTo>
                      <a:lnTo>
                        <a:pt x="126" y="450"/>
                      </a:lnTo>
                      <a:lnTo>
                        <a:pt x="126" y="451"/>
                      </a:lnTo>
                      <a:lnTo>
                        <a:pt x="127" y="452"/>
                      </a:lnTo>
                      <a:lnTo>
                        <a:pt x="127" y="453"/>
                      </a:lnTo>
                      <a:lnTo>
                        <a:pt x="128" y="453"/>
                      </a:lnTo>
                      <a:lnTo>
                        <a:pt x="126" y="453"/>
                      </a:lnTo>
                      <a:lnTo>
                        <a:pt x="125" y="453"/>
                      </a:lnTo>
                      <a:lnTo>
                        <a:pt x="122" y="453"/>
                      </a:lnTo>
                      <a:lnTo>
                        <a:pt x="120" y="453"/>
                      </a:lnTo>
                      <a:lnTo>
                        <a:pt x="118" y="452"/>
                      </a:lnTo>
                      <a:lnTo>
                        <a:pt x="116" y="452"/>
                      </a:lnTo>
                      <a:lnTo>
                        <a:pt x="114" y="452"/>
                      </a:lnTo>
                      <a:lnTo>
                        <a:pt x="112" y="452"/>
                      </a:lnTo>
                      <a:lnTo>
                        <a:pt x="110" y="452"/>
                      </a:lnTo>
                      <a:lnTo>
                        <a:pt x="108" y="451"/>
                      </a:lnTo>
                      <a:lnTo>
                        <a:pt x="106" y="451"/>
                      </a:lnTo>
                      <a:lnTo>
                        <a:pt x="104" y="451"/>
                      </a:lnTo>
                      <a:lnTo>
                        <a:pt x="101" y="451"/>
                      </a:lnTo>
                      <a:lnTo>
                        <a:pt x="99" y="451"/>
                      </a:lnTo>
                      <a:lnTo>
                        <a:pt x="98" y="450"/>
                      </a:lnTo>
                      <a:lnTo>
                        <a:pt x="96" y="450"/>
                      </a:lnTo>
                      <a:lnTo>
                        <a:pt x="93" y="450"/>
                      </a:lnTo>
                      <a:lnTo>
                        <a:pt x="91" y="450"/>
                      </a:lnTo>
                      <a:lnTo>
                        <a:pt x="90" y="450"/>
                      </a:lnTo>
                      <a:lnTo>
                        <a:pt x="88" y="450"/>
                      </a:lnTo>
                      <a:lnTo>
                        <a:pt x="85" y="449"/>
                      </a:lnTo>
                      <a:lnTo>
                        <a:pt x="83" y="449"/>
                      </a:lnTo>
                      <a:lnTo>
                        <a:pt x="81" y="449"/>
                      </a:lnTo>
                      <a:lnTo>
                        <a:pt x="80" y="449"/>
                      </a:lnTo>
                      <a:lnTo>
                        <a:pt x="77" y="449"/>
                      </a:lnTo>
                      <a:lnTo>
                        <a:pt x="75" y="449"/>
                      </a:lnTo>
                      <a:lnTo>
                        <a:pt x="73" y="447"/>
                      </a:lnTo>
                      <a:lnTo>
                        <a:pt x="71" y="447"/>
                      </a:lnTo>
                      <a:lnTo>
                        <a:pt x="69" y="447"/>
                      </a:lnTo>
                      <a:lnTo>
                        <a:pt x="67" y="447"/>
                      </a:lnTo>
                      <a:lnTo>
                        <a:pt x="64" y="447"/>
                      </a:lnTo>
                      <a:lnTo>
                        <a:pt x="63" y="446"/>
                      </a:lnTo>
                      <a:lnTo>
                        <a:pt x="61" y="446"/>
                      </a:lnTo>
                      <a:lnTo>
                        <a:pt x="59" y="446"/>
                      </a:lnTo>
                      <a:lnTo>
                        <a:pt x="56" y="446"/>
                      </a:lnTo>
                      <a:lnTo>
                        <a:pt x="55" y="446"/>
                      </a:lnTo>
                      <a:lnTo>
                        <a:pt x="53" y="445"/>
                      </a:lnTo>
                      <a:lnTo>
                        <a:pt x="51" y="445"/>
                      </a:lnTo>
                      <a:lnTo>
                        <a:pt x="49" y="445"/>
                      </a:lnTo>
                      <a:lnTo>
                        <a:pt x="47" y="445"/>
                      </a:lnTo>
                      <a:lnTo>
                        <a:pt x="45" y="444"/>
                      </a:lnTo>
                      <a:lnTo>
                        <a:pt x="44" y="444"/>
                      </a:lnTo>
                      <a:lnTo>
                        <a:pt x="41" y="444"/>
                      </a:lnTo>
                      <a:lnTo>
                        <a:pt x="39" y="444"/>
                      </a:lnTo>
                      <a:lnTo>
                        <a:pt x="38" y="443"/>
                      </a:lnTo>
                      <a:lnTo>
                        <a:pt x="36" y="443"/>
                      </a:lnTo>
                      <a:lnTo>
                        <a:pt x="33" y="443"/>
                      </a:lnTo>
                      <a:lnTo>
                        <a:pt x="31" y="443"/>
                      </a:lnTo>
                      <a:lnTo>
                        <a:pt x="30" y="443"/>
                      </a:lnTo>
                      <a:lnTo>
                        <a:pt x="28" y="442"/>
                      </a:lnTo>
                      <a:lnTo>
                        <a:pt x="25" y="442"/>
                      </a:lnTo>
                      <a:lnTo>
                        <a:pt x="24" y="442"/>
                      </a:lnTo>
                      <a:lnTo>
                        <a:pt x="22" y="442"/>
                      </a:lnTo>
                      <a:lnTo>
                        <a:pt x="19" y="440"/>
                      </a:lnTo>
                      <a:lnTo>
                        <a:pt x="18" y="440"/>
                      </a:lnTo>
                      <a:lnTo>
                        <a:pt x="16" y="440"/>
                      </a:lnTo>
                      <a:lnTo>
                        <a:pt x="14" y="440"/>
                      </a:lnTo>
                      <a:lnTo>
                        <a:pt x="13" y="439"/>
                      </a:lnTo>
                      <a:lnTo>
                        <a:pt x="10" y="439"/>
                      </a:lnTo>
                      <a:lnTo>
                        <a:pt x="8" y="439"/>
                      </a:lnTo>
                      <a:lnTo>
                        <a:pt x="7" y="439"/>
                      </a:lnTo>
                      <a:lnTo>
                        <a:pt x="4" y="439"/>
                      </a:lnTo>
                      <a:lnTo>
                        <a:pt x="2" y="438"/>
                      </a:lnTo>
                      <a:lnTo>
                        <a:pt x="0" y="438"/>
                      </a:lnTo>
                      <a:close/>
                      <a:moveTo>
                        <a:pt x="148" y="454"/>
                      </a:moveTo>
                      <a:lnTo>
                        <a:pt x="148" y="453"/>
                      </a:lnTo>
                      <a:lnTo>
                        <a:pt x="148" y="452"/>
                      </a:lnTo>
                      <a:lnTo>
                        <a:pt x="148" y="451"/>
                      </a:lnTo>
                      <a:lnTo>
                        <a:pt x="148" y="450"/>
                      </a:lnTo>
                      <a:lnTo>
                        <a:pt x="148" y="449"/>
                      </a:lnTo>
                      <a:lnTo>
                        <a:pt x="148" y="447"/>
                      </a:lnTo>
                      <a:lnTo>
                        <a:pt x="148" y="446"/>
                      </a:lnTo>
                      <a:lnTo>
                        <a:pt x="149" y="446"/>
                      </a:lnTo>
                      <a:lnTo>
                        <a:pt x="149" y="445"/>
                      </a:lnTo>
                      <a:lnTo>
                        <a:pt x="149" y="444"/>
                      </a:lnTo>
                      <a:lnTo>
                        <a:pt x="149" y="443"/>
                      </a:lnTo>
                      <a:lnTo>
                        <a:pt x="149" y="442"/>
                      </a:lnTo>
                      <a:lnTo>
                        <a:pt x="149" y="440"/>
                      </a:lnTo>
                      <a:lnTo>
                        <a:pt x="149" y="439"/>
                      </a:lnTo>
                      <a:lnTo>
                        <a:pt x="149" y="438"/>
                      </a:lnTo>
                      <a:lnTo>
                        <a:pt x="149" y="437"/>
                      </a:lnTo>
                      <a:lnTo>
                        <a:pt x="149" y="436"/>
                      </a:lnTo>
                      <a:lnTo>
                        <a:pt x="149" y="435"/>
                      </a:lnTo>
                      <a:lnTo>
                        <a:pt x="149" y="434"/>
                      </a:lnTo>
                      <a:lnTo>
                        <a:pt x="149" y="432"/>
                      </a:lnTo>
                      <a:lnTo>
                        <a:pt x="149" y="431"/>
                      </a:lnTo>
                      <a:lnTo>
                        <a:pt x="149" y="430"/>
                      </a:lnTo>
                      <a:lnTo>
                        <a:pt x="149" y="429"/>
                      </a:lnTo>
                      <a:lnTo>
                        <a:pt x="148" y="429"/>
                      </a:lnTo>
                      <a:lnTo>
                        <a:pt x="148" y="428"/>
                      </a:lnTo>
                      <a:lnTo>
                        <a:pt x="148" y="427"/>
                      </a:lnTo>
                      <a:lnTo>
                        <a:pt x="148" y="425"/>
                      </a:lnTo>
                      <a:lnTo>
                        <a:pt x="148" y="424"/>
                      </a:lnTo>
                      <a:lnTo>
                        <a:pt x="147" y="423"/>
                      </a:lnTo>
                      <a:lnTo>
                        <a:pt x="147" y="422"/>
                      </a:lnTo>
                      <a:lnTo>
                        <a:pt x="147" y="421"/>
                      </a:lnTo>
                      <a:lnTo>
                        <a:pt x="147" y="420"/>
                      </a:lnTo>
                      <a:lnTo>
                        <a:pt x="145" y="420"/>
                      </a:lnTo>
                      <a:lnTo>
                        <a:pt x="145" y="419"/>
                      </a:lnTo>
                      <a:lnTo>
                        <a:pt x="145" y="417"/>
                      </a:lnTo>
                      <a:lnTo>
                        <a:pt x="145" y="416"/>
                      </a:lnTo>
                      <a:lnTo>
                        <a:pt x="144" y="415"/>
                      </a:lnTo>
                      <a:lnTo>
                        <a:pt x="144" y="414"/>
                      </a:lnTo>
                      <a:lnTo>
                        <a:pt x="145" y="415"/>
                      </a:lnTo>
                      <a:lnTo>
                        <a:pt x="147" y="415"/>
                      </a:lnTo>
                      <a:lnTo>
                        <a:pt x="148" y="415"/>
                      </a:lnTo>
                      <a:lnTo>
                        <a:pt x="149" y="416"/>
                      </a:lnTo>
                      <a:lnTo>
                        <a:pt x="150" y="416"/>
                      </a:lnTo>
                      <a:lnTo>
                        <a:pt x="151" y="416"/>
                      </a:lnTo>
                      <a:lnTo>
                        <a:pt x="151" y="417"/>
                      </a:lnTo>
                      <a:lnTo>
                        <a:pt x="151" y="419"/>
                      </a:lnTo>
                      <a:lnTo>
                        <a:pt x="152" y="420"/>
                      </a:lnTo>
                      <a:lnTo>
                        <a:pt x="152" y="421"/>
                      </a:lnTo>
                      <a:lnTo>
                        <a:pt x="152" y="422"/>
                      </a:lnTo>
                      <a:lnTo>
                        <a:pt x="152" y="423"/>
                      </a:lnTo>
                      <a:lnTo>
                        <a:pt x="152" y="424"/>
                      </a:lnTo>
                      <a:lnTo>
                        <a:pt x="152" y="425"/>
                      </a:lnTo>
                      <a:lnTo>
                        <a:pt x="153" y="427"/>
                      </a:lnTo>
                      <a:lnTo>
                        <a:pt x="153" y="429"/>
                      </a:lnTo>
                      <a:lnTo>
                        <a:pt x="153" y="430"/>
                      </a:lnTo>
                      <a:lnTo>
                        <a:pt x="153" y="431"/>
                      </a:lnTo>
                      <a:lnTo>
                        <a:pt x="153" y="434"/>
                      </a:lnTo>
                      <a:lnTo>
                        <a:pt x="153" y="435"/>
                      </a:lnTo>
                      <a:lnTo>
                        <a:pt x="155" y="436"/>
                      </a:lnTo>
                      <a:lnTo>
                        <a:pt x="155" y="438"/>
                      </a:lnTo>
                      <a:lnTo>
                        <a:pt x="155" y="439"/>
                      </a:lnTo>
                      <a:lnTo>
                        <a:pt x="155" y="442"/>
                      </a:lnTo>
                      <a:lnTo>
                        <a:pt x="156" y="443"/>
                      </a:lnTo>
                      <a:lnTo>
                        <a:pt x="156" y="444"/>
                      </a:lnTo>
                      <a:lnTo>
                        <a:pt x="157" y="445"/>
                      </a:lnTo>
                      <a:lnTo>
                        <a:pt x="157" y="447"/>
                      </a:lnTo>
                      <a:lnTo>
                        <a:pt x="157" y="449"/>
                      </a:lnTo>
                      <a:lnTo>
                        <a:pt x="158" y="450"/>
                      </a:lnTo>
                      <a:lnTo>
                        <a:pt x="158" y="451"/>
                      </a:lnTo>
                      <a:lnTo>
                        <a:pt x="159" y="452"/>
                      </a:lnTo>
                      <a:lnTo>
                        <a:pt x="159" y="453"/>
                      </a:lnTo>
                      <a:lnTo>
                        <a:pt x="160" y="454"/>
                      </a:lnTo>
                      <a:lnTo>
                        <a:pt x="162" y="455"/>
                      </a:lnTo>
                      <a:lnTo>
                        <a:pt x="148" y="454"/>
                      </a:lnTo>
                      <a:close/>
                      <a:moveTo>
                        <a:pt x="831" y="33"/>
                      </a:moveTo>
                      <a:lnTo>
                        <a:pt x="831" y="34"/>
                      </a:lnTo>
                      <a:lnTo>
                        <a:pt x="831" y="36"/>
                      </a:lnTo>
                      <a:lnTo>
                        <a:pt x="831" y="38"/>
                      </a:lnTo>
                      <a:lnTo>
                        <a:pt x="832" y="41"/>
                      </a:lnTo>
                      <a:lnTo>
                        <a:pt x="832" y="43"/>
                      </a:lnTo>
                      <a:lnTo>
                        <a:pt x="832" y="44"/>
                      </a:lnTo>
                      <a:lnTo>
                        <a:pt x="832" y="47"/>
                      </a:lnTo>
                      <a:lnTo>
                        <a:pt x="832" y="49"/>
                      </a:lnTo>
                      <a:lnTo>
                        <a:pt x="833" y="51"/>
                      </a:lnTo>
                      <a:lnTo>
                        <a:pt x="833" y="53"/>
                      </a:lnTo>
                      <a:lnTo>
                        <a:pt x="833" y="56"/>
                      </a:lnTo>
                      <a:lnTo>
                        <a:pt x="834" y="59"/>
                      </a:lnTo>
                      <a:lnTo>
                        <a:pt x="834" y="62"/>
                      </a:lnTo>
                      <a:lnTo>
                        <a:pt x="834" y="64"/>
                      </a:lnTo>
                      <a:lnTo>
                        <a:pt x="834" y="66"/>
                      </a:lnTo>
                      <a:lnTo>
                        <a:pt x="835" y="68"/>
                      </a:lnTo>
                      <a:lnTo>
                        <a:pt x="835" y="71"/>
                      </a:lnTo>
                      <a:lnTo>
                        <a:pt x="836" y="73"/>
                      </a:lnTo>
                      <a:lnTo>
                        <a:pt x="836" y="75"/>
                      </a:lnTo>
                      <a:lnTo>
                        <a:pt x="836" y="78"/>
                      </a:lnTo>
                      <a:lnTo>
                        <a:pt x="836" y="80"/>
                      </a:lnTo>
                      <a:lnTo>
                        <a:pt x="838" y="82"/>
                      </a:lnTo>
                      <a:lnTo>
                        <a:pt x="838" y="85"/>
                      </a:lnTo>
                      <a:lnTo>
                        <a:pt x="838" y="87"/>
                      </a:lnTo>
                      <a:lnTo>
                        <a:pt x="839" y="89"/>
                      </a:lnTo>
                      <a:lnTo>
                        <a:pt x="839" y="92"/>
                      </a:lnTo>
                      <a:lnTo>
                        <a:pt x="839" y="94"/>
                      </a:lnTo>
                      <a:lnTo>
                        <a:pt x="839" y="96"/>
                      </a:lnTo>
                      <a:lnTo>
                        <a:pt x="839" y="99"/>
                      </a:lnTo>
                      <a:lnTo>
                        <a:pt x="839" y="101"/>
                      </a:lnTo>
                      <a:lnTo>
                        <a:pt x="839" y="103"/>
                      </a:lnTo>
                      <a:lnTo>
                        <a:pt x="839" y="104"/>
                      </a:lnTo>
                      <a:lnTo>
                        <a:pt x="840" y="105"/>
                      </a:lnTo>
                      <a:lnTo>
                        <a:pt x="841" y="107"/>
                      </a:lnTo>
                      <a:lnTo>
                        <a:pt x="841" y="108"/>
                      </a:lnTo>
                      <a:lnTo>
                        <a:pt x="842" y="109"/>
                      </a:lnTo>
                      <a:lnTo>
                        <a:pt x="843" y="110"/>
                      </a:lnTo>
                      <a:lnTo>
                        <a:pt x="843" y="112"/>
                      </a:lnTo>
                      <a:lnTo>
                        <a:pt x="844" y="114"/>
                      </a:lnTo>
                      <a:lnTo>
                        <a:pt x="846" y="115"/>
                      </a:lnTo>
                      <a:lnTo>
                        <a:pt x="846" y="116"/>
                      </a:lnTo>
                      <a:lnTo>
                        <a:pt x="847" y="118"/>
                      </a:lnTo>
                      <a:lnTo>
                        <a:pt x="848" y="119"/>
                      </a:lnTo>
                      <a:lnTo>
                        <a:pt x="848" y="122"/>
                      </a:lnTo>
                      <a:lnTo>
                        <a:pt x="849" y="123"/>
                      </a:lnTo>
                      <a:lnTo>
                        <a:pt x="849" y="125"/>
                      </a:lnTo>
                      <a:lnTo>
                        <a:pt x="850" y="126"/>
                      </a:lnTo>
                      <a:lnTo>
                        <a:pt x="850" y="129"/>
                      </a:lnTo>
                      <a:lnTo>
                        <a:pt x="851" y="130"/>
                      </a:lnTo>
                      <a:lnTo>
                        <a:pt x="851" y="132"/>
                      </a:lnTo>
                      <a:lnTo>
                        <a:pt x="853" y="134"/>
                      </a:lnTo>
                      <a:lnTo>
                        <a:pt x="853" y="135"/>
                      </a:lnTo>
                      <a:lnTo>
                        <a:pt x="854" y="138"/>
                      </a:lnTo>
                      <a:lnTo>
                        <a:pt x="854" y="139"/>
                      </a:lnTo>
                      <a:lnTo>
                        <a:pt x="855" y="141"/>
                      </a:lnTo>
                      <a:lnTo>
                        <a:pt x="855" y="144"/>
                      </a:lnTo>
                      <a:lnTo>
                        <a:pt x="855" y="145"/>
                      </a:lnTo>
                      <a:lnTo>
                        <a:pt x="855" y="147"/>
                      </a:lnTo>
                      <a:lnTo>
                        <a:pt x="856" y="148"/>
                      </a:lnTo>
                      <a:lnTo>
                        <a:pt x="856" y="151"/>
                      </a:lnTo>
                      <a:lnTo>
                        <a:pt x="856" y="152"/>
                      </a:lnTo>
                      <a:lnTo>
                        <a:pt x="856" y="153"/>
                      </a:lnTo>
                      <a:lnTo>
                        <a:pt x="856" y="155"/>
                      </a:lnTo>
                      <a:lnTo>
                        <a:pt x="856" y="156"/>
                      </a:lnTo>
                      <a:lnTo>
                        <a:pt x="1071" y="146"/>
                      </a:lnTo>
                      <a:lnTo>
                        <a:pt x="1071" y="144"/>
                      </a:lnTo>
                      <a:lnTo>
                        <a:pt x="1070" y="142"/>
                      </a:lnTo>
                      <a:lnTo>
                        <a:pt x="1070" y="140"/>
                      </a:lnTo>
                      <a:lnTo>
                        <a:pt x="1070" y="139"/>
                      </a:lnTo>
                      <a:lnTo>
                        <a:pt x="1070" y="138"/>
                      </a:lnTo>
                      <a:lnTo>
                        <a:pt x="1070" y="137"/>
                      </a:lnTo>
                      <a:lnTo>
                        <a:pt x="1070" y="135"/>
                      </a:lnTo>
                      <a:lnTo>
                        <a:pt x="1070" y="134"/>
                      </a:lnTo>
                      <a:lnTo>
                        <a:pt x="1071" y="133"/>
                      </a:lnTo>
                      <a:lnTo>
                        <a:pt x="1071" y="132"/>
                      </a:lnTo>
                      <a:lnTo>
                        <a:pt x="1072" y="131"/>
                      </a:lnTo>
                      <a:lnTo>
                        <a:pt x="1073" y="131"/>
                      </a:lnTo>
                      <a:lnTo>
                        <a:pt x="1074" y="131"/>
                      </a:lnTo>
                      <a:lnTo>
                        <a:pt x="1076" y="130"/>
                      </a:lnTo>
                      <a:lnTo>
                        <a:pt x="1077" y="130"/>
                      </a:lnTo>
                      <a:lnTo>
                        <a:pt x="1078" y="130"/>
                      </a:lnTo>
                      <a:lnTo>
                        <a:pt x="1080" y="130"/>
                      </a:lnTo>
                      <a:lnTo>
                        <a:pt x="1081" y="129"/>
                      </a:lnTo>
                      <a:lnTo>
                        <a:pt x="1082" y="130"/>
                      </a:lnTo>
                      <a:lnTo>
                        <a:pt x="1085" y="130"/>
                      </a:lnTo>
                      <a:lnTo>
                        <a:pt x="1086" y="130"/>
                      </a:lnTo>
                      <a:lnTo>
                        <a:pt x="1088" y="130"/>
                      </a:lnTo>
                      <a:lnTo>
                        <a:pt x="1089" y="130"/>
                      </a:lnTo>
                      <a:lnTo>
                        <a:pt x="1092" y="131"/>
                      </a:lnTo>
                      <a:lnTo>
                        <a:pt x="1093" y="131"/>
                      </a:lnTo>
                      <a:lnTo>
                        <a:pt x="1095" y="131"/>
                      </a:lnTo>
                      <a:lnTo>
                        <a:pt x="1096" y="132"/>
                      </a:lnTo>
                      <a:lnTo>
                        <a:pt x="1099" y="132"/>
                      </a:lnTo>
                      <a:lnTo>
                        <a:pt x="1100" y="133"/>
                      </a:lnTo>
                      <a:lnTo>
                        <a:pt x="1102" y="134"/>
                      </a:lnTo>
                      <a:lnTo>
                        <a:pt x="1103" y="134"/>
                      </a:lnTo>
                      <a:lnTo>
                        <a:pt x="1104" y="135"/>
                      </a:lnTo>
                      <a:lnTo>
                        <a:pt x="1104" y="134"/>
                      </a:lnTo>
                      <a:lnTo>
                        <a:pt x="1104" y="133"/>
                      </a:lnTo>
                      <a:lnTo>
                        <a:pt x="1104" y="132"/>
                      </a:lnTo>
                      <a:lnTo>
                        <a:pt x="1104" y="131"/>
                      </a:lnTo>
                      <a:lnTo>
                        <a:pt x="1104" y="130"/>
                      </a:lnTo>
                      <a:lnTo>
                        <a:pt x="1103" y="130"/>
                      </a:lnTo>
                      <a:lnTo>
                        <a:pt x="1103" y="129"/>
                      </a:lnTo>
                      <a:lnTo>
                        <a:pt x="1104" y="127"/>
                      </a:lnTo>
                      <a:lnTo>
                        <a:pt x="1104" y="126"/>
                      </a:lnTo>
                      <a:lnTo>
                        <a:pt x="1104" y="125"/>
                      </a:lnTo>
                      <a:lnTo>
                        <a:pt x="1104" y="124"/>
                      </a:lnTo>
                      <a:lnTo>
                        <a:pt x="1104" y="123"/>
                      </a:lnTo>
                      <a:lnTo>
                        <a:pt x="1106" y="122"/>
                      </a:lnTo>
                      <a:lnTo>
                        <a:pt x="1106" y="120"/>
                      </a:lnTo>
                      <a:lnTo>
                        <a:pt x="1107" y="119"/>
                      </a:lnTo>
                      <a:lnTo>
                        <a:pt x="1108" y="118"/>
                      </a:lnTo>
                      <a:lnTo>
                        <a:pt x="1109" y="117"/>
                      </a:lnTo>
                      <a:lnTo>
                        <a:pt x="1110" y="117"/>
                      </a:lnTo>
                      <a:lnTo>
                        <a:pt x="1111" y="116"/>
                      </a:lnTo>
                      <a:lnTo>
                        <a:pt x="1113" y="116"/>
                      </a:lnTo>
                      <a:lnTo>
                        <a:pt x="1114" y="115"/>
                      </a:lnTo>
                      <a:lnTo>
                        <a:pt x="1115" y="115"/>
                      </a:lnTo>
                      <a:lnTo>
                        <a:pt x="1116" y="115"/>
                      </a:lnTo>
                      <a:lnTo>
                        <a:pt x="1117" y="115"/>
                      </a:lnTo>
                      <a:lnTo>
                        <a:pt x="1119" y="115"/>
                      </a:lnTo>
                      <a:lnTo>
                        <a:pt x="1121" y="115"/>
                      </a:lnTo>
                      <a:lnTo>
                        <a:pt x="1123" y="115"/>
                      </a:lnTo>
                      <a:lnTo>
                        <a:pt x="1124" y="115"/>
                      </a:lnTo>
                      <a:lnTo>
                        <a:pt x="1126" y="115"/>
                      </a:lnTo>
                      <a:lnTo>
                        <a:pt x="1129" y="115"/>
                      </a:lnTo>
                      <a:lnTo>
                        <a:pt x="1126" y="89"/>
                      </a:lnTo>
                      <a:lnTo>
                        <a:pt x="1126" y="87"/>
                      </a:lnTo>
                      <a:lnTo>
                        <a:pt x="1126" y="86"/>
                      </a:lnTo>
                      <a:lnTo>
                        <a:pt x="1125" y="84"/>
                      </a:lnTo>
                      <a:lnTo>
                        <a:pt x="1125" y="81"/>
                      </a:lnTo>
                      <a:lnTo>
                        <a:pt x="1125" y="79"/>
                      </a:lnTo>
                      <a:lnTo>
                        <a:pt x="1125" y="77"/>
                      </a:lnTo>
                      <a:lnTo>
                        <a:pt x="1125" y="74"/>
                      </a:lnTo>
                      <a:lnTo>
                        <a:pt x="1125" y="72"/>
                      </a:lnTo>
                      <a:lnTo>
                        <a:pt x="1125" y="70"/>
                      </a:lnTo>
                      <a:lnTo>
                        <a:pt x="1125" y="67"/>
                      </a:lnTo>
                      <a:lnTo>
                        <a:pt x="1125" y="64"/>
                      </a:lnTo>
                      <a:lnTo>
                        <a:pt x="1124" y="62"/>
                      </a:lnTo>
                      <a:lnTo>
                        <a:pt x="1124" y="58"/>
                      </a:lnTo>
                      <a:lnTo>
                        <a:pt x="1124" y="56"/>
                      </a:lnTo>
                      <a:lnTo>
                        <a:pt x="1124" y="52"/>
                      </a:lnTo>
                      <a:lnTo>
                        <a:pt x="1124" y="50"/>
                      </a:lnTo>
                      <a:lnTo>
                        <a:pt x="1123" y="47"/>
                      </a:lnTo>
                      <a:lnTo>
                        <a:pt x="1123" y="43"/>
                      </a:lnTo>
                      <a:lnTo>
                        <a:pt x="1123" y="41"/>
                      </a:lnTo>
                      <a:lnTo>
                        <a:pt x="1123" y="37"/>
                      </a:lnTo>
                      <a:lnTo>
                        <a:pt x="1122" y="34"/>
                      </a:lnTo>
                      <a:lnTo>
                        <a:pt x="1122" y="30"/>
                      </a:lnTo>
                      <a:lnTo>
                        <a:pt x="1122" y="28"/>
                      </a:lnTo>
                      <a:lnTo>
                        <a:pt x="1122" y="25"/>
                      </a:lnTo>
                      <a:lnTo>
                        <a:pt x="1121" y="21"/>
                      </a:lnTo>
                      <a:lnTo>
                        <a:pt x="1121" y="18"/>
                      </a:lnTo>
                      <a:lnTo>
                        <a:pt x="1119" y="15"/>
                      </a:lnTo>
                      <a:lnTo>
                        <a:pt x="1119" y="12"/>
                      </a:lnTo>
                      <a:lnTo>
                        <a:pt x="1118" y="8"/>
                      </a:lnTo>
                      <a:lnTo>
                        <a:pt x="1118" y="6"/>
                      </a:lnTo>
                      <a:lnTo>
                        <a:pt x="1117" y="3"/>
                      </a:lnTo>
                      <a:lnTo>
                        <a:pt x="1117" y="0"/>
                      </a:lnTo>
                      <a:lnTo>
                        <a:pt x="1114" y="1"/>
                      </a:lnTo>
                      <a:lnTo>
                        <a:pt x="1110" y="4"/>
                      </a:lnTo>
                      <a:lnTo>
                        <a:pt x="1107" y="5"/>
                      </a:lnTo>
                      <a:lnTo>
                        <a:pt x="1103" y="7"/>
                      </a:lnTo>
                      <a:lnTo>
                        <a:pt x="1099" y="8"/>
                      </a:lnTo>
                      <a:lnTo>
                        <a:pt x="1094" y="10"/>
                      </a:lnTo>
                      <a:lnTo>
                        <a:pt x="1091" y="12"/>
                      </a:lnTo>
                      <a:lnTo>
                        <a:pt x="1086" y="13"/>
                      </a:lnTo>
                      <a:lnTo>
                        <a:pt x="1080" y="14"/>
                      </a:lnTo>
                      <a:lnTo>
                        <a:pt x="1076" y="17"/>
                      </a:lnTo>
                      <a:lnTo>
                        <a:pt x="1071" y="18"/>
                      </a:lnTo>
                      <a:lnTo>
                        <a:pt x="1065" y="19"/>
                      </a:lnTo>
                      <a:lnTo>
                        <a:pt x="1061" y="20"/>
                      </a:lnTo>
                      <a:lnTo>
                        <a:pt x="1055" y="21"/>
                      </a:lnTo>
                      <a:lnTo>
                        <a:pt x="1049" y="22"/>
                      </a:lnTo>
                      <a:lnTo>
                        <a:pt x="1043" y="25"/>
                      </a:lnTo>
                      <a:lnTo>
                        <a:pt x="1039" y="26"/>
                      </a:lnTo>
                      <a:lnTo>
                        <a:pt x="1033" y="26"/>
                      </a:lnTo>
                      <a:lnTo>
                        <a:pt x="1027" y="27"/>
                      </a:lnTo>
                      <a:lnTo>
                        <a:pt x="1021" y="28"/>
                      </a:lnTo>
                      <a:lnTo>
                        <a:pt x="1015" y="29"/>
                      </a:lnTo>
                      <a:lnTo>
                        <a:pt x="1010" y="30"/>
                      </a:lnTo>
                      <a:lnTo>
                        <a:pt x="1004" y="32"/>
                      </a:lnTo>
                      <a:lnTo>
                        <a:pt x="999" y="33"/>
                      </a:lnTo>
                      <a:lnTo>
                        <a:pt x="993" y="33"/>
                      </a:lnTo>
                      <a:lnTo>
                        <a:pt x="988" y="34"/>
                      </a:lnTo>
                      <a:lnTo>
                        <a:pt x="983" y="35"/>
                      </a:lnTo>
                      <a:lnTo>
                        <a:pt x="977" y="35"/>
                      </a:lnTo>
                      <a:lnTo>
                        <a:pt x="973" y="36"/>
                      </a:lnTo>
                      <a:lnTo>
                        <a:pt x="968" y="36"/>
                      </a:lnTo>
                      <a:lnTo>
                        <a:pt x="963" y="37"/>
                      </a:lnTo>
                      <a:lnTo>
                        <a:pt x="959" y="37"/>
                      </a:lnTo>
                      <a:lnTo>
                        <a:pt x="955" y="38"/>
                      </a:lnTo>
                      <a:lnTo>
                        <a:pt x="952" y="38"/>
                      </a:lnTo>
                      <a:lnTo>
                        <a:pt x="948" y="38"/>
                      </a:lnTo>
                      <a:lnTo>
                        <a:pt x="945" y="38"/>
                      </a:lnTo>
                      <a:lnTo>
                        <a:pt x="941" y="38"/>
                      </a:lnTo>
                      <a:lnTo>
                        <a:pt x="938" y="38"/>
                      </a:lnTo>
                      <a:lnTo>
                        <a:pt x="933" y="38"/>
                      </a:lnTo>
                      <a:lnTo>
                        <a:pt x="930" y="38"/>
                      </a:lnTo>
                      <a:lnTo>
                        <a:pt x="925" y="38"/>
                      </a:lnTo>
                      <a:lnTo>
                        <a:pt x="922" y="38"/>
                      </a:lnTo>
                      <a:lnTo>
                        <a:pt x="917" y="38"/>
                      </a:lnTo>
                      <a:lnTo>
                        <a:pt x="914" y="38"/>
                      </a:lnTo>
                      <a:lnTo>
                        <a:pt x="909" y="37"/>
                      </a:lnTo>
                      <a:lnTo>
                        <a:pt x="905" y="37"/>
                      </a:lnTo>
                      <a:lnTo>
                        <a:pt x="901" y="37"/>
                      </a:lnTo>
                      <a:lnTo>
                        <a:pt x="896" y="37"/>
                      </a:lnTo>
                      <a:lnTo>
                        <a:pt x="892" y="36"/>
                      </a:lnTo>
                      <a:lnTo>
                        <a:pt x="888" y="36"/>
                      </a:lnTo>
                      <a:lnTo>
                        <a:pt x="884" y="36"/>
                      </a:lnTo>
                      <a:lnTo>
                        <a:pt x="879" y="35"/>
                      </a:lnTo>
                      <a:lnTo>
                        <a:pt x="874" y="35"/>
                      </a:lnTo>
                      <a:lnTo>
                        <a:pt x="871" y="35"/>
                      </a:lnTo>
                      <a:lnTo>
                        <a:pt x="866" y="34"/>
                      </a:lnTo>
                      <a:lnTo>
                        <a:pt x="862" y="34"/>
                      </a:lnTo>
                      <a:lnTo>
                        <a:pt x="858" y="34"/>
                      </a:lnTo>
                      <a:lnTo>
                        <a:pt x="854" y="33"/>
                      </a:lnTo>
                      <a:lnTo>
                        <a:pt x="850" y="33"/>
                      </a:lnTo>
                      <a:lnTo>
                        <a:pt x="846" y="33"/>
                      </a:lnTo>
                      <a:lnTo>
                        <a:pt x="842" y="33"/>
                      </a:lnTo>
                      <a:lnTo>
                        <a:pt x="839" y="33"/>
                      </a:lnTo>
                      <a:lnTo>
                        <a:pt x="834" y="33"/>
                      </a:lnTo>
                      <a:lnTo>
                        <a:pt x="831" y="33"/>
                      </a:lnTo>
                      <a:close/>
                      <a:moveTo>
                        <a:pt x="1100" y="171"/>
                      </a:moveTo>
                      <a:lnTo>
                        <a:pt x="1079" y="187"/>
                      </a:lnTo>
                      <a:lnTo>
                        <a:pt x="783" y="177"/>
                      </a:lnTo>
                      <a:lnTo>
                        <a:pt x="783" y="167"/>
                      </a:lnTo>
                      <a:lnTo>
                        <a:pt x="786" y="166"/>
                      </a:lnTo>
                      <a:lnTo>
                        <a:pt x="788" y="164"/>
                      </a:lnTo>
                      <a:lnTo>
                        <a:pt x="790" y="164"/>
                      </a:lnTo>
                      <a:lnTo>
                        <a:pt x="792" y="163"/>
                      </a:lnTo>
                      <a:lnTo>
                        <a:pt x="795" y="162"/>
                      </a:lnTo>
                      <a:lnTo>
                        <a:pt x="797" y="161"/>
                      </a:lnTo>
                      <a:lnTo>
                        <a:pt x="798" y="161"/>
                      </a:lnTo>
                      <a:lnTo>
                        <a:pt x="801" y="160"/>
                      </a:lnTo>
                      <a:lnTo>
                        <a:pt x="803" y="159"/>
                      </a:lnTo>
                      <a:lnTo>
                        <a:pt x="805" y="159"/>
                      </a:lnTo>
                      <a:lnTo>
                        <a:pt x="807" y="157"/>
                      </a:lnTo>
                      <a:lnTo>
                        <a:pt x="810" y="156"/>
                      </a:lnTo>
                      <a:lnTo>
                        <a:pt x="812" y="156"/>
                      </a:lnTo>
                      <a:lnTo>
                        <a:pt x="813" y="155"/>
                      </a:lnTo>
                      <a:lnTo>
                        <a:pt x="816" y="154"/>
                      </a:lnTo>
                      <a:lnTo>
                        <a:pt x="818" y="153"/>
                      </a:lnTo>
                      <a:lnTo>
                        <a:pt x="820" y="153"/>
                      </a:lnTo>
                      <a:lnTo>
                        <a:pt x="822" y="152"/>
                      </a:lnTo>
                      <a:lnTo>
                        <a:pt x="825" y="151"/>
                      </a:lnTo>
                      <a:lnTo>
                        <a:pt x="827" y="151"/>
                      </a:lnTo>
                      <a:lnTo>
                        <a:pt x="828" y="149"/>
                      </a:lnTo>
                      <a:lnTo>
                        <a:pt x="831" y="148"/>
                      </a:lnTo>
                      <a:lnTo>
                        <a:pt x="833" y="147"/>
                      </a:lnTo>
                      <a:lnTo>
                        <a:pt x="835" y="147"/>
                      </a:lnTo>
                      <a:lnTo>
                        <a:pt x="838" y="146"/>
                      </a:lnTo>
                      <a:lnTo>
                        <a:pt x="840" y="145"/>
                      </a:lnTo>
                      <a:lnTo>
                        <a:pt x="842" y="145"/>
                      </a:lnTo>
                      <a:lnTo>
                        <a:pt x="843" y="144"/>
                      </a:lnTo>
                      <a:lnTo>
                        <a:pt x="846" y="142"/>
                      </a:lnTo>
                      <a:lnTo>
                        <a:pt x="848" y="142"/>
                      </a:lnTo>
                      <a:lnTo>
                        <a:pt x="850" y="141"/>
                      </a:lnTo>
                      <a:lnTo>
                        <a:pt x="853" y="140"/>
                      </a:lnTo>
                      <a:lnTo>
                        <a:pt x="854" y="140"/>
                      </a:lnTo>
                      <a:lnTo>
                        <a:pt x="855" y="140"/>
                      </a:lnTo>
                      <a:lnTo>
                        <a:pt x="855" y="141"/>
                      </a:lnTo>
                      <a:lnTo>
                        <a:pt x="855" y="142"/>
                      </a:lnTo>
                      <a:lnTo>
                        <a:pt x="855" y="144"/>
                      </a:lnTo>
                      <a:lnTo>
                        <a:pt x="855" y="145"/>
                      </a:lnTo>
                      <a:lnTo>
                        <a:pt x="855" y="146"/>
                      </a:lnTo>
                      <a:lnTo>
                        <a:pt x="856" y="147"/>
                      </a:lnTo>
                      <a:lnTo>
                        <a:pt x="856" y="148"/>
                      </a:lnTo>
                      <a:lnTo>
                        <a:pt x="856" y="149"/>
                      </a:lnTo>
                      <a:lnTo>
                        <a:pt x="856" y="151"/>
                      </a:lnTo>
                      <a:lnTo>
                        <a:pt x="856" y="152"/>
                      </a:lnTo>
                      <a:lnTo>
                        <a:pt x="856" y="153"/>
                      </a:lnTo>
                      <a:lnTo>
                        <a:pt x="856" y="154"/>
                      </a:lnTo>
                      <a:lnTo>
                        <a:pt x="856" y="155"/>
                      </a:lnTo>
                      <a:lnTo>
                        <a:pt x="856" y="156"/>
                      </a:lnTo>
                      <a:lnTo>
                        <a:pt x="1071" y="147"/>
                      </a:lnTo>
                      <a:lnTo>
                        <a:pt x="1072" y="148"/>
                      </a:lnTo>
                      <a:lnTo>
                        <a:pt x="1073" y="149"/>
                      </a:lnTo>
                      <a:lnTo>
                        <a:pt x="1074" y="149"/>
                      </a:lnTo>
                      <a:lnTo>
                        <a:pt x="1074" y="151"/>
                      </a:lnTo>
                      <a:lnTo>
                        <a:pt x="1076" y="151"/>
                      </a:lnTo>
                      <a:lnTo>
                        <a:pt x="1077" y="152"/>
                      </a:lnTo>
                      <a:lnTo>
                        <a:pt x="1078" y="153"/>
                      </a:lnTo>
                      <a:lnTo>
                        <a:pt x="1079" y="153"/>
                      </a:lnTo>
                      <a:lnTo>
                        <a:pt x="1080" y="154"/>
                      </a:lnTo>
                      <a:lnTo>
                        <a:pt x="1080" y="155"/>
                      </a:lnTo>
                      <a:lnTo>
                        <a:pt x="1081" y="155"/>
                      </a:lnTo>
                      <a:lnTo>
                        <a:pt x="1082" y="156"/>
                      </a:lnTo>
                      <a:lnTo>
                        <a:pt x="1084" y="156"/>
                      </a:lnTo>
                      <a:lnTo>
                        <a:pt x="1085" y="157"/>
                      </a:lnTo>
                      <a:lnTo>
                        <a:pt x="1086" y="159"/>
                      </a:lnTo>
                      <a:lnTo>
                        <a:pt x="1087" y="159"/>
                      </a:lnTo>
                      <a:lnTo>
                        <a:pt x="1088" y="160"/>
                      </a:lnTo>
                      <a:lnTo>
                        <a:pt x="1089" y="161"/>
                      </a:lnTo>
                      <a:lnTo>
                        <a:pt x="1091" y="161"/>
                      </a:lnTo>
                      <a:lnTo>
                        <a:pt x="1092" y="162"/>
                      </a:lnTo>
                      <a:lnTo>
                        <a:pt x="1093" y="163"/>
                      </a:lnTo>
                      <a:lnTo>
                        <a:pt x="1094" y="163"/>
                      </a:lnTo>
                      <a:lnTo>
                        <a:pt x="1095" y="164"/>
                      </a:lnTo>
                      <a:lnTo>
                        <a:pt x="1096" y="164"/>
                      </a:lnTo>
                      <a:lnTo>
                        <a:pt x="1096" y="166"/>
                      </a:lnTo>
                      <a:lnTo>
                        <a:pt x="1097" y="166"/>
                      </a:lnTo>
                      <a:lnTo>
                        <a:pt x="1099" y="167"/>
                      </a:lnTo>
                      <a:lnTo>
                        <a:pt x="1100" y="1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0" name="Freeform 352"/>
                <p:cNvSpPr>
                  <a:spLocks/>
                </p:cNvSpPr>
                <p:nvPr/>
              </p:nvSpPr>
              <p:spPr bwMode="auto">
                <a:xfrm>
                  <a:off x="2704" y="1757"/>
                  <a:ext cx="162" cy="38"/>
                </a:xfrm>
                <a:custGeom>
                  <a:avLst/>
                  <a:gdLst/>
                  <a:ahLst/>
                  <a:cxnLst>
                    <a:cxn ang="0">
                      <a:pos x="435" y="114"/>
                    </a:cxn>
                    <a:cxn ang="0">
                      <a:pos x="487" y="80"/>
                    </a:cxn>
                    <a:cxn ang="0">
                      <a:pos x="483" y="77"/>
                    </a:cxn>
                    <a:cxn ang="0">
                      <a:pos x="477" y="72"/>
                    </a:cxn>
                    <a:cxn ang="0">
                      <a:pos x="471" y="67"/>
                    </a:cxn>
                    <a:cxn ang="0">
                      <a:pos x="465" y="63"/>
                    </a:cxn>
                    <a:cxn ang="0">
                      <a:pos x="460" y="57"/>
                    </a:cxn>
                    <a:cxn ang="0">
                      <a:pos x="454" y="52"/>
                    </a:cxn>
                    <a:cxn ang="0">
                      <a:pos x="448" y="48"/>
                    </a:cxn>
                    <a:cxn ang="0">
                      <a:pos x="445" y="43"/>
                    </a:cxn>
                    <a:cxn ang="0">
                      <a:pos x="128" y="0"/>
                    </a:cxn>
                    <a:cxn ang="0">
                      <a:pos x="41" y="35"/>
                    </a:cxn>
                    <a:cxn ang="0">
                      <a:pos x="37" y="35"/>
                    </a:cxn>
                    <a:cxn ang="0">
                      <a:pos x="31" y="35"/>
                    </a:cxn>
                    <a:cxn ang="0">
                      <a:pos x="25" y="35"/>
                    </a:cxn>
                    <a:cxn ang="0">
                      <a:pos x="19" y="35"/>
                    </a:cxn>
                    <a:cxn ang="0">
                      <a:pos x="14" y="34"/>
                    </a:cxn>
                    <a:cxn ang="0">
                      <a:pos x="8" y="34"/>
                    </a:cxn>
                    <a:cxn ang="0">
                      <a:pos x="3" y="33"/>
                    </a:cxn>
                    <a:cxn ang="0">
                      <a:pos x="0" y="32"/>
                    </a:cxn>
                    <a:cxn ang="0">
                      <a:pos x="13" y="47"/>
                    </a:cxn>
                    <a:cxn ang="0">
                      <a:pos x="0" y="52"/>
                    </a:cxn>
                    <a:cxn ang="0">
                      <a:pos x="0" y="57"/>
                    </a:cxn>
                    <a:cxn ang="0">
                      <a:pos x="435" y="114"/>
                    </a:cxn>
                  </a:cxnLst>
                  <a:rect l="0" t="0" r="r" b="b"/>
                  <a:pathLst>
                    <a:path w="487" h="114">
                      <a:moveTo>
                        <a:pt x="435" y="114"/>
                      </a:moveTo>
                      <a:lnTo>
                        <a:pt x="487" y="80"/>
                      </a:lnTo>
                      <a:lnTo>
                        <a:pt x="483" y="77"/>
                      </a:lnTo>
                      <a:lnTo>
                        <a:pt x="477" y="72"/>
                      </a:lnTo>
                      <a:lnTo>
                        <a:pt x="471" y="67"/>
                      </a:lnTo>
                      <a:lnTo>
                        <a:pt x="465" y="63"/>
                      </a:lnTo>
                      <a:lnTo>
                        <a:pt x="460" y="57"/>
                      </a:lnTo>
                      <a:lnTo>
                        <a:pt x="454" y="52"/>
                      </a:lnTo>
                      <a:lnTo>
                        <a:pt x="448" y="48"/>
                      </a:lnTo>
                      <a:lnTo>
                        <a:pt x="445" y="43"/>
                      </a:lnTo>
                      <a:lnTo>
                        <a:pt x="128" y="0"/>
                      </a:lnTo>
                      <a:lnTo>
                        <a:pt x="41" y="35"/>
                      </a:lnTo>
                      <a:lnTo>
                        <a:pt x="37" y="35"/>
                      </a:lnTo>
                      <a:lnTo>
                        <a:pt x="31" y="35"/>
                      </a:lnTo>
                      <a:lnTo>
                        <a:pt x="25" y="35"/>
                      </a:lnTo>
                      <a:lnTo>
                        <a:pt x="19" y="35"/>
                      </a:lnTo>
                      <a:lnTo>
                        <a:pt x="14" y="34"/>
                      </a:lnTo>
                      <a:lnTo>
                        <a:pt x="8" y="34"/>
                      </a:lnTo>
                      <a:lnTo>
                        <a:pt x="3" y="33"/>
                      </a:lnTo>
                      <a:lnTo>
                        <a:pt x="0" y="32"/>
                      </a:lnTo>
                      <a:lnTo>
                        <a:pt x="13" y="47"/>
                      </a:lnTo>
                      <a:lnTo>
                        <a:pt x="0" y="52"/>
                      </a:lnTo>
                      <a:lnTo>
                        <a:pt x="0" y="57"/>
                      </a:lnTo>
                      <a:lnTo>
                        <a:pt x="435" y="1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1" name="Freeform 353"/>
                <p:cNvSpPr>
                  <a:spLocks/>
                </p:cNvSpPr>
                <p:nvPr/>
              </p:nvSpPr>
              <p:spPr bwMode="auto">
                <a:xfrm>
                  <a:off x="2489" y="1735"/>
                  <a:ext cx="108" cy="31"/>
                </a:xfrm>
                <a:custGeom>
                  <a:avLst/>
                  <a:gdLst/>
                  <a:ahLst/>
                  <a:cxnLst>
                    <a:cxn ang="0">
                      <a:pos x="8" y="36"/>
                    </a:cxn>
                    <a:cxn ang="0">
                      <a:pos x="27" y="34"/>
                    </a:cxn>
                    <a:cxn ang="0">
                      <a:pos x="48" y="27"/>
                    </a:cxn>
                    <a:cxn ang="0">
                      <a:pos x="70" y="18"/>
                    </a:cxn>
                    <a:cxn ang="0">
                      <a:pos x="90" y="13"/>
                    </a:cxn>
                    <a:cxn ang="0">
                      <a:pos x="126" y="17"/>
                    </a:cxn>
                    <a:cxn ang="0">
                      <a:pos x="170" y="21"/>
                    </a:cxn>
                    <a:cxn ang="0">
                      <a:pos x="206" y="21"/>
                    </a:cxn>
                    <a:cxn ang="0">
                      <a:pos x="222" y="13"/>
                    </a:cxn>
                    <a:cxn ang="0">
                      <a:pos x="232" y="4"/>
                    </a:cxn>
                    <a:cxn ang="0">
                      <a:pos x="237" y="5"/>
                    </a:cxn>
                    <a:cxn ang="0">
                      <a:pos x="236" y="17"/>
                    </a:cxn>
                    <a:cxn ang="0">
                      <a:pos x="246" y="22"/>
                    </a:cxn>
                    <a:cxn ang="0">
                      <a:pos x="269" y="22"/>
                    </a:cxn>
                    <a:cxn ang="0">
                      <a:pos x="291" y="22"/>
                    </a:cxn>
                    <a:cxn ang="0">
                      <a:pos x="312" y="19"/>
                    </a:cxn>
                    <a:cxn ang="0">
                      <a:pos x="321" y="25"/>
                    </a:cxn>
                    <a:cxn ang="0">
                      <a:pos x="304" y="46"/>
                    </a:cxn>
                    <a:cxn ang="0">
                      <a:pos x="279" y="67"/>
                    </a:cxn>
                    <a:cxn ang="0">
                      <a:pos x="252" y="86"/>
                    </a:cxn>
                    <a:cxn ang="0">
                      <a:pos x="228" y="93"/>
                    </a:cxn>
                    <a:cxn ang="0">
                      <a:pos x="202" y="92"/>
                    </a:cxn>
                    <a:cxn ang="0">
                      <a:pos x="177" y="91"/>
                    </a:cxn>
                    <a:cxn ang="0">
                      <a:pos x="150" y="89"/>
                    </a:cxn>
                    <a:cxn ang="0">
                      <a:pos x="125" y="88"/>
                    </a:cxn>
                    <a:cxn ang="0">
                      <a:pos x="98" y="87"/>
                    </a:cxn>
                    <a:cxn ang="0">
                      <a:pos x="73" y="86"/>
                    </a:cxn>
                    <a:cxn ang="0">
                      <a:pos x="46" y="85"/>
                    </a:cxn>
                    <a:cxn ang="0">
                      <a:pos x="34" y="78"/>
                    </a:cxn>
                    <a:cxn ang="0">
                      <a:pos x="29" y="66"/>
                    </a:cxn>
                    <a:cxn ang="0">
                      <a:pos x="20" y="56"/>
                    </a:cxn>
                    <a:cxn ang="0">
                      <a:pos x="7" y="42"/>
                    </a:cxn>
                  </a:cxnLst>
                  <a:rect l="0" t="0" r="r" b="b"/>
                  <a:pathLst>
                    <a:path w="323" h="94">
                      <a:moveTo>
                        <a:pt x="0" y="33"/>
                      </a:moveTo>
                      <a:lnTo>
                        <a:pt x="8" y="36"/>
                      </a:lnTo>
                      <a:lnTo>
                        <a:pt x="16" y="36"/>
                      </a:lnTo>
                      <a:lnTo>
                        <a:pt x="27" y="34"/>
                      </a:lnTo>
                      <a:lnTo>
                        <a:pt x="37" y="31"/>
                      </a:lnTo>
                      <a:lnTo>
                        <a:pt x="48" y="27"/>
                      </a:lnTo>
                      <a:lnTo>
                        <a:pt x="59" y="22"/>
                      </a:lnTo>
                      <a:lnTo>
                        <a:pt x="70" y="18"/>
                      </a:lnTo>
                      <a:lnTo>
                        <a:pt x="79" y="14"/>
                      </a:lnTo>
                      <a:lnTo>
                        <a:pt x="90" y="13"/>
                      </a:lnTo>
                      <a:lnTo>
                        <a:pt x="107" y="14"/>
                      </a:lnTo>
                      <a:lnTo>
                        <a:pt x="126" y="17"/>
                      </a:lnTo>
                      <a:lnTo>
                        <a:pt x="148" y="19"/>
                      </a:lnTo>
                      <a:lnTo>
                        <a:pt x="170" y="21"/>
                      </a:lnTo>
                      <a:lnTo>
                        <a:pt x="190" y="22"/>
                      </a:lnTo>
                      <a:lnTo>
                        <a:pt x="206" y="21"/>
                      </a:lnTo>
                      <a:lnTo>
                        <a:pt x="215" y="17"/>
                      </a:lnTo>
                      <a:lnTo>
                        <a:pt x="222" y="13"/>
                      </a:lnTo>
                      <a:lnTo>
                        <a:pt x="228" y="9"/>
                      </a:lnTo>
                      <a:lnTo>
                        <a:pt x="232" y="4"/>
                      </a:lnTo>
                      <a:lnTo>
                        <a:pt x="236" y="0"/>
                      </a:lnTo>
                      <a:lnTo>
                        <a:pt x="237" y="5"/>
                      </a:lnTo>
                      <a:lnTo>
                        <a:pt x="237" y="11"/>
                      </a:lnTo>
                      <a:lnTo>
                        <a:pt x="236" y="17"/>
                      </a:lnTo>
                      <a:lnTo>
                        <a:pt x="235" y="22"/>
                      </a:lnTo>
                      <a:lnTo>
                        <a:pt x="246" y="22"/>
                      </a:lnTo>
                      <a:lnTo>
                        <a:pt x="258" y="22"/>
                      </a:lnTo>
                      <a:lnTo>
                        <a:pt x="269" y="22"/>
                      </a:lnTo>
                      <a:lnTo>
                        <a:pt x="280" y="22"/>
                      </a:lnTo>
                      <a:lnTo>
                        <a:pt x="291" y="22"/>
                      </a:lnTo>
                      <a:lnTo>
                        <a:pt x="302" y="21"/>
                      </a:lnTo>
                      <a:lnTo>
                        <a:pt x="312" y="19"/>
                      </a:lnTo>
                      <a:lnTo>
                        <a:pt x="323" y="15"/>
                      </a:lnTo>
                      <a:lnTo>
                        <a:pt x="321" y="25"/>
                      </a:lnTo>
                      <a:lnTo>
                        <a:pt x="314" y="35"/>
                      </a:lnTo>
                      <a:lnTo>
                        <a:pt x="304" y="46"/>
                      </a:lnTo>
                      <a:lnTo>
                        <a:pt x="293" y="57"/>
                      </a:lnTo>
                      <a:lnTo>
                        <a:pt x="279" y="67"/>
                      </a:lnTo>
                      <a:lnTo>
                        <a:pt x="265" y="78"/>
                      </a:lnTo>
                      <a:lnTo>
                        <a:pt x="252" y="86"/>
                      </a:lnTo>
                      <a:lnTo>
                        <a:pt x="242" y="94"/>
                      </a:lnTo>
                      <a:lnTo>
                        <a:pt x="228" y="93"/>
                      </a:lnTo>
                      <a:lnTo>
                        <a:pt x="215" y="93"/>
                      </a:lnTo>
                      <a:lnTo>
                        <a:pt x="202" y="92"/>
                      </a:lnTo>
                      <a:lnTo>
                        <a:pt x="190" y="92"/>
                      </a:lnTo>
                      <a:lnTo>
                        <a:pt x="177" y="91"/>
                      </a:lnTo>
                      <a:lnTo>
                        <a:pt x="163" y="89"/>
                      </a:lnTo>
                      <a:lnTo>
                        <a:pt x="150" y="89"/>
                      </a:lnTo>
                      <a:lnTo>
                        <a:pt x="138" y="88"/>
                      </a:lnTo>
                      <a:lnTo>
                        <a:pt x="125" y="88"/>
                      </a:lnTo>
                      <a:lnTo>
                        <a:pt x="112" y="87"/>
                      </a:lnTo>
                      <a:lnTo>
                        <a:pt x="98" y="87"/>
                      </a:lnTo>
                      <a:lnTo>
                        <a:pt x="86" y="86"/>
                      </a:lnTo>
                      <a:lnTo>
                        <a:pt x="73" y="86"/>
                      </a:lnTo>
                      <a:lnTo>
                        <a:pt x="60" y="85"/>
                      </a:lnTo>
                      <a:lnTo>
                        <a:pt x="46" y="85"/>
                      </a:lnTo>
                      <a:lnTo>
                        <a:pt x="34" y="84"/>
                      </a:lnTo>
                      <a:lnTo>
                        <a:pt x="34" y="78"/>
                      </a:lnTo>
                      <a:lnTo>
                        <a:pt x="31" y="72"/>
                      </a:lnTo>
                      <a:lnTo>
                        <a:pt x="29" y="66"/>
                      </a:lnTo>
                      <a:lnTo>
                        <a:pt x="24" y="62"/>
                      </a:lnTo>
                      <a:lnTo>
                        <a:pt x="20" y="56"/>
                      </a:lnTo>
                      <a:lnTo>
                        <a:pt x="14" y="49"/>
                      </a:lnTo>
                      <a:lnTo>
                        <a:pt x="7" y="42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2" name="Freeform 354"/>
                <p:cNvSpPr>
                  <a:spLocks/>
                </p:cNvSpPr>
                <p:nvPr/>
              </p:nvSpPr>
              <p:spPr bwMode="auto">
                <a:xfrm>
                  <a:off x="2397" y="1778"/>
                  <a:ext cx="92" cy="50"/>
                </a:xfrm>
                <a:custGeom>
                  <a:avLst/>
                  <a:gdLst/>
                  <a:ahLst/>
                  <a:cxnLst>
                    <a:cxn ang="0">
                      <a:pos x="5" y="123"/>
                    </a:cxn>
                    <a:cxn ang="0">
                      <a:pos x="8" y="126"/>
                    </a:cxn>
                    <a:cxn ang="0">
                      <a:pos x="13" y="127"/>
                    </a:cxn>
                    <a:cxn ang="0">
                      <a:pos x="17" y="123"/>
                    </a:cxn>
                    <a:cxn ang="0">
                      <a:pos x="19" y="114"/>
                    </a:cxn>
                    <a:cxn ang="0">
                      <a:pos x="19" y="108"/>
                    </a:cxn>
                    <a:cxn ang="0">
                      <a:pos x="20" y="103"/>
                    </a:cxn>
                    <a:cxn ang="0">
                      <a:pos x="20" y="98"/>
                    </a:cxn>
                    <a:cxn ang="0">
                      <a:pos x="21" y="92"/>
                    </a:cxn>
                    <a:cxn ang="0">
                      <a:pos x="21" y="88"/>
                    </a:cxn>
                    <a:cxn ang="0">
                      <a:pos x="22" y="83"/>
                    </a:cxn>
                    <a:cxn ang="0">
                      <a:pos x="22" y="78"/>
                    </a:cxn>
                    <a:cxn ang="0">
                      <a:pos x="22" y="75"/>
                    </a:cxn>
                    <a:cxn ang="0">
                      <a:pos x="19" y="66"/>
                    </a:cxn>
                    <a:cxn ang="0">
                      <a:pos x="15" y="59"/>
                    </a:cxn>
                    <a:cxn ang="0">
                      <a:pos x="13" y="53"/>
                    </a:cxn>
                    <a:cxn ang="0">
                      <a:pos x="12" y="48"/>
                    </a:cxn>
                    <a:cxn ang="0">
                      <a:pos x="9" y="44"/>
                    </a:cxn>
                    <a:cxn ang="0">
                      <a:pos x="8" y="40"/>
                    </a:cxn>
                    <a:cxn ang="0">
                      <a:pos x="7" y="38"/>
                    </a:cxn>
                    <a:cxn ang="0">
                      <a:pos x="6" y="35"/>
                    </a:cxn>
                    <a:cxn ang="0">
                      <a:pos x="153" y="39"/>
                    </a:cxn>
                    <a:cxn ang="0">
                      <a:pos x="164" y="39"/>
                    </a:cxn>
                    <a:cxn ang="0">
                      <a:pos x="175" y="37"/>
                    </a:cxn>
                    <a:cxn ang="0">
                      <a:pos x="184" y="33"/>
                    </a:cxn>
                    <a:cxn ang="0">
                      <a:pos x="193" y="29"/>
                    </a:cxn>
                    <a:cxn ang="0">
                      <a:pos x="202" y="23"/>
                    </a:cxn>
                    <a:cxn ang="0">
                      <a:pos x="211" y="16"/>
                    </a:cxn>
                    <a:cxn ang="0">
                      <a:pos x="220" y="8"/>
                    </a:cxn>
                    <a:cxn ang="0">
                      <a:pos x="228" y="0"/>
                    </a:cxn>
                    <a:cxn ang="0">
                      <a:pos x="240" y="15"/>
                    </a:cxn>
                    <a:cxn ang="0">
                      <a:pos x="244" y="14"/>
                    </a:cxn>
                    <a:cxn ang="0">
                      <a:pos x="247" y="13"/>
                    </a:cxn>
                    <a:cxn ang="0">
                      <a:pos x="251" y="11"/>
                    </a:cxn>
                    <a:cxn ang="0">
                      <a:pos x="253" y="10"/>
                    </a:cxn>
                    <a:cxn ang="0">
                      <a:pos x="254" y="14"/>
                    </a:cxn>
                    <a:cxn ang="0">
                      <a:pos x="255" y="18"/>
                    </a:cxn>
                    <a:cxn ang="0">
                      <a:pos x="255" y="24"/>
                    </a:cxn>
                    <a:cxn ang="0">
                      <a:pos x="254" y="30"/>
                    </a:cxn>
                    <a:cxn ang="0">
                      <a:pos x="253" y="35"/>
                    </a:cxn>
                    <a:cxn ang="0">
                      <a:pos x="252" y="40"/>
                    </a:cxn>
                    <a:cxn ang="0">
                      <a:pos x="251" y="45"/>
                    </a:cxn>
                    <a:cxn ang="0">
                      <a:pos x="250" y="50"/>
                    </a:cxn>
                    <a:cxn ang="0">
                      <a:pos x="277" y="55"/>
                    </a:cxn>
                    <a:cxn ang="0">
                      <a:pos x="144" y="149"/>
                    </a:cxn>
                    <a:cxn ang="0">
                      <a:pos x="128" y="148"/>
                    </a:cxn>
                    <a:cxn ang="0">
                      <a:pos x="111" y="147"/>
                    </a:cxn>
                    <a:cxn ang="0">
                      <a:pos x="92" y="144"/>
                    </a:cxn>
                    <a:cxn ang="0">
                      <a:pos x="74" y="143"/>
                    </a:cxn>
                    <a:cxn ang="0">
                      <a:pos x="56" y="141"/>
                    </a:cxn>
                    <a:cxn ang="0">
                      <a:pos x="36" y="138"/>
                    </a:cxn>
                    <a:cxn ang="0">
                      <a:pos x="17" y="137"/>
                    </a:cxn>
                    <a:cxn ang="0">
                      <a:pos x="0" y="136"/>
                    </a:cxn>
                    <a:cxn ang="0">
                      <a:pos x="2" y="134"/>
                    </a:cxn>
                    <a:cxn ang="0">
                      <a:pos x="4" y="132"/>
                    </a:cxn>
                    <a:cxn ang="0">
                      <a:pos x="5" y="128"/>
                    </a:cxn>
                    <a:cxn ang="0">
                      <a:pos x="5" y="123"/>
                    </a:cxn>
                  </a:cxnLst>
                  <a:rect l="0" t="0" r="r" b="b"/>
                  <a:pathLst>
                    <a:path w="277" h="149">
                      <a:moveTo>
                        <a:pt x="5" y="123"/>
                      </a:moveTo>
                      <a:lnTo>
                        <a:pt x="8" y="126"/>
                      </a:lnTo>
                      <a:lnTo>
                        <a:pt x="13" y="127"/>
                      </a:lnTo>
                      <a:lnTo>
                        <a:pt x="17" y="123"/>
                      </a:lnTo>
                      <a:lnTo>
                        <a:pt x="19" y="114"/>
                      </a:lnTo>
                      <a:lnTo>
                        <a:pt x="19" y="108"/>
                      </a:lnTo>
                      <a:lnTo>
                        <a:pt x="20" y="103"/>
                      </a:lnTo>
                      <a:lnTo>
                        <a:pt x="20" y="98"/>
                      </a:lnTo>
                      <a:lnTo>
                        <a:pt x="21" y="92"/>
                      </a:lnTo>
                      <a:lnTo>
                        <a:pt x="21" y="88"/>
                      </a:lnTo>
                      <a:lnTo>
                        <a:pt x="22" y="83"/>
                      </a:lnTo>
                      <a:lnTo>
                        <a:pt x="22" y="78"/>
                      </a:lnTo>
                      <a:lnTo>
                        <a:pt x="22" y="75"/>
                      </a:lnTo>
                      <a:lnTo>
                        <a:pt x="19" y="66"/>
                      </a:lnTo>
                      <a:lnTo>
                        <a:pt x="15" y="59"/>
                      </a:lnTo>
                      <a:lnTo>
                        <a:pt x="13" y="53"/>
                      </a:lnTo>
                      <a:lnTo>
                        <a:pt x="12" y="48"/>
                      </a:lnTo>
                      <a:lnTo>
                        <a:pt x="9" y="44"/>
                      </a:lnTo>
                      <a:lnTo>
                        <a:pt x="8" y="40"/>
                      </a:lnTo>
                      <a:lnTo>
                        <a:pt x="7" y="38"/>
                      </a:lnTo>
                      <a:lnTo>
                        <a:pt x="6" y="35"/>
                      </a:lnTo>
                      <a:lnTo>
                        <a:pt x="153" y="39"/>
                      </a:lnTo>
                      <a:lnTo>
                        <a:pt x="164" y="39"/>
                      </a:lnTo>
                      <a:lnTo>
                        <a:pt x="175" y="37"/>
                      </a:lnTo>
                      <a:lnTo>
                        <a:pt x="184" y="33"/>
                      </a:lnTo>
                      <a:lnTo>
                        <a:pt x="193" y="29"/>
                      </a:lnTo>
                      <a:lnTo>
                        <a:pt x="202" y="23"/>
                      </a:lnTo>
                      <a:lnTo>
                        <a:pt x="211" y="16"/>
                      </a:lnTo>
                      <a:lnTo>
                        <a:pt x="220" y="8"/>
                      </a:lnTo>
                      <a:lnTo>
                        <a:pt x="228" y="0"/>
                      </a:lnTo>
                      <a:lnTo>
                        <a:pt x="240" y="15"/>
                      </a:lnTo>
                      <a:lnTo>
                        <a:pt x="244" y="14"/>
                      </a:lnTo>
                      <a:lnTo>
                        <a:pt x="247" y="13"/>
                      </a:lnTo>
                      <a:lnTo>
                        <a:pt x="251" y="11"/>
                      </a:lnTo>
                      <a:lnTo>
                        <a:pt x="253" y="10"/>
                      </a:lnTo>
                      <a:lnTo>
                        <a:pt x="254" y="14"/>
                      </a:lnTo>
                      <a:lnTo>
                        <a:pt x="255" y="18"/>
                      </a:lnTo>
                      <a:lnTo>
                        <a:pt x="255" y="24"/>
                      </a:lnTo>
                      <a:lnTo>
                        <a:pt x="254" y="30"/>
                      </a:lnTo>
                      <a:lnTo>
                        <a:pt x="253" y="35"/>
                      </a:lnTo>
                      <a:lnTo>
                        <a:pt x="252" y="40"/>
                      </a:lnTo>
                      <a:lnTo>
                        <a:pt x="251" y="45"/>
                      </a:lnTo>
                      <a:lnTo>
                        <a:pt x="250" y="50"/>
                      </a:lnTo>
                      <a:lnTo>
                        <a:pt x="277" y="55"/>
                      </a:lnTo>
                      <a:lnTo>
                        <a:pt x="144" y="149"/>
                      </a:lnTo>
                      <a:lnTo>
                        <a:pt x="128" y="148"/>
                      </a:lnTo>
                      <a:lnTo>
                        <a:pt x="111" y="147"/>
                      </a:lnTo>
                      <a:lnTo>
                        <a:pt x="92" y="144"/>
                      </a:lnTo>
                      <a:lnTo>
                        <a:pt x="74" y="143"/>
                      </a:lnTo>
                      <a:lnTo>
                        <a:pt x="56" y="141"/>
                      </a:lnTo>
                      <a:lnTo>
                        <a:pt x="36" y="138"/>
                      </a:lnTo>
                      <a:lnTo>
                        <a:pt x="17" y="137"/>
                      </a:lnTo>
                      <a:lnTo>
                        <a:pt x="0" y="136"/>
                      </a:lnTo>
                      <a:lnTo>
                        <a:pt x="2" y="134"/>
                      </a:lnTo>
                      <a:lnTo>
                        <a:pt x="4" y="132"/>
                      </a:lnTo>
                      <a:lnTo>
                        <a:pt x="5" y="128"/>
                      </a:lnTo>
                      <a:lnTo>
                        <a:pt x="5" y="12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3" name="Freeform 355"/>
                <p:cNvSpPr>
                  <a:spLocks/>
                </p:cNvSpPr>
                <p:nvPr/>
              </p:nvSpPr>
              <p:spPr bwMode="auto">
                <a:xfrm>
                  <a:off x="2337" y="1810"/>
                  <a:ext cx="43" cy="13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6" y="24"/>
                    </a:cxn>
                    <a:cxn ang="0">
                      <a:pos x="10" y="23"/>
                    </a:cxn>
                    <a:cxn ang="0">
                      <a:pos x="16" y="22"/>
                    </a:cxn>
                    <a:cxn ang="0">
                      <a:pos x="21" y="19"/>
                    </a:cxn>
                    <a:cxn ang="0">
                      <a:pos x="26" y="17"/>
                    </a:cxn>
                    <a:cxn ang="0">
                      <a:pos x="32" y="14"/>
                    </a:cxn>
                    <a:cxn ang="0">
                      <a:pos x="38" y="10"/>
                    </a:cxn>
                    <a:cxn ang="0">
                      <a:pos x="44" y="7"/>
                    </a:cxn>
                    <a:cxn ang="0">
                      <a:pos x="47" y="8"/>
                    </a:cxn>
                    <a:cxn ang="0">
                      <a:pos x="52" y="9"/>
                    </a:cxn>
                    <a:cxn ang="0">
                      <a:pos x="58" y="9"/>
                    </a:cxn>
                    <a:cxn ang="0">
                      <a:pos x="63" y="8"/>
                    </a:cxn>
                    <a:cxn ang="0">
                      <a:pos x="69" y="7"/>
                    </a:cxn>
                    <a:cxn ang="0">
                      <a:pos x="75" y="4"/>
                    </a:cxn>
                    <a:cxn ang="0">
                      <a:pos x="80" y="2"/>
                    </a:cxn>
                    <a:cxn ang="0">
                      <a:pos x="83" y="0"/>
                    </a:cxn>
                    <a:cxn ang="0">
                      <a:pos x="88" y="6"/>
                    </a:cxn>
                    <a:cxn ang="0">
                      <a:pos x="99" y="10"/>
                    </a:cxn>
                    <a:cxn ang="0">
                      <a:pos x="110" y="14"/>
                    </a:cxn>
                    <a:cxn ang="0">
                      <a:pos x="115" y="15"/>
                    </a:cxn>
                    <a:cxn ang="0">
                      <a:pos x="119" y="23"/>
                    </a:cxn>
                    <a:cxn ang="0">
                      <a:pos x="122" y="31"/>
                    </a:cxn>
                    <a:cxn ang="0">
                      <a:pos x="125" y="37"/>
                    </a:cxn>
                    <a:cxn ang="0">
                      <a:pos x="128" y="40"/>
                    </a:cxn>
                    <a:cxn ang="0">
                      <a:pos x="120" y="40"/>
                    </a:cxn>
                    <a:cxn ang="0">
                      <a:pos x="112" y="39"/>
                    </a:cxn>
                    <a:cxn ang="0">
                      <a:pos x="104" y="38"/>
                    </a:cxn>
                    <a:cxn ang="0">
                      <a:pos x="96" y="37"/>
                    </a:cxn>
                    <a:cxn ang="0">
                      <a:pos x="88" y="37"/>
                    </a:cxn>
                    <a:cxn ang="0">
                      <a:pos x="80" y="36"/>
                    </a:cxn>
                    <a:cxn ang="0">
                      <a:pos x="71" y="34"/>
                    </a:cxn>
                    <a:cxn ang="0">
                      <a:pos x="63" y="33"/>
                    </a:cxn>
                    <a:cxn ang="0">
                      <a:pos x="55" y="33"/>
                    </a:cxn>
                    <a:cxn ang="0">
                      <a:pos x="47" y="32"/>
                    </a:cxn>
                    <a:cxn ang="0">
                      <a:pos x="39" y="31"/>
                    </a:cxn>
                    <a:cxn ang="0">
                      <a:pos x="31" y="30"/>
                    </a:cxn>
                    <a:cxn ang="0">
                      <a:pos x="24" y="29"/>
                    </a:cxn>
                    <a:cxn ang="0">
                      <a:pos x="16" y="27"/>
                    </a:cxn>
                    <a:cxn ang="0">
                      <a:pos x="8" y="26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28" h="40">
                      <a:moveTo>
                        <a:pt x="0" y="25"/>
                      </a:moveTo>
                      <a:lnTo>
                        <a:pt x="6" y="24"/>
                      </a:lnTo>
                      <a:lnTo>
                        <a:pt x="10" y="23"/>
                      </a:lnTo>
                      <a:lnTo>
                        <a:pt x="16" y="22"/>
                      </a:lnTo>
                      <a:lnTo>
                        <a:pt x="21" y="19"/>
                      </a:lnTo>
                      <a:lnTo>
                        <a:pt x="26" y="17"/>
                      </a:lnTo>
                      <a:lnTo>
                        <a:pt x="32" y="14"/>
                      </a:lnTo>
                      <a:lnTo>
                        <a:pt x="38" y="10"/>
                      </a:lnTo>
                      <a:lnTo>
                        <a:pt x="44" y="7"/>
                      </a:lnTo>
                      <a:lnTo>
                        <a:pt x="47" y="8"/>
                      </a:lnTo>
                      <a:lnTo>
                        <a:pt x="52" y="9"/>
                      </a:lnTo>
                      <a:lnTo>
                        <a:pt x="58" y="9"/>
                      </a:lnTo>
                      <a:lnTo>
                        <a:pt x="63" y="8"/>
                      </a:lnTo>
                      <a:lnTo>
                        <a:pt x="69" y="7"/>
                      </a:lnTo>
                      <a:lnTo>
                        <a:pt x="75" y="4"/>
                      </a:lnTo>
                      <a:lnTo>
                        <a:pt x="80" y="2"/>
                      </a:lnTo>
                      <a:lnTo>
                        <a:pt x="83" y="0"/>
                      </a:lnTo>
                      <a:lnTo>
                        <a:pt x="88" y="6"/>
                      </a:lnTo>
                      <a:lnTo>
                        <a:pt x="99" y="10"/>
                      </a:lnTo>
                      <a:lnTo>
                        <a:pt x="110" y="14"/>
                      </a:lnTo>
                      <a:lnTo>
                        <a:pt x="115" y="15"/>
                      </a:lnTo>
                      <a:lnTo>
                        <a:pt x="119" y="23"/>
                      </a:lnTo>
                      <a:lnTo>
                        <a:pt x="122" y="31"/>
                      </a:lnTo>
                      <a:lnTo>
                        <a:pt x="125" y="37"/>
                      </a:lnTo>
                      <a:lnTo>
                        <a:pt x="128" y="40"/>
                      </a:lnTo>
                      <a:lnTo>
                        <a:pt x="120" y="40"/>
                      </a:lnTo>
                      <a:lnTo>
                        <a:pt x="112" y="39"/>
                      </a:lnTo>
                      <a:lnTo>
                        <a:pt x="104" y="38"/>
                      </a:lnTo>
                      <a:lnTo>
                        <a:pt x="96" y="37"/>
                      </a:lnTo>
                      <a:lnTo>
                        <a:pt x="88" y="37"/>
                      </a:lnTo>
                      <a:lnTo>
                        <a:pt x="80" y="36"/>
                      </a:lnTo>
                      <a:lnTo>
                        <a:pt x="71" y="34"/>
                      </a:lnTo>
                      <a:lnTo>
                        <a:pt x="63" y="33"/>
                      </a:lnTo>
                      <a:lnTo>
                        <a:pt x="55" y="33"/>
                      </a:lnTo>
                      <a:lnTo>
                        <a:pt x="47" y="32"/>
                      </a:lnTo>
                      <a:lnTo>
                        <a:pt x="39" y="31"/>
                      </a:lnTo>
                      <a:lnTo>
                        <a:pt x="31" y="30"/>
                      </a:lnTo>
                      <a:lnTo>
                        <a:pt x="24" y="29"/>
                      </a:lnTo>
                      <a:lnTo>
                        <a:pt x="16" y="27"/>
                      </a:lnTo>
                      <a:lnTo>
                        <a:pt x="8" y="26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4" name="Freeform 356"/>
                <p:cNvSpPr>
                  <a:spLocks/>
                </p:cNvSpPr>
                <p:nvPr/>
              </p:nvSpPr>
              <p:spPr bwMode="auto">
                <a:xfrm>
                  <a:off x="2385" y="1810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4" y="40"/>
                    </a:cxn>
                    <a:cxn ang="0">
                      <a:pos x="4" y="36"/>
                    </a:cxn>
                    <a:cxn ang="0">
                      <a:pos x="5" y="31"/>
                    </a:cxn>
                    <a:cxn ang="0">
                      <a:pos x="5" y="24"/>
                    </a:cxn>
                    <a:cxn ang="0">
                      <a:pos x="5" y="18"/>
                    </a:cxn>
                    <a:cxn ang="0">
                      <a:pos x="4" y="13"/>
                    </a:cxn>
                    <a:cxn ang="0">
                      <a:pos x="3" y="7"/>
                    </a:cxn>
                    <a:cxn ang="0">
                      <a:pos x="1" y="3"/>
                    </a:cxn>
                    <a:cxn ang="0">
                      <a:pos x="0" y="0"/>
                    </a:cxn>
                    <a:cxn ang="0">
                      <a:pos x="3" y="1"/>
                    </a:cxn>
                    <a:cxn ang="0">
                      <a:pos x="4" y="1"/>
                    </a:cxn>
                    <a:cxn ang="0">
                      <a:pos x="5" y="2"/>
                    </a:cxn>
                    <a:cxn ang="0">
                      <a:pos x="7" y="3"/>
                    </a:cxn>
                    <a:cxn ang="0">
                      <a:pos x="7" y="5"/>
                    </a:cxn>
                    <a:cxn ang="0">
                      <a:pos x="8" y="8"/>
                    </a:cxn>
                    <a:cxn ang="0">
                      <a:pos x="9" y="13"/>
                    </a:cxn>
                    <a:cxn ang="0">
                      <a:pos x="9" y="20"/>
                    </a:cxn>
                    <a:cxn ang="0">
                      <a:pos x="11" y="25"/>
                    </a:cxn>
                    <a:cxn ang="0">
                      <a:pos x="13" y="31"/>
                    </a:cxn>
                    <a:cxn ang="0">
                      <a:pos x="14" y="37"/>
                    </a:cxn>
                    <a:cxn ang="0">
                      <a:pos x="18" y="41"/>
                    </a:cxn>
                    <a:cxn ang="0">
                      <a:pos x="4" y="40"/>
                    </a:cxn>
                  </a:cxnLst>
                  <a:rect l="0" t="0" r="r" b="b"/>
                  <a:pathLst>
                    <a:path w="18" h="41">
                      <a:moveTo>
                        <a:pt x="4" y="40"/>
                      </a:moveTo>
                      <a:lnTo>
                        <a:pt x="4" y="36"/>
                      </a:lnTo>
                      <a:lnTo>
                        <a:pt x="5" y="31"/>
                      </a:lnTo>
                      <a:lnTo>
                        <a:pt x="5" y="24"/>
                      </a:lnTo>
                      <a:lnTo>
                        <a:pt x="5" y="18"/>
                      </a:lnTo>
                      <a:lnTo>
                        <a:pt x="4" y="13"/>
                      </a:lnTo>
                      <a:lnTo>
                        <a:pt x="3" y="7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8" y="8"/>
                      </a:lnTo>
                      <a:lnTo>
                        <a:pt x="9" y="13"/>
                      </a:lnTo>
                      <a:lnTo>
                        <a:pt x="9" y="20"/>
                      </a:lnTo>
                      <a:lnTo>
                        <a:pt x="11" y="25"/>
                      </a:lnTo>
                      <a:lnTo>
                        <a:pt x="13" y="31"/>
                      </a:lnTo>
                      <a:lnTo>
                        <a:pt x="14" y="37"/>
                      </a:lnTo>
                      <a:lnTo>
                        <a:pt x="18" y="41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5" name="Freeform 357"/>
                <p:cNvSpPr>
                  <a:spLocks/>
                </p:cNvSpPr>
                <p:nvPr/>
              </p:nvSpPr>
              <p:spPr bwMode="auto">
                <a:xfrm>
                  <a:off x="2614" y="1672"/>
                  <a:ext cx="99" cy="52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1" y="41"/>
                    </a:cxn>
                    <a:cxn ang="0">
                      <a:pos x="1" y="49"/>
                    </a:cxn>
                    <a:cxn ang="0">
                      <a:pos x="3" y="59"/>
                    </a:cxn>
                    <a:cxn ang="0">
                      <a:pos x="4" y="68"/>
                    </a:cxn>
                    <a:cxn ang="0">
                      <a:pos x="5" y="78"/>
                    </a:cxn>
                    <a:cxn ang="0">
                      <a:pos x="7" y="87"/>
                    </a:cxn>
                    <a:cxn ang="0">
                      <a:pos x="8" y="96"/>
                    </a:cxn>
                    <a:cxn ang="0">
                      <a:pos x="8" y="104"/>
                    </a:cxn>
                    <a:cxn ang="0">
                      <a:pos x="11" y="109"/>
                    </a:cxn>
                    <a:cxn ang="0">
                      <a:pos x="15" y="115"/>
                    </a:cxn>
                    <a:cxn ang="0">
                      <a:pos x="17" y="122"/>
                    </a:cxn>
                    <a:cxn ang="0">
                      <a:pos x="19" y="129"/>
                    </a:cxn>
                    <a:cxn ang="0">
                      <a:pos x="22" y="135"/>
                    </a:cxn>
                    <a:cxn ang="0">
                      <a:pos x="24" y="144"/>
                    </a:cxn>
                    <a:cxn ang="0">
                      <a:pos x="25" y="151"/>
                    </a:cxn>
                    <a:cxn ang="0">
                      <a:pos x="25" y="156"/>
                    </a:cxn>
                    <a:cxn ang="0">
                      <a:pos x="240" y="146"/>
                    </a:cxn>
                    <a:cxn ang="0">
                      <a:pos x="239" y="139"/>
                    </a:cxn>
                    <a:cxn ang="0">
                      <a:pos x="239" y="134"/>
                    </a:cxn>
                    <a:cxn ang="0">
                      <a:pos x="242" y="131"/>
                    </a:cxn>
                    <a:cxn ang="0">
                      <a:pos x="247" y="130"/>
                    </a:cxn>
                    <a:cxn ang="0">
                      <a:pos x="254" y="130"/>
                    </a:cxn>
                    <a:cxn ang="0">
                      <a:pos x="261" y="131"/>
                    </a:cxn>
                    <a:cxn ang="0">
                      <a:pos x="268" y="132"/>
                    </a:cxn>
                    <a:cxn ang="0">
                      <a:pos x="273" y="135"/>
                    </a:cxn>
                    <a:cxn ang="0">
                      <a:pos x="273" y="127"/>
                    </a:cxn>
                    <a:cxn ang="0">
                      <a:pos x="276" y="119"/>
                    </a:cxn>
                    <a:cxn ang="0">
                      <a:pos x="284" y="115"/>
                    </a:cxn>
                    <a:cxn ang="0">
                      <a:pos x="298" y="115"/>
                    </a:cxn>
                    <a:cxn ang="0">
                      <a:pos x="295" y="89"/>
                    </a:cxn>
                    <a:cxn ang="0">
                      <a:pos x="294" y="81"/>
                    </a:cxn>
                    <a:cxn ang="0">
                      <a:pos x="294" y="72"/>
                    </a:cxn>
                    <a:cxn ang="0">
                      <a:pos x="293" y="62"/>
                    </a:cxn>
                    <a:cxn ang="0">
                      <a:pos x="293" y="50"/>
                    </a:cxn>
                    <a:cxn ang="0">
                      <a:pos x="292" y="37"/>
                    </a:cxn>
                    <a:cxn ang="0">
                      <a:pos x="291" y="25"/>
                    </a:cxn>
                    <a:cxn ang="0">
                      <a:pos x="288" y="12"/>
                    </a:cxn>
                    <a:cxn ang="0">
                      <a:pos x="286" y="0"/>
                    </a:cxn>
                    <a:cxn ang="0">
                      <a:pos x="272" y="7"/>
                    </a:cxn>
                    <a:cxn ang="0">
                      <a:pos x="255" y="13"/>
                    </a:cxn>
                    <a:cxn ang="0">
                      <a:pos x="234" y="19"/>
                    </a:cxn>
                    <a:cxn ang="0">
                      <a:pos x="212" y="25"/>
                    </a:cxn>
                    <a:cxn ang="0">
                      <a:pos x="190" y="28"/>
                    </a:cxn>
                    <a:cxn ang="0">
                      <a:pos x="168" y="33"/>
                    </a:cxn>
                    <a:cxn ang="0">
                      <a:pos x="146" y="35"/>
                    </a:cxn>
                    <a:cxn ang="0">
                      <a:pos x="128" y="37"/>
                    </a:cxn>
                    <a:cxn ang="0">
                      <a:pos x="114" y="38"/>
                    </a:cxn>
                    <a:cxn ang="0">
                      <a:pos x="99" y="38"/>
                    </a:cxn>
                    <a:cxn ang="0">
                      <a:pos x="83" y="38"/>
                    </a:cxn>
                    <a:cxn ang="0">
                      <a:pos x="65" y="37"/>
                    </a:cxn>
                    <a:cxn ang="0">
                      <a:pos x="48" y="35"/>
                    </a:cxn>
                    <a:cxn ang="0">
                      <a:pos x="31" y="34"/>
                    </a:cxn>
                    <a:cxn ang="0">
                      <a:pos x="15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298" h="156">
                      <a:moveTo>
                        <a:pt x="0" y="33"/>
                      </a:moveTo>
                      <a:lnTo>
                        <a:pt x="1" y="41"/>
                      </a:lnTo>
                      <a:lnTo>
                        <a:pt x="1" y="49"/>
                      </a:lnTo>
                      <a:lnTo>
                        <a:pt x="3" y="59"/>
                      </a:lnTo>
                      <a:lnTo>
                        <a:pt x="4" y="68"/>
                      </a:lnTo>
                      <a:lnTo>
                        <a:pt x="5" y="78"/>
                      </a:lnTo>
                      <a:lnTo>
                        <a:pt x="7" y="87"/>
                      </a:lnTo>
                      <a:lnTo>
                        <a:pt x="8" y="96"/>
                      </a:lnTo>
                      <a:lnTo>
                        <a:pt x="8" y="104"/>
                      </a:lnTo>
                      <a:lnTo>
                        <a:pt x="11" y="109"/>
                      </a:lnTo>
                      <a:lnTo>
                        <a:pt x="15" y="115"/>
                      </a:lnTo>
                      <a:lnTo>
                        <a:pt x="17" y="122"/>
                      </a:lnTo>
                      <a:lnTo>
                        <a:pt x="19" y="129"/>
                      </a:lnTo>
                      <a:lnTo>
                        <a:pt x="22" y="135"/>
                      </a:lnTo>
                      <a:lnTo>
                        <a:pt x="24" y="144"/>
                      </a:lnTo>
                      <a:lnTo>
                        <a:pt x="25" y="151"/>
                      </a:lnTo>
                      <a:lnTo>
                        <a:pt x="25" y="156"/>
                      </a:lnTo>
                      <a:lnTo>
                        <a:pt x="240" y="146"/>
                      </a:lnTo>
                      <a:lnTo>
                        <a:pt x="239" y="139"/>
                      </a:lnTo>
                      <a:lnTo>
                        <a:pt x="239" y="134"/>
                      </a:lnTo>
                      <a:lnTo>
                        <a:pt x="242" y="131"/>
                      </a:lnTo>
                      <a:lnTo>
                        <a:pt x="247" y="130"/>
                      </a:lnTo>
                      <a:lnTo>
                        <a:pt x="254" y="130"/>
                      </a:lnTo>
                      <a:lnTo>
                        <a:pt x="261" y="131"/>
                      </a:lnTo>
                      <a:lnTo>
                        <a:pt x="268" y="132"/>
                      </a:lnTo>
                      <a:lnTo>
                        <a:pt x="273" y="135"/>
                      </a:lnTo>
                      <a:lnTo>
                        <a:pt x="273" y="127"/>
                      </a:lnTo>
                      <a:lnTo>
                        <a:pt x="276" y="119"/>
                      </a:lnTo>
                      <a:lnTo>
                        <a:pt x="284" y="115"/>
                      </a:lnTo>
                      <a:lnTo>
                        <a:pt x="298" y="115"/>
                      </a:lnTo>
                      <a:lnTo>
                        <a:pt x="295" y="89"/>
                      </a:lnTo>
                      <a:lnTo>
                        <a:pt x="294" y="81"/>
                      </a:lnTo>
                      <a:lnTo>
                        <a:pt x="294" y="72"/>
                      </a:lnTo>
                      <a:lnTo>
                        <a:pt x="293" y="62"/>
                      </a:lnTo>
                      <a:lnTo>
                        <a:pt x="293" y="50"/>
                      </a:lnTo>
                      <a:lnTo>
                        <a:pt x="292" y="37"/>
                      </a:lnTo>
                      <a:lnTo>
                        <a:pt x="291" y="25"/>
                      </a:lnTo>
                      <a:lnTo>
                        <a:pt x="288" y="12"/>
                      </a:lnTo>
                      <a:lnTo>
                        <a:pt x="286" y="0"/>
                      </a:lnTo>
                      <a:lnTo>
                        <a:pt x="272" y="7"/>
                      </a:lnTo>
                      <a:lnTo>
                        <a:pt x="255" y="13"/>
                      </a:lnTo>
                      <a:lnTo>
                        <a:pt x="234" y="19"/>
                      </a:lnTo>
                      <a:lnTo>
                        <a:pt x="212" y="25"/>
                      </a:lnTo>
                      <a:lnTo>
                        <a:pt x="190" y="28"/>
                      </a:lnTo>
                      <a:lnTo>
                        <a:pt x="168" y="33"/>
                      </a:lnTo>
                      <a:lnTo>
                        <a:pt x="146" y="35"/>
                      </a:lnTo>
                      <a:lnTo>
                        <a:pt x="128" y="37"/>
                      </a:lnTo>
                      <a:lnTo>
                        <a:pt x="114" y="38"/>
                      </a:lnTo>
                      <a:lnTo>
                        <a:pt x="99" y="38"/>
                      </a:lnTo>
                      <a:lnTo>
                        <a:pt x="83" y="38"/>
                      </a:lnTo>
                      <a:lnTo>
                        <a:pt x="65" y="37"/>
                      </a:lnTo>
                      <a:lnTo>
                        <a:pt x="48" y="35"/>
                      </a:lnTo>
                      <a:lnTo>
                        <a:pt x="31" y="34"/>
                      </a:lnTo>
                      <a:lnTo>
                        <a:pt x="15" y="33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6" name="Freeform 358"/>
                <p:cNvSpPr>
                  <a:spLocks/>
                </p:cNvSpPr>
                <p:nvPr/>
              </p:nvSpPr>
              <p:spPr bwMode="auto">
                <a:xfrm>
                  <a:off x="2598" y="1719"/>
                  <a:ext cx="106" cy="16"/>
                </a:xfrm>
                <a:custGeom>
                  <a:avLst/>
                  <a:gdLst/>
                  <a:ahLst/>
                  <a:cxnLst>
                    <a:cxn ang="0">
                      <a:pos x="317" y="31"/>
                    </a:cxn>
                    <a:cxn ang="0">
                      <a:pos x="296" y="47"/>
                    </a:cxn>
                    <a:cxn ang="0">
                      <a:pos x="0" y="37"/>
                    </a:cxn>
                    <a:cxn ang="0">
                      <a:pos x="0" y="27"/>
                    </a:cxn>
                    <a:cxn ang="0">
                      <a:pos x="9" y="23"/>
                    </a:cxn>
                    <a:cxn ang="0">
                      <a:pos x="18" y="20"/>
                    </a:cxn>
                    <a:cxn ang="0">
                      <a:pos x="27" y="16"/>
                    </a:cxn>
                    <a:cxn ang="0">
                      <a:pos x="35" y="13"/>
                    </a:cxn>
                    <a:cxn ang="0">
                      <a:pos x="44" y="11"/>
                    </a:cxn>
                    <a:cxn ang="0">
                      <a:pos x="52" y="7"/>
                    </a:cxn>
                    <a:cxn ang="0">
                      <a:pos x="60" y="4"/>
                    </a:cxn>
                    <a:cxn ang="0">
                      <a:pos x="70" y="0"/>
                    </a:cxn>
                    <a:cxn ang="0">
                      <a:pos x="71" y="0"/>
                    </a:cxn>
                    <a:cxn ang="0">
                      <a:pos x="72" y="0"/>
                    </a:cxn>
                    <a:cxn ang="0">
                      <a:pos x="72" y="5"/>
                    </a:cxn>
                    <a:cxn ang="0">
                      <a:pos x="73" y="8"/>
                    </a:cxn>
                    <a:cxn ang="0">
                      <a:pos x="73" y="13"/>
                    </a:cxn>
                    <a:cxn ang="0">
                      <a:pos x="73" y="16"/>
                    </a:cxn>
                    <a:cxn ang="0">
                      <a:pos x="288" y="7"/>
                    </a:cxn>
                    <a:cxn ang="0">
                      <a:pos x="294" y="12"/>
                    </a:cxn>
                    <a:cxn ang="0">
                      <a:pos x="301" y="16"/>
                    </a:cxn>
                    <a:cxn ang="0">
                      <a:pos x="309" y="22"/>
                    </a:cxn>
                    <a:cxn ang="0">
                      <a:pos x="316" y="27"/>
                    </a:cxn>
                    <a:cxn ang="0">
                      <a:pos x="317" y="31"/>
                    </a:cxn>
                  </a:cxnLst>
                  <a:rect l="0" t="0" r="r" b="b"/>
                  <a:pathLst>
                    <a:path w="317" h="47">
                      <a:moveTo>
                        <a:pt x="317" y="31"/>
                      </a:moveTo>
                      <a:lnTo>
                        <a:pt x="296" y="47"/>
                      </a:lnTo>
                      <a:lnTo>
                        <a:pt x="0" y="37"/>
                      </a:lnTo>
                      <a:lnTo>
                        <a:pt x="0" y="27"/>
                      </a:lnTo>
                      <a:lnTo>
                        <a:pt x="9" y="23"/>
                      </a:lnTo>
                      <a:lnTo>
                        <a:pt x="18" y="20"/>
                      </a:lnTo>
                      <a:lnTo>
                        <a:pt x="27" y="16"/>
                      </a:lnTo>
                      <a:lnTo>
                        <a:pt x="35" y="13"/>
                      </a:lnTo>
                      <a:lnTo>
                        <a:pt x="44" y="11"/>
                      </a:lnTo>
                      <a:lnTo>
                        <a:pt x="52" y="7"/>
                      </a:lnTo>
                      <a:lnTo>
                        <a:pt x="60" y="4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2" y="5"/>
                      </a:lnTo>
                      <a:lnTo>
                        <a:pt x="73" y="8"/>
                      </a:lnTo>
                      <a:lnTo>
                        <a:pt x="73" y="13"/>
                      </a:lnTo>
                      <a:lnTo>
                        <a:pt x="73" y="16"/>
                      </a:lnTo>
                      <a:lnTo>
                        <a:pt x="288" y="7"/>
                      </a:lnTo>
                      <a:lnTo>
                        <a:pt x="294" y="12"/>
                      </a:lnTo>
                      <a:lnTo>
                        <a:pt x="301" y="16"/>
                      </a:lnTo>
                      <a:lnTo>
                        <a:pt x="309" y="22"/>
                      </a:lnTo>
                      <a:lnTo>
                        <a:pt x="316" y="27"/>
                      </a:lnTo>
                      <a:lnTo>
                        <a:pt x="317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7" name="Freeform 359"/>
                <p:cNvSpPr>
                  <a:spLocks/>
                </p:cNvSpPr>
                <p:nvPr/>
              </p:nvSpPr>
              <p:spPr bwMode="auto">
                <a:xfrm>
                  <a:off x="2300" y="1742"/>
                  <a:ext cx="30" cy="3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88" y="71"/>
                    </a:cxn>
                    <a:cxn ang="0">
                      <a:pos x="0" y="105"/>
                    </a:cxn>
                    <a:cxn ang="0">
                      <a:pos x="0" y="104"/>
                    </a:cxn>
                    <a:cxn ang="0">
                      <a:pos x="0" y="102"/>
                    </a:cxn>
                    <a:cxn ang="0">
                      <a:pos x="0" y="101"/>
                    </a:cxn>
                    <a:cxn ang="0">
                      <a:pos x="0" y="100"/>
                    </a:cxn>
                    <a:cxn ang="0">
                      <a:pos x="1" y="97"/>
                    </a:cxn>
                    <a:cxn ang="0">
                      <a:pos x="1" y="96"/>
                    </a:cxn>
                    <a:cxn ang="0">
                      <a:pos x="1" y="95"/>
                    </a:cxn>
                    <a:cxn ang="0">
                      <a:pos x="1" y="94"/>
                    </a:cxn>
                    <a:cxn ang="0">
                      <a:pos x="2" y="92"/>
                    </a:cxn>
                    <a:cxn ang="0">
                      <a:pos x="2" y="90"/>
                    </a:cxn>
                    <a:cxn ang="0">
                      <a:pos x="2" y="89"/>
                    </a:cxn>
                    <a:cxn ang="0">
                      <a:pos x="3" y="87"/>
                    </a:cxn>
                    <a:cxn ang="0">
                      <a:pos x="3" y="86"/>
                    </a:cxn>
                    <a:cxn ang="0">
                      <a:pos x="5" y="85"/>
                    </a:cxn>
                    <a:cxn ang="0">
                      <a:pos x="5" y="83"/>
                    </a:cxn>
                    <a:cxn ang="0">
                      <a:pos x="6" y="81"/>
                    </a:cxn>
                    <a:cxn ang="0">
                      <a:pos x="6" y="80"/>
                    </a:cxn>
                    <a:cxn ang="0">
                      <a:pos x="7" y="79"/>
                    </a:cxn>
                    <a:cxn ang="0">
                      <a:pos x="7" y="78"/>
                    </a:cxn>
                    <a:cxn ang="0">
                      <a:pos x="8" y="75"/>
                    </a:cxn>
                    <a:cxn ang="0">
                      <a:pos x="9" y="74"/>
                    </a:cxn>
                    <a:cxn ang="0">
                      <a:pos x="9" y="73"/>
                    </a:cxn>
                    <a:cxn ang="0">
                      <a:pos x="10" y="72"/>
                    </a:cxn>
                    <a:cxn ang="0">
                      <a:pos x="12" y="71"/>
                    </a:cxn>
                    <a:cxn ang="0">
                      <a:pos x="12" y="70"/>
                    </a:cxn>
                    <a:cxn ang="0">
                      <a:pos x="13" y="68"/>
                    </a:cxn>
                    <a:cxn ang="0">
                      <a:pos x="14" y="67"/>
                    </a:cxn>
                    <a:cxn ang="0">
                      <a:pos x="14" y="66"/>
                    </a:cxn>
                    <a:cxn ang="0">
                      <a:pos x="15" y="65"/>
                    </a:cxn>
                    <a:cxn ang="0">
                      <a:pos x="16" y="64"/>
                    </a:cxn>
                    <a:cxn ang="0">
                      <a:pos x="16" y="63"/>
                    </a:cxn>
                    <a:cxn ang="0">
                      <a:pos x="17" y="61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8" h="105">
                      <a:moveTo>
                        <a:pt x="17" y="0"/>
                      </a:moveTo>
                      <a:lnTo>
                        <a:pt x="88" y="71"/>
                      </a:lnTo>
                      <a:lnTo>
                        <a:pt x="0" y="105"/>
                      </a:lnTo>
                      <a:lnTo>
                        <a:pt x="0" y="104"/>
                      </a:lnTo>
                      <a:lnTo>
                        <a:pt x="0" y="102"/>
                      </a:lnTo>
                      <a:lnTo>
                        <a:pt x="0" y="101"/>
                      </a:lnTo>
                      <a:lnTo>
                        <a:pt x="0" y="100"/>
                      </a:lnTo>
                      <a:lnTo>
                        <a:pt x="1" y="97"/>
                      </a:lnTo>
                      <a:lnTo>
                        <a:pt x="1" y="96"/>
                      </a:lnTo>
                      <a:lnTo>
                        <a:pt x="1" y="95"/>
                      </a:lnTo>
                      <a:lnTo>
                        <a:pt x="1" y="94"/>
                      </a:lnTo>
                      <a:lnTo>
                        <a:pt x="2" y="92"/>
                      </a:lnTo>
                      <a:lnTo>
                        <a:pt x="2" y="90"/>
                      </a:lnTo>
                      <a:lnTo>
                        <a:pt x="2" y="89"/>
                      </a:lnTo>
                      <a:lnTo>
                        <a:pt x="3" y="87"/>
                      </a:lnTo>
                      <a:lnTo>
                        <a:pt x="3" y="86"/>
                      </a:lnTo>
                      <a:lnTo>
                        <a:pt x="5" y="85"/>
                      </a:lnTo>
                      <a:lnTo>
                        <a:pt x="5" y="83"/>
                      </a:lnTo>
                      <a:lnTo>
                        <a:pt x="6" y="81"/>
                      </a:lnTo>
                      <a:lnTo>
                        <a:pt x="6" y="80"/>
                      </a:lnTo>
                      <a:lnTo>
                        <a:pt x="7" y="79"/>
                      </a:lnTo>
                      <a:lnTo>
                        <a:pt x="7" y="78"/>
                      </a:lnTo>
                      <a:lnTo>
                        <a:pt x="8" y="75"/>
                      </a:lnTo>
                      <a:lnTo>
                        <a:pt x="9" y="74"/>
                      </a:lnTo>
                      <a:lnTo>
                        <a:pt x="9" y="73"/>
                      </a:lnTo>
                      <a:lnTo>
                        <a:pt x="10" y="72"/>
                      </a:lnTo>
                      <a:lnTo>
                        <a:pt x="12" y="71"/>
                      </a:lnTo>
                      <a:lnTo>
                        <a:pt x="12" y="70"/>
                      </a:lnTo>
                      <a:lnTo>
                        <a:pt x="13" y="68"/>
                      </a:lnTo>
                      <a:lnTo>
                        <a:pt x="14" y="67"/>
                      </a:lnTo>
                      <a:lnTo>
                        <a:pt x="14" y="66"/>
                      </a:lnTo>
                      <a:lnTo>
                        <a:pt x="15" y="65"/>
                      </a:lnTo>
                      <a:lnTo>
                        <a:pt x="16" y="64"/>
                      </a:lnTo>
                      <a:lnTo>
                        <a:pt x="16" y="63"/>
                      </a:lnTo>
                      <a:lnTo>
                        <a:pt x="17" y="61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8" name="Freeform 360"/>
                <p:cNvSpPr>
                  <a:spLocks/>
                </p:cNvSpPr>
                <p:nvPr/>
              </p:nvSpPr>
              <p:spPr bwMode="auto">
                <a:xfrm>
                  <a:off x="2300" y="1742"/>
                  <a:ext cx="30" cy="35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88" y="71"/>
                    </a:cxn>
                    <a:cxn ang="0">
                      <a:pos x="0" y="105"/>
                    </a:cxn>
                    <a:cxn ang="0">
                      <a:pos x="0" y="100"/>
                    </a:cxn>
                    <a:cxn ang="0">
                      <a:pos x="1" y="94"/>
                    </a:cxn>
                    <a:cxn ang="0">
                      <a:pos x="3" y="87"/>
                    </a:cxn>
                    <a:cxn ang="0">
                      <a:pos x="6" y="81"/>
                    </a:cxn>
                    <a:cxn ang="0">
                      <a:pos x="8" y="75"/>
                    </a:cxn>
                    <a:cxn ang="0">
                      <a:pos x="12" y="71"/>
                    </a:cxn>
                    <a:cxn ang="0">
                      <a:pos x="14" y="66"/>
                    </a:cxn>
                    <a:cxn ang="0">
                      <a:pos x="17" y="61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8" h="105">
                      <a:moveTo>
                        <a:pt x="17" y="0"/>
                      </a:moveTo>
                      <a:lnTo>
                        <a:pt x="88" y="71"/>
                      </a:lnTo>
                      <a:lnTo>
                        <a:pt x="0" y="105"/>
                      </a:lnTo>
                      <a:lnTo>
                        <a:pt x="0" y="100"/>
                      </a:lnTo>
                      <a:lnTo>
                        <a:pt x="1" y="94"/>
                      </a:lnTo>
                      <a:lnTo>
                        <a:pt x="3" y="87"/>
                      </a:lnTo>
                      <a:lnTo>
                        <a:pt x="6" y="81"/>
                      </a:lnTo>
                      <a:lnTo>
                        <a:pt x="8" y="75"/>
                      </a:lnTo>
                      <a:lnTo>
                        <a:pt x="12" y="71"/>
                      </a:lnTo>
                      <a:lnTo>
                        <a:pt x="14" y="66"/>
                      </a:lnTo>
                      <a:lnTo>
                        <a:pt x="17" y="61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9" name="Freeform 361"/>
                <p:cNvSpPr>
                  <a:spLocks/>
                </p:cNvSpPr>
                <p:nvPr/>
              </p:nvSpPr>
              <p:spPr bwMode="auto">
                <a:xfrm>
                  <a:off x="2290" y="1765"/>
                  <a:ext cx="76" cy="16"/>
                </a:xfrm>
                <a:custGeom>
                  <a:avLst/>
                  <a:gdLst/>
                  <a:ahLst/>
                  <a:cxnLst>
                    <a:cxn ang="0">
                      <a:pos x="121" y="0"/>
                    </a:cxn>
                    <a:cxn ang="0">
                      <a:pos x="225" y="3"/>
                    </a:cxn>
                    <a:cxn ang="0">
                      <a:pos x="217" y="7"/>
                    </a:cxn>
                    <a:cxn ang="0">
                      <a:pos x="209" y="9"/>
                    </a:cxn>
                    <a:cxn ang="0">
                      <a:pos x="201" y="12"/>
                    </a:cxn>
                    <a:cxn ang="0">
                      <a:pos x="193" y="15"/>
                    </a:cxn>
                    <a:cxn ang="0">
                      <a:pos x="183" y="17"/>
                    </a:cxn>
                    <a:cxn ang="0">
                      <a:pos x="174" y="18"/>
                    </a:cxn>
                    <a:cxn ang="0">
                      <a:pos x="165" y="21"/>
                    </a:cxn>
                    <a:cxn ang="0">
                      <a:pos x="156" y="23"/>
                    </a:cxn>
                    <a:cxn ang="0">
                      <a:pos x="146" y="25"/>
                    </a:cxn>
                    <a:cxn ang="0">
                      <a:pos x="138" y="26"/>
                    </a:cxn>
                    <a:cxn ang="0">
                      <a:pos x="129" y="29"/>
                    </a:cxn>
                    <a:cxn ang="0">
                      <a:pos x="120" y="31"/>
                    </a:cxn>
                    <a:cxn ang="0">
                      <a:pos x="112" y="34"/>
                    </a:cxn>
                    <a:cxn ang="0">
                      <a:pos x="104" y="37"/>
                    </a:cxn>
                    <a:cxn ang="0">
                      <a:pos x="96" y="40"/>
                    </a:cxn>
                    <a:cxn ang="0">
                      <a:pos x="90" y="41"/>
                    </a:cxn>
                    <a:cxn ang="0">
                      <a:pos x="83" y="41"/>
                    </a:cxn>
                    <a:cxn ang="0">
                      <a:pos x="77" y="41"/>
                    </a:cxn>
                    <a:cxn ang="0">
                      <a:pos x="71" y="41"/>
                    </a:cxn>
                    <a:cxn ang="0">
                      <a:pos x="66" y="41"/>
                    </a:cxn>
                    <a:cxn ang="0">
                      <a:pos x="60" y="41"/>
                    </a:cxn>
                    <a:cxn ang="0">
                      <a:pos x="54" y="41"/>
                    </a:cxn>
                    <a:cxn ang="0">
                      <a:pos x="49" y="42"/>
                    </a:cxn>
                    <a:cxn ang="0">
                      <a:pos x="44" y="42"/>
                    </a:cxn>
                    <a:cxn ang="0">
                      <a:pos x="38" y="44"/>
                    </a:cxn>
                    <a:cxn ang="0">
                      <a:pos x="32" y="44"/>
                    </a:cxn>
                    <a:cxn ang="0">
                      <a:pos x="26" y="45"/>
                    </a:cxn>
                    <a:cxn ang="0">
                      <a:pos x="20" y="45"/>
                    </a:cxn>
                    <a:cxn ang="0">
                      <a:pos x="15" y="46"/>
                    </a:cxn>
                    <a:cxn ang="0">
                      <a:pos x="9" y="46"/>
                    </a:cxn>
                    <a:cxn ang="0">
                      <a:pos x="3" y="47"/>
                    </a:cxn>
                  </a:cxnLst>
                  <a:rect l="0" t="0" r="r" b="b"/>
                  <a:pathLst>
                    <a:path w="228" h="47">
                      <a:moveTo>
                        <a:pt x="0" y="47"/>
                      </a:moveTo>
                      <a:lnTo>
                        <a:pt x="121" y="0"/>
                      </a:lnTo>
                      <a:lnTo>
                        <a:pt x="228" y="1"/>
                      </a:lnTo>
                      <a:lnTo>
                        <a:pt x="225" y="3"/>
                      </a:lnTo>
                      <a:lnTo>
                        <a:pt x="222" y="4"/>
                      </a:lnTo>
                      <a:lnTo>
                        <a:pt x="217" y="7"/>
                      </a:lnTo>
                      <a:lnTo>
                        <a:pt x="213" y="8"/>
                      </a:lnTo>
                      <a:lnTo>
                        <a:pt x="209" y="9"/>
                      </a:lnTo>
                      <a:lnTo>
                        <a:pt x="205" y="11"/>
                      </a:lnTo>
                      <a:lnTo>
                        <a:pt x="201" y="12"/>
                      </a:lnTo>
                      <a:lnTo>
                        <a:pt x="196" y="14"/>
                      </a:lnTo>
                      <a:lnTo>
                        <a:pt x="193" y="15"/>
                      </a:lnTo>
                      <a:lnTo>
                        <a:pt x="188" y="16"/>
                      </a:lnTo>
                      <a:lnTo>
                        <a:pt x="183" y="17"/>
                      </a:lnTo>
                      <a:lnTo>
                        <a:pt x="179" y="18"/>
                      </a:lnTo>
                      <a:lnTo>
                        <a:pt x="174" y="18"/>
                      </a:lnTo>
                      <a:lnTo>
                        <a:pt x="170" y="19"/>
                      </a:lnTo>
                      <a:lnTo>
                        <a:pt x="165" y="21"/>
                      </a:lnTo>
                      <a:lnTo>
                        <a:pt x="160" y="22"/>
                      </a:lnTo>
                      <a:lnTo>
                        <a:pt x="156" y="23"/>
                      </a:lnTo>
                      <a:lnTo>
                        <a:pt x="151" y="24"/>
                      </a:lnTo>
                      <a:lnTo>
                        <a:pt x="146" y="25"/>
                      </a:lnTo>
                      <a:lnTo>
                        <a:pt x="142" y="25"/>
                      </a:lnTo>
                      <a:lnTo>
                        <a:pt x="138" y="26"/>
                      </a:lnTo>
                      <a:lnTo>
                        <a:pt x="134" y="27"/>
                      </a:lnTo>
                      <a:lnTo>
                        <a:pt x="129" y="29"/>
                      </a:lnTo>
                      <a:lnTo>
                        <a:pt x="124" y="30"/>
                      </a:lnTo>
                      <a:lnTo>
                        <a:pt x="120" y="31"/>
                      </a:lnTo>
                      <a:lnTo>
                        <a:pt x="116" y="32"/>
                      </a:lnTo>
                      <a:lnTo>
                        <a:pt x="112" y="34"/>
                      </a:lnTo>
                      <a:lnTo>
                        <a:pt x="108" y="36"/>
                      </a:lnTo>
                      <a:lnTo>
                        <a:pt x="104" y="37"/>
                      </a:lnTo>
                      <a:lnTo>
                        <a:pt x="100" y="39"/>
                      </a:lnTo>
                      <a:lnTo>
                        <a:pt x="96" y="40"/>
                      </a:lnTo>
                      <a:lnTo>
                        <a:pt x="92" y="42"/>
                      </a:lnTo>
                      <a:lnTo>
                        <a:pt x="90" y="41"/>
                      </a:lnTo>
                      <a:lnTo>
                        <a:pt x="86" y="41"/>
                      </a:lnTo>
                      <a:lnTo>
                        <a:pt x="83" y="41"/>
                      </a:lnTo>
                      <a:lnTo>
                        <a:pt x="81" y="41"/>
                      </a:lnTo>
                      <a:lnTo>
                        <a:pt x="77" y="41"/>
                      </a:lnTo>
                      <a:lnTo>
                        <a:pt x="75" y="41"/>
                      </a:lnTo>
                      <a:lnTo>
                        <a:pt x="71" y="41"/>
                      </a:lnTo>
                      <a:lnTo>
                        <a:pt x="69" y="41"/>
                      </a:lnTo>
                      <a:lnTo>
                        <a:pt x="66" y="41"/>
                      </a:lnTo>
                      <a:lnTo>
                        <a:pt x="63" y="41"/>
                      </a:lnTo>
                      <a:lnTo>
                        <a:pt x="60" y="41"/>
                      </a:lnTo>
                      <a:lnTo>
                        <a:pt x="57" y="41"/>
                      </a:lnTo>
                      <a:lnTo>
                        <a:pt x="54" y="41"/>
                      </a:lnTo>
                      <a:lnTo>
                        <a:pt x="52" y="42"/>
                      </a:lnTo>
                      <a:lnTo>
                        <a:pt x="49" y="42"/>
                      </a:lnTo>
                      <a:lnTo>
                        <a:pt x="46" y="42"/>
                      </a:lnTo>
                      <a:lnTo>
                        <a:pt x="44" y="42"/>
                      </a:lnTo>
                      <a:lnTo>
                        <a:pt x="40" y="42"/>
                      </a:lnTo>
                      <a:lnTo>
                        <a:pt x="38" y="44"/>
                      </a:lnTo>
                      <a:lnTo>
                        <a:pt x="34" y="44"/>
                      </a:lnTo>
                      <a:lnTo>
                        <a:pt x="32" y="44"/>
                      </a:lnTo>
                      <a:lnTo>
                        <a:pt x="30" y="45"/>
                      </a:lnTo>
                      <a:lnTo>
                        <a:pt x="26" y="45"/>
                      </a:lnTo>
                      <a:lnTo>
                        <a:pt x="24" y="45"/>
                      </a:lnTo>
                      <a:lnTo>
                        <a:pt x="20" y="45"/>
                      </a:lnTo>
                      <a:lnTo>
                        <a:pt x="18" y="46"/>
                      </a:lnTo>
                      <a:lnTo>
                        <a:pt x="15" y="46"/>
                      </a:lnTo>
                      <a:lnTo>
                        <a:pt x="12" y="46"/>
                      </a:lnTo>
                      <a:lnTo>
                        <a:pt x="9" y="46"/>
                      </a:lnTo>
                      <a:lnTo>
                        <a:pt x="5" y="47"/>
                      </a:lnTo>
                      <a:lnTo>
                        <a:pt x="3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AB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0" name="Freeform 362"/>
                <p:cNvSpPr>
                  <a:spLocks/>
                </p:cNvSpPr>
                <p:nvPr/>
              </p:nvSpPr>
              <p:spPr bwMode="auto">
                <a:xfrm>
                  <a:off x="2290" y="1765"/>
                  <a:ext cx="76" cy="16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121" y="0"/>
                    </a:cxn>
                    <a:cxn ang="0">
                      <a:pos x="228" y="1"/>
                    </a:cxn>
                    <a:cxn ang="0">
                      <a:pos x="213" y="8"/>
                    </a:cxn>
                    <a:cxn ang="0">
                      <a:pos x="196" y="14"/>
                    </a:cxn>
                    <a:cxn ang="0">
                      <a:pos x="179" y="18"/>
                    </a:cxn>
                    <a:cxn ang="0">
                      <a:pos x="160" y="22"/>
                    </a:cxn>
                    <a:cxn ang="0">
                      <a:pos x="142" y="25"/>
                    </a:cxn>
                    <a:cxn ang="0">
                      <a:pos x="124" y="30"/>
                    </a:cxn>
                    <a:cxn ang="0">
                      <a:pos x="108" y="36"/>
                    </a:cxn>
                    <a:cxn ang="0">
                      <a:pos x="92" y="42"/>
                    </a:cxn>
                    <a:cxn ang="0">
                      <a:pos x="81" y="41"/>
                    </a:cxn>
                    <a:cxn ang="0">
                      <a:pos x="69" y="41"/>
                    </a:cxn>
                    <a:cxn ang="0">
                      <a:pos x="57" y="41"/>
                    </a:cxn>
                    <a:cxn ang="0">
                      <a:pos x="46" y="42"/>
                    </a:cxn>
                    <a:cxn ang="0">
                      <a:pos x="34" y="44"/>
                    </a:cxn>
                    <a:cxn ang="0">
                      <a:pos x="24" y="45"/>
                    </a:cxn>
                    <a:cxn ang="0">
                      <a:pos x="12" y="46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228" h="47">
                      <a:moveTo>
                        <a:pt x="0" y="47"/>
                      </a:moveTo>
                      <a:lnTo>
                        <a:pt x="121" y="0"/>
                      </a:lnTo>
                      <a:lnTo>
                        <a:pt x="228" y="1"/>
                      </a:lnTo>
                      <a:lnTo>
                        <a:pt x="213" y="8"/>
                      </a:lnTo>
                      <a:lnTo>
                        <a:pt x="196" y="14"/>
                      </a:lnTo>
                      <a:lnTo>
                        <a:pt x="179" y="18"/>
                      </a:lnTo>
                      <a:lnTo>
                        <a:pt x="160" y="22"/>
                      </a:lnTo>
                      <a:lnTo>
                        <a:pt x="142" y="25"/>
                      </a:lnTo>
                      <a:lnTo>
                        <a:pt x="124" y="30"/>
                      </a:lnTo>
                      <a:lnTo>
                        <a:pt x="108" y="36"/>
                      </a:lnTo>
                      <a:lnTo>
                        <a:pt x="92" y="42"/>
                      </a:lnTo>
                      <a:lnTo>
                        <a:pt x="81" y="41"/>
                      </a:lnTo>
                      <a:lnTo>
                        <a:pt x="69" y="41"/>
                      </a:lnTo>
                      <a:lnTo>
                        <a:pt x="57" y="41"/>
                      </a:lnTo>
                      <a:lnTo>
                        <a:pt x="46" y="42"/>
                      </a:lnTo>
                      <a:lnTo>
                        <a:pt x="34" y="44"/>
                      </a:lnTo>
                      <a:lnTo>
                        <a:pt x="24" y="45"/>
                      </a:lnTo>
                      <a:lnTo>
                        <a:pt x="12" y="46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1" name="Freeform 363"/>
                <p:cNvSpPr>
                  <a:spLocks/>
                </p:cNvSpPr>
                <p:nvPr/>
              </p:nvSpPr>
              <p:spPr bwMode="auto">
                <a:xfrm>
                  <a:off x="2377" y="1771"/>
                  <a:ext cx="72" cy="20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7" y="7"/>
                    </a:cxn>
                    <a:cxn ang="0">
                      <a:pos x="10" y="10"/>
                    </a:cxn>
                    <a:cxn ang="0">
                      <a:pos x="15" y="13"/>
                    </a:cxn>
                    <a:cxn ang="0">
                      <a:pos x="20" y="16"/>
                    </a:cxn>
                    <a:cxn ang="0">
                      <a:pos x="24" y="19"/>
                    </a:cxn>
                    <a:cxn ang="0">
                      <a:pos x="29" y="20"/>
                    </a:cxn>
                    <a:cxn ang="0">
                      <a:pos x="33" y="22"/>
                    </a:cxn>
                    <a:cxn ang="0">
                      <a:pos x="38" y="24"/>
                    </a:cxn>
                    <a:cxn ang="0">
                      <a:pos x="43" y="27"/>
                    </a:cxn>
                    <a:cxn ang="0">
                      <a:pos x="47" y="29"/>
                    </a:cxn>
                    <a:cxn ang="0">
                      <a:pos x="51" y="32"/>
                    </a:cxn>
                    <a:cxn ang="0">
                      <a:pos x="54" y="36"/>
                    </a:cxn>
                    <a:cxn ang="0">
                      <a:pos x="58" y="40"/>
                    </a:cxn>
                    <a:cxn ang="0">
                      <a:pos x="61" y="45"/>
                    </a:cxn>
                    <a:cxn ang="0">
                      <a:pos x="64" y="52"/>
                    </a:cxn>
                    <a:cxn ang="0">
                      <a:pos x="215" y="60"/>
                    </a:cxn>
                    <a:cxn ang="0">
                      <a:pos x="214" y="59"/>
                    </a:cxn>
                    <a:cxn ang="0">
                      <a:pos x="213" y="58"/>
                    </a:cxn>
                    <a:cxn ang="0">
                      <a:pos x="210" y="57"/>
                    </a:cxn>
                    <a:cxn ang="0">
                      <a:pos x="208" y="56"/>
                    </a:cxn>
                    <a:cxn ang="0">
                      <a:pos x="206" y="54"/>
                    </a:cxn>
                    <a:cxn ang="0">
                      <a:pos x="203" y="54"/>
                    </a:cxn>
                    <a:cxn ang="0">
                      <a:pos x="201" y="53"/>
                    </a:cxn>
                    <a:cxn ang="0">
                      <a:pos x="199" y="53"/>
                    </a:cxn>
                    <a:cxn ang="0">
                      <a:pos x="196" y="52"/>
                    </a:cxn>
                    <a:cxn ang="0">
                      <a:pos x="193" y="52"/>
                    </a:cxn>
                    <a:cxn ang="0">
                      <a:pos x="191" y="52"/>
                    </a:cxn>
                    <a:cxn ang="0">
                      <a:pos x="188" y="51"/>
                    </a:cxn>
                    <a:cxn ang="0">
                      <a:pos x="185" y="51"/>
                    </a:cxn>
                    <a:cxn ang="0">
                      <a:pos x="183" y="51"/>
                    </a:cxn>
                    <a:cxn ang="0">
                      <a:pos x="177" y="47"/>
                    </a:cxn>
                    <a:cxn ang="0">
                      <a:pos x="170" y="40"/>
                    </a:cxn>
                    <a:cxn ang="0">
                      <a:pos x="161" y="36"/>
                    </a:cxn>
                    <a:cxn ang="0">
                      <a:pos x="151" y="31"/>
                    </a:cxn>
                    <a:cxn ang="0">
                      <a:pos x="142" y="27"/>
                    </a:cxn>
                    <a:cxn ang="0">
                      <a:pos x="131" y="24"/>
                    </a:cxn>
                    <a:cxn ang="0">
                      <a:pos x="120" y="22"/>
                    </a:cxn>
                    <a:cxn ang="0">
                      <a:pos x="109" y="20"/>
                    </a:cxn>
                    <a:cxn ang="0">
                      <a:pos x="97" y="19"/>
                    </a:cxn>
                    <a:cxn ang="0">
                      <a:pos x="85" y="17"/>
                    </a:cxn>
                    <a:cxn ang="0">
                      <a:pos x="74" y="16"/>
                    </a:cxn>
                    <a:cxn ang="0">
                      <a:pos x="62" y="15"/>
                    </a:cxn>
                    <a:cxn ang="0">
                      <a:pos x="51" y="15"/>
                    </a:cxn>
                    <a:cxn ang="0">
                      <a:pos x="40" y="14"/>
                    </a:cxn>
                    <a:cxn ang="0">
                      <a:pos x="31" y="13"/>
                    </a:cxn>
                    <a:cxn ang="0">
                      <a:pos x="22" y="10"/>
                    </a:cxn>
                    <a:cxn ang="0">
                      <a:pos x="17" y="10"/>
                    </a:cxn>
                    <a:cxn ang="0">
                      <a:pos x="16" y="9"/>
                    </a:cxn>
                    <a:cxn ang="0">
                      <a:pos x="14" y="9"/>
                    </a:cxn>
                    <a:cxn ang="0">
                      <a:pos x="13" y="8"/>
                    </a:cxn>
                    <a:cxn ang="0">
                      <a:pos x="10" y="7"/>
                    </a:cxn>
                    <a:cxn ang="0">
                      <a:pos x="9" y="6"/>
                    </a:cxn>
                    <a:cxn ang="0">
                      <a:pos x="8" y="5"/>
                    </a:cxn>
                    <a:cxn ang="0">
                      <a:pos x="6" y="4"/>
                    </a:cxn>
                    <a:cxn ang="0">
                      <a:pos x="3" y="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15" h="60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5" y="5"/>
                      </a:lnTo>
                      <a:lnTo>
                        <a:pt x="7" y="7"/>
                      </a:lnTo>
                      <a:lnTo>
                        <a:pt x="9" y="8"/>
                      </a:lnTo>
                      <a:lnTo>
                        <a:pt x="10" y="10"/>
                      </a:lnTo>
                      <a:lnTo>
                        <a:pt x="13" y="12"/>
                      </a:lnTo>
                      <a:lnTo>
                        <a:pt x="15" y="13"/>
                      </a:lnTo>
                      <a:lnTo>
                        <a:pt x="17" y="15"/>
                      </a:lnTo>
                      <a:lnTo>
                        <a:pt x="20" y="16"/>
                      </a:lnTo>
                      <a:lnTo>
                        <a:pt x="22" y="17"/>
                      </a:lnTo>
                      <a:lnTo>
                        <a:pt x="24" y="19"/>
                      </a:lnTo>
                      <a:lnTo>
                        <a:pt x="27" y="20"/>
                      </a:lnTo>
                      <a:lnTo>
                        <a:pt x="29" y="20"/>
                      </a:lnTo>
                      <a:lnTo>
                        <a:pt x="31" y="21"/>
                      </a:lnTo>
                      <a:lnTo>
                        <a:pt x="33" y="22"/>
                      </a:lnTo>
                      <a:lnTo>
                        <a:pt x="36" y="23"/>
                      </a:lnTo>
                      <a:lnTo>
                        <a:pt x="38" y="24"/>
                      </a:lnTo>
                      <a:lnTo>
                        <a:pt x="40" y="25"/>
                      </a:lnTo>
                      <a:lnTo>
                        <a:pt x="43" y="27"/>
                      </a:lnTo>
                      <a:lnTo>
                        <a:pt x="45" y="28"/>
                      </a:lnTo>
                      <a:lnTo>
                        <a:pt x="47" y="29"/>
                      </a:lnTo>
                      <a:lnTo>
                        <a:pt x="48" y="30"/>
                      </a:lnTo>
                      <a:lnTo>
                        <a:pt x="51" y="32"/>
                      </a:lnTo>
                      <a:lnTo>
                        <a:pt x="53" y="34"/>
                      </a:lnTo>
                      <a:lnTo>
                        <a:pt x="54" y="36"/>
                      </a:lnTo>
                      <a:lnTo>
                        <a:pt x="57" y="38"/>
                      </a:lnTo>
                      <a:lnTo>
                        <a:pt x="58" y="40"/>
                      </a:lnTo>
                      <a:lnTo>
                        <a:pt x="60" y="43"/>
                      </a:lnTo>
                      <a:lnTo>
                        <a:pt x="61" y="45"/>
                      </a:lnTo>
                      <a:lnTo>
                        <a:pt x="62" y="49"/>
                      </a:lnTo>
                      <a:lnTo>
                        <a:pt x="64" y="52"/>
                      </a:lnTo>
                      <a:lnTo>
                        <a:pt x="65" y="56"/>
                      </a:lnTo>
                      <a:lnTo>
                        <a:pt x="215" y="60"/>
                      </a:lnTo>
                      <a:lnTo>
                        <a:pt x="215" y="59"/>
                      </a:lnTo>
                      <a:lnTo>
                        <a:pt x="214" y="59"/>
                      </a:lnTo>
                      <a:lnTo>
                        <a:pt x="213" y="59"/>
                      </a:lnTo>
                      <a:lnTo>
                        <a:pt x="213" y="58"/>
                      </a:lnTo>
                      <a:lnTo>
                        <a:pt x="211" y="58"/>
                      </a:lnTo>
                      <a:lnTo>
                        <a:pt x="210" y="57"/>
                      </a:lnTo>
                      <a:lnTo>
                        <a:pt x="209" y="57"/>
                      </a:lnTo>
                      <a:lnTo>
                        <a:pt x="208" y="56"/>
                      </a:lnTo>
                      <a:lnTo>
                        <a:pt x="207" y="56"/>
                      </a:lnTo>
                      <a:lnTo>
                        <a:pt x="206" y="54"/>
                      </a:lnTo>
                      <a:lnTo>
                        <a:pt x="204" y="54"/>
                      </a:lnTo>
                      <a:lnTo>
                        <a:pt x="203" y="54"/>
                      </a:lnTo>
                      <a:lnTo>
                        <a:pt x="202" y="54"/>
                      </a:lnTo>
                      <a:lnTo>
                        <a:pt x="201" y="53"/>
                      </a:lnTo>
                      <a:lnTo>
                        <a:pt x="200" y="53"/>
                      </a:lnTo>
                      <a:lnTo>
                        <a:pt x="199" y="53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93" y="52"/>
                      </a:lnTo>
                      <a:lnTo>
                        <a:pt x="192" y="52"/>
                      </a:lnTo>
                      <a:lnTo>
                        <a:pt x="191" y="52"/>
                      </a:lnTo>
                      <a:lnTo>
                        <a:pt x="189" y="52"/>
                      </a:lnTo>
                      <a:lnTo>
                        <a:pt x="188" y="51"/>
                      </a:lnTo>
                      <a:lnTo>
                        <a:pt x="187" y="51"/>
                      </a:lnTo>
                      <a:lnTo>
                        <a:pt x="185" y="51"/>
                      </a:lnTo>
                      <a:lnTo>
                        <a:pt x="184" y="51"/>
                      </a:lnTo>
                      <a:lnTo>
                        <a:pt x="183" y="51"/>
                      </a:lnTo>
                      <a:lnTo>
                        <a:pt x="180" y="51"/>
                      </a:lnTo>
                      <a:lnTo>
                        <a:pt x="177" y="47"/>
                      </a:lnTo>
                      <a:lnTo>
                        <a:pt x="173" y="44"/>
                      </a:lnTo>
                      <a:lnTo>
                        <a:pt x="170" y="40"/>
                      </a:lnTo>
                      <a:lnTo>
                        <a:pt x="165" y="38"/>
                      </a:lnTo>
                      <a:lnTo>
                        <a:pt x="161" y="36"/>
                      </a:lnTo>
                      <a:lnTo>
                        <a:pt x="156" y="32"/>
                      </a:lnTo>
                      <a:lnTo>
                        <a:pt x="151" y="31"/>
                      </a:lnTo>
                      <a:lnTo>
                        <a:pt x="147" y="29"/>
                      </a:lnTo>
                      <a:lnTo>
                        <a:pt x="142" y="27"/>
                      </a:lnTo>
                      <a:lnTo>
                        <a:pt x="136" y="25"/>
                      </a:lnTo>
                      <a:lnTo>
                        <a:pt x="131" y="24"/>
                      </a:lnTo>
                      <a:lnTo>
                        <a:pt x="126" y="23"/>
                      </a:lnTo>
                      <a:lnTo>
                        <a:pt x="120" y="22"/>
                      </a:lnTo>
                      <a:lnTo>
                        <a:pt x="114" y="21"/>
                      </a:lnTo>
                      <a:lnTo>
                        <a:pt x="109" y="20"/>
                      </a:lnTo>
                      <a:lnTo>
                        <a:pt x="103" y="19"/>
                      </a:lnTo>
                      <a:lnTo>
                        <a:pt x="97" y="19"/>
                      </a:lnTo>
                      <a:lnTo>
                        <a:pt x="91" y="17"/>
                      </a:lnTo>
                      <a:lnTo>
                        <a:pt x="85" y="17"/>
                      </a:lnTo>
                      <a:lnTo>
                        <a:pt x="80" y="16"/>
                      </a:lnTo>
                      <a:lnTo>
                        <a:pt x="74" y="16"/>
                      </a:lnTo>
                      <a:lnTo>
                        <a:pt x="68" y="16"/>
                      </a:lnTo>
                      <a:lnTo>
                        <a:pt x="62" y="15"/>
                      </a:lnTo>
                      <a:lnTo>
                        <a:pt x="57" y="15"/>
                      </a:lnTo>
                      <a:lnTo>
                        <a:pt x="51" y="15"/>
                      </a:lnTo>
                      <a:lnTo>
                        <a:pt x="46" y="14"/>
                      </a:lnTo>
                      <a:lnTo>
                        <a:pt x="40" y="14"/>
                      </a:lnTo>
                      <a:lnTo>
                        <a:pt x="36" y="13"/>
                      </a:lnTo>
                      <a:lnTo>
                        <a:pt x="31" y="13"/>
                      </a:lnTo>
                      <a:lnTo>
                        <a:pt x="27" y="12"/>
                      </a:lnTo>
                      <a:lnTo>
                        <a:pt x="22" y="10"/>
                      </a:lnTo>
                      <a:lnTo>
                        <a:pt x="18" y="10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4" y="9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9" y="5"/>
                      </a:lnTo>
                      <a:lnTo>
                        <a:pt x="8" y="5"/>
                      </a:lnTo>
                      <a:lnTo>
                        <a:pt x="7" y="4"/>
                      </a:lnTo>
                      <a:lnTo>
                        <a:pt x="6" y="4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2" name="Freeform 364"/>
                <p:cNvSpPr>
                  <a:spLocks/>
                </p:cNvSpPr>
                <p:nvPr/>
              </p:nvSpPr>
              <p:spPr bwMode="auto">
                <a:xfrm>
                  <a:off x="2377" y="1771"/>
                  <a:ext cx="72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8"/>
                    </a:cxn>
                    <a:cxn ang="0">
                      <a:pos x="17" y="15"/>
                    </a:cxn>
                    <a:cxn ang="0">
                      <a:pos x="27" y="20"/>
                    </a:cxn>
                    <a:cxn ang="0">
                      <a:pos x="36" y="23"/>
                    </a:cxn>
                    <a:cxn ang="0">
                      <a:pos x="45" y="28"/>
                    </a:cxn>
                    <a:cxn ang="0">
                      <a:pos x="53" y="34"/>
                    </a:cxn>
                    <a:cxn ang="0">
                      <a:pos x="60" y="43"/>
                    </a:cxn>
                    <a:cxn ang="0">
                      <a:pos x="65" y="56"/>
                    </a:cxn>
                    <a:cxn ang="0">
                      <a:pos x="215" y="60"/>
                    </a:cxn>
                    <a:cxn ang="0">
                      <a:pos x="213" y="58"/>
                    </a:cxn>
                    <a:cxn ang="0">
                      <a:pos x="209" y="57"/>
                    </a:cxn>
                    <a:cxn ang="0">
                      <a:pos x="206" y="54"/>
                    </a:cxn>
                    <a:cxn ang="0">
                      <a:pos x="201" y="53"/>
                    </a:cxn>
                    <a:cxn ang="0">
                      <a:pos x="198" y="52"/>
                    </a:cxn>
                    <a:cxn ang="0">
                      <a:pos x="192" y="52"/>
                    </a:cxn>
                    <a:cxn ang="0">
                      <a:pos x="187" y="51"/>
                    </a:cxn>
                    <a:cxn ang="0">
                      <a:pos x="180" y="51"/>
                    </a:cxn>
                    <a:cxn ang="0">
                      <a:pos x="165" y="38"/>
                    </a:cxn>
                    <a:cxn ang="0">
                      <a:pos x="147" y="29"/>
                    </a:cxn>
                    <a:cxn ang="0">
                      <a:pos x="126" y="23"/>
                    </a:cxn>
                    <a:cxn ang="0">
                      <a:pos x="103" y="19"/>
                    </a:cxn>
                    <a:cxn ang="0">
                      <a:pos x="80" y="16"/>
                    </a:cxn>
                    <a:cxn ang="0">
                      <a:pos x="57" y="15"/>
                    </a:cxn>
                    <a:cxn ang="0">
                      <a:pos x="36" y="13"/>
                    </a:cxn>
                    <a:cxn ang="0">
                      <a:pos x="18" y="10"/>
                    </a:cxn>
                    <a:cxn ang="0">
                      <a:pos x="15" y="9"/>
                    </a:cxn>
                    <a:cxn ang="0">
                      <a:pos x="10" y="7"/>
                    </a:cxn>
                    <a:cxn ang="0">
                      <a:pos x="6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15" h="60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17" y="15"/>
                      </a:lnTo>
                      <a:lnTo>
                        <a:pt x="27" y="20"/>
                      </a:lnTo>
                      <a:lnTo>
                        <a:pt x="36" y="23"/>
                      </a:lnTo>
                      <a:lnTo>
                        <a:pt x="45" y="28"/>
                      </a:lnTo>
                      <a:lnTo>
                        <a:pt x="53" y="34"/>
                      </a:lnTo>
                      <a:lnTo>
                        <a:pt x="60" y="43"/>
                      </a:lnTo>
                      <a:lnTo>
                        <a:pt x="65" y="56"/>
                      </a:lnTo>
                      <a:lnTo>
                        <a:pt x="215" y="60"/>
                      </a:lnTo>
                      <a:lnTo>
                        <a:pt x="213" y="58"/>
                      </a:lnTo>
                      <a:lnTo>
                        <a:pt x="209" y="57"/>
                      </a:lnTo>
                      <a:lnTo>
                        <a:pt x="206" y="54"/>
                      </a:lnTo>
                      <a:lnTo>
                        <a:pt x="201" y="53"/>
                      </a:lnTo>
                      <a:lnTo>
                        <a:pt x="198" y="52"/>
                      </a:lnTo>
                      <a:lnTo>
                        <a:pt x="192" y="52"/>
                      </a:lnTo>
                      <a:lnTo>
                        <a:pt x="187" y="51"/>
                      </a:lnTo>
                      <a:lnTo>
                        <a:pt x="180" y="51"/>
                      </a:lnTo>
                      <a:lnTo>
                        <a:pt x="165" y="38"/>
                      </a:lnTo>
                      <a:lnTo>
                        <a:pt x="147" y="29"/>
                      </a:lnTo>
                      <a:lnTo>
                        <a:pt x="126" y="23"/>
                      </a:lnTo>
                      <a:lnTo>
                        <a:pt x="103" y="19"/>
                      </a:lnTo>
                      <a:lnTo>
                        <a:pt x="80" y="16"/>
                      </a:lnTo>
                      <a:lnTo>
                        <a:pt x="57" y="15"/>
                      </a:lnTo>
                      <a:lnTo>
                        <a:pt x="36" y="13"/>
                      </a:lnTo>
                      <a:lnTo>
                        <a:pt x="18" y="10"/>
                      </a:lnTo>
                      <a:lnTo>
                        <a:pt x="15" y="9"/>
                      </a:lnTo>
                      <a:lnTo>
                        <a:pt x="10" y="7"/>
                      </a:lnTo>
                      <a:lnTo>
                        <a:pt x="6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3" name="Freeform 365"/>
                <p:cNvSpPr>
                  <a:spLocks/>
                </p:cNvSpPr>
                <p:nvPr/>
              </p:nvSpPr>
              <p:spPr bwMode="auto">
                <a:xfrm>
                  <a:off x="2112" y="1712"/>
                  <a:ext cx="832" cy="178"/>
                </a:xfrm>
                <a:custGeom>
                  <a:avLst/>
                  <a:gdLst/>
                  <a:ahLst/>
                  <a:cxnLst>
                    <a:cxn ang="0">
                      <a:pos x="63" y="384"/>
                    </a:cxn>
                    <a:cxn ang="0">
                      <a:pos x="133" y="373"/>
                    </a:cxn>
                    <a:cxn ang="0">
                      <a:pos x="222" y="375"/>
                    </a:cxn>
                    <a:cxn ang="0">
                      <a:pos x="308" y="380"/>
                    </a:cxn>
                    <a:cxn ang="0">
                      <a:pos x="408" y="391"/>
                    </a:cxn>
                    <a:cxn ang="0">
                      <a:pos x="528" y="370"/>
                    </a:cxn>
                    <a:cxn ang="0">
                      <a:pos x="748" y="363"/>
                    </a:cxn>
                    <a:cxn ang="0">
                      <a:pos x="891" y="339"/>
                    </a:cxn>
                    <a:cxn ang="0">
                      <a:pos x="968" y="346"/>
                    </a:cxn>
                    <a:cxn ang="0">
                      <a:pos x="1032" y="324"/>
                    </a:cxn>
                    <a:cxn ang="0">
                      <a:pos x="1113" y="267"/>
                    </a:cxn>
                    <a:cxn ang="0">
                      <a:pos x="1117" y="243"/>
                    </a:cxn>
                    <a:cxn ang="0">
                      <a:pos x="1131" y="236"/>
                    </a:cxn>
                    <a:cxn ang="0">
                      <a:pos x="1163" y="214"/>
                    </a:cxn>
                    <a:cxn ang="0">
                      <a:pos x="1174" y="184"/>
                    </a:cxn>
                    <a:cxn ang="0">
                      <a:pos x="1171" y="169"/>
                    </a:cxn>
                    <a:cxn ang="0">
                      <a:pos x="1163" y="154"/>
                    </a:cxn>
                    <a:cxn ang="0">
                      <a:pos x="1201" y="155"/>
                    </a:cxn>
                    <a:cxn ang="0">
                      <a:pos x="1243" y="157"/>
                    </a:cxn>
                    <a:cxn ang="0">
                      <a:pos x="1309" y="161"/>
                    </a:cxn>
                    <a:cxn ang="0">
                      <a:pos x="1380" y="161"/>
                    </a:cxn>
                    <a:cxn ang="0">
                      <a:pos x="1427" y="126"/>
                    </a:cxn>
                    <a:cxn ang="0">
                      <a:pos x="1446" y="104"/>
                    </a:cxn>
                    <a:cxn ang="0">
                      <a:pos x="1455" y="86"/>
                    </a:cxn>
                    <a:cxn ang="0">
                      <a:pos x="1417" y="89"/>
                    </a:cxn>
                    <a:cxn ang="0">
                      <a:pos x="1367" y="89"/>
                    </a:cxn>
                    <a:cxn ang="0">
                      <a:pos x="1366" y="72"/>
                    </a:cxn>
                    <a:cxn ang="0">
                      <a:pos x="1353" y="81"/>
                    </a:cxn>
                    <a:cxn ang="0">
                      <a:pos x="1332" y="89"/>
                    </a:cxn>
                    <a:cxn ang="0">
                      <a:pos x="1260" y="83"/>
                    </a:cxn>
                    <a:cxn ang="0">
                      <a:pos x="1205" y="74"/>
                    </a:cxn>
                    <a:cxn ang="0">
                      <a:pos x="1216" y="59"/>
                    </a:cxn>
                    <a:cxn ang="0">
                      <a:pos x="1209" y="42"/>
                    </a:cxn>
                    <a:cxn ang="0">
                      <a:pos x="1200" y="26"/>
                    </a:cxn>
                    <a:cxn ang="0">
                      <a:pos x="1194" y="11"/>
                    </a:cxn>
                    <a:cxn ang="0">
                      <a:pos x="1280" y="0"/>
                    </a:cxn>
                    <a:cxn ang="0">
                      <a:pos x="1373" y="7"/>
                    </a:cxn>
                    <a:cxn ang="0">
                      <a:pos x="1432" y="33"/>
                    </a:cxn>
                    <a:cxn ang="0">
                      <a:pos x="1492" y="23"/>
                    </a:cxn>
                    <a:cxn ang="0">
                      <a:pos x="1512" y="26"/>
                    </a:cxn>
                    <a:cxn ang="0">
                      <a:pos x="1783" y="64"/>
                    </a:cxn>
                    <a:cxn ang="0">
                      <a:pos x="1802" y="78"/>
                    </a:cxn>
                    <a:cxn ang="0">
                      <a:pos x="1927" y="80"/>
                    </a:cxn>
                    <a:cxn ang="0">
                      <a:pos x="2080" y="51"/>
                    </a:cxn>
                    <a:cxn ang="0">
                      <a:pos x="2133" y="55"/>
                    </a:cxn>
                    <a:cxn ang="0">
                      <a:pos x="2170" y="70"/>
                    </a:cxn>
                    <a:cxn ang="0">
                      <a:pos x="2146" y="80"/>
                    </a:cxn>
                    <a:cxn ang="0">
                      <a:pos x="2123" y="95"/>
                    </a:cxn>
                    <a:cxn ang="0">
                      <a:pos x="2127" y="110"/>
                    </a:cxn>
                    <a:cxn ang="0">
                      <a:pos x="2132" y="116"/>
                    </a:cxn>
                    <a:cxn ang="0">
                      <a:pos x="2150" y="127"/>
                    </a:cxn>
                    <a:cxn ang="0">
                      <a:pos x="2167" y="137"/>
                    </a:cxn>
                    <a:cxn ang="0">
                      <a:pos x="2185" y="140"/>
                    </a:cxn>
                    <a:cxn ang="0">
                      <a:pos x="2187" y="148"/>
                    </a:cxn>
                    <a:cxn ang="0">
                      <a:pos x="2184" y="164"/>
                    </a:cxn>
                    <a:cxn ang="0">
                      <a:pos x="2197" y="175"/>
                    </a:cxn>
                    <a:cxn ang="0">
                      <a:pos x="2245" y="250"/>
                    </a:cxn>
                    <a:cxn ang="0">
                      <a:pos x="2302" y="253"/>
                    </a:cxn>
                    <a:cxn ang="0">
                      <a:pos x="2317" y="267"/>
                    </a:cxn>
                    <a:cxn ang="0">
                      <a:pos x="2337" y="280"/>
                    </a:cxn>
                    <a:cxn ang="0">
                      <a:pos x="2398" y="287"/>
                    </a:cxn>
                  </a:cxnLst>
                  <a:rect l="0" t="0" r="r" b="b"/>
                  <a:pathLst>
                    <a:path w="2494" h="533">
                      <a:moveTo>
                        <a:pt x="0" y="403"/>
                      </a:moveTo>
                      <a:lnTo>
                        <a:pt x="4" y="403"/>
                      </a:lnTo>
                      <a:lnTo>
                        <a:pt x="8" y="403"/>
                      </a:lnTo>
                      <a:lnTo>
                        <a:pt x="12" y="402"/>
                      </a:lnTo>
                      <a:lnTo>
                        <a:pt x="16" y="402"/>
                      </a:lnTo>
                      <a:lnTo>
                        <a:pt x="20" y="401"/>
                      </a:lnTo>
                      <a:lnTo>
                        <a:pt x="23" y="400"/>
                      </a:lnTo>
                      <a:lnTo>
                        <a:pt x="28" y="399"/>
                      </a:lnTo>
                      <a:lnTo>
                        <a:pt x="31" y="398"/>
                      </a:lnTo>
                      <a:lnTo>
                        <a:pt x="35" y="395"/>
                      </a:lnTo>
                      <a:lnTo>
                        <a:pt x="39" y="394"/>
                      </a:lnTo>
                      <a:lnTo>
                        <a:pt x="43" y="393"/>
                      </a:lnTo>
                      <a:lnTo>
                        <a:pt x="46" y="391"/>
                      </a:lnTo>
                      <a:lnTo>
                        <a:pt x="51" y="390"/>
                      </a:lnTo>
                      <a:lnTo>
                        <a:pt x="54" y="387"/>
                      </a:lnTo>
                      <a:lnTo>
                        <a:pt x="58" y="386"/>
                      </a:lnTo>
                      <a:lnTo>
                        <a:pt x="63" y="384"/>
                      </a:lnTo>
                      <a:lnTo>
                        <a:pt x="66" y="383"/>
                      </a:lnTo>
                      <a:lnTo>
                        <a:pt x="71" y="382"/>
                      </a:lnTo>
                      <a:lnTo>
                        <a:pt x="74" y="379"/>
                      </a:lnTo>
                      <a:lnTo>
                        <a:pt x="78" y="378"/>
                      </a:lnTo>
                      <a:lnTo>
                        <a:pt x="82" y="377"/>
                      </a:lnTo>
                      <a:lnTo>
                        <a:pt x="86" y="376"/>
                      </a:lnTo>
                      <a:lnTo>
                        <a:pt x="90" y="375"/>
                      </a:lnTo>
                      <a:lnTo>
                        <a:pt x="94" y="373"/>
                      </a:lnTo>
                      <a:lnTo>
                        <a:pt x="98" y="372"/>
                      </a:lnTo>
                      <a:lnTo>
                        <a:pt x="103" y="372"/>
                      </a:lnTo>
                      <a:lnTo>
                        <a:pt x="106" y="371"/>
                      </a:lnTo>
                      <a:lnTo>
                        <a:pt x="111" y="371"/>
                      </a:lnTo>
                      <a:lnTo>
                        <a:pt x="115" y="371"/>
                      </a:lnTo>
                      <a:lnTo>
                        <a:pt x="119" y="371"/>
                      </a:lnTo>
                      <a:lnTo>
                        <a:pt x="124" y="372"/>
                      </a:lnTo>
                      <a:lnTo>
                        <a:pt x="128" y="372"/>
                      </a:lnTo>
                      <a:lnTo>
                        <a:pt x="133" y="373"/>
                      </a:lnTo>
                      <a:lnTo>
                        <a:pt x="138" y="375"/>
                      </a:lnTo>
                      <a:lnTo>
                        <a:pt x="142" y="375"/>
                      </a:lnTo>
                      <a:lnTo>
                        <a:pt x="148" y="376"/>
                      </a:lnTo>
                      <a:lnTo>
                        <a:pt x="153" y="376"/>
                      </a:lnTo>
                      <a:lnTo>
                        <a:pt x="158" y="376"/>
                      </a:lnTo>
                      <a:lnTo>
                        <a:pt x="163" y="376"/>
                      </a:lnTo>
                      <a:lnTo>
                        <a:pt x="169" y="376"/>
                      </a:lnTo>
                      <a:lnTo>
                        <a:pt x="173" y="377"/>
                      </a:lnTo>
                      <a:lnTo>
                        <a:pt x="179" y="376"/>
                      </a:lnTo>
                      <a:lnTo>
                        <a:pt x="184" y="376"/>
                      </a:lnTo>
                      <a:lnTo>
                        <a:pt x="190" y="376"/>
                      </a:lnTo>
                      <a:lnTo>
                        <a:pt x="195" y="376"/>
                      </a:lnTo>
                      <a:lnTo>
                        <a:pt x="200" y="376"/>
                      </a:lnTo>
                      <a:lnTo>
                        <a:pt x="206" y="376"/>
                      </a:lnTo>
                      <a:lnTo>
                        <a:pt x="212" y="376"/>
                      </a:lnTo>
                      <a:lnTo>
                        <a:pt x="217" y="375"/>
                      </a:lnTo>
                      <a:lnTo>
                        <a:pt x="222" y="375"/>
                      </a:lnTo>
                      <a:lnTo>
                        <a:pt x="228" y="375"/>
                      </a:lnTo>
                      <a:lnTo>
                        <a:pt x="234" y="375"/>
                      </a:lnTo>
                      <a:lnTo>
                        <a:pt x="238" y="375"/>
                      </a:lnTo>
                      <a:lnTo>
                        <a:pt x="244" y="375"/>
                      </a:lnTo>
                      <a:lnTo>
                        <a:pt x="249" y="375"/>
                      </a:lnTo>
                      <a:lnTo>
                        <a:pt x="254" y="375"/>
                      </a:lnTo>
                      <a:lnTo>
                        <a:pt x="260" y="375"/>
                      </a:lnTo>
                      <a:lnTo>
                        <a:pt x="265" y="375"/>
                      </a:lnTo>
                      <a:lnTo>
                        <a:pt x="269" y="375"/>
                      </a:lnTo>
                      <a:lnTo>
                        <a:pt x="275" y="375"/>
                      </a:lnTo>
                      <a:lnTo>
                        <a:pt x="280" y="376"/>
                      </a:lnTo>
                      <a:lnTo>
                        <a:pt x="286" y="376"/>
                      </a:lnTo>
                      <a:lnTo>
                        <a:pt x="290" y="377"/>
                      </a:lnTo>
                      <a:lnTo>
                        <a:pt x="295" y="378"/>
                      </a:lnTo>
                      <a:lnTo>
                        <a:pt x="298" y="379"/>
                      </a:lnTo>
                      <a:lnTo>
                        <a:pt x="303" y="380"/>
                      </a:lnTo>
                      <a:lnTo>
                        <a:pt x="308" y="380"/>
                      </a:lnTo>
                      <a:lnTo>
                        <a:pt x="312" y="382"/>
                      </a:lnTo>
                      <a:lnTo>
                        <a:pt x="317" y="383"/>
                      </a:lnTo>
                      <a:lnTo>
                        <a:pt x="323" y="384"/>
                      </a:lnTo>
                      <a:lnTo>
                        <a:pt x="327" y="385"/>
                      </a:lnTo>
                      <a:lnTo>
                        <a:pt x="333" y="385"/>
                      </a:lnTo>
                      <a:lnTo>
                        <a:pt x="339" y="386"/>
                      </a:lnTo>
                      <a:lnTo>
                        <a:pt x="344" y="387"/>
                      </a:lnTo>
                      <a:lnTo>
                        <a:pt x="351" y="387"/>
                      </a:lnTo>
                      <a:lnTo>
                        <a:pt x="357" y="388"/>
                      </a:lnTo>
                      <a:lnTo>
                        <a:pt x="363" y="388"/>
                      </a:lnTo>
                      <a:lnTo>
                        <a:pt x="370" y="390"/>
                      </a:lnTo>
                      <a:lnTo>
                        <a:pt x="376" y="390"/>
                      </a:lnTo>
                      <a:lnTo>
                        <a:pt x="383" y="390"/>
                      </a:lnTo>
                      <a:lnTo>
                        <a:pt x="388" y="391"/>
                      </a:lnTo>
                      <a:lnTo>
                        <a:pt x="395" y="391"/>
                      </a:lnTo>
                      <a:lnTo>
                        <a:pt x="401" y="391"/>
                      </a:lnTo>
                      <a:lnTo>
                        <a:pt x="408" y="391"/>
                      </a:lnTo>
                      <a:lnTo>
                        <a:pt x="414" y="391"/>
                      </a:lnTo>
                      <a:lnTo>
                        <a:pt x="420" y="391"/>
                      </a:lnTo>
                      <a:lnTo>
                        <a:pt x="427" y="391"/>
                      </a:lnTo>
                      <a:lnTo>
                        <a:pt x="432" y="390"/>
                      </a:lnTo>
                      <a:lnTo>
                        <a:pt x="437" y="390"/>
                      </a:lnTo>
                      <a:lnTo>
                        <a:pt x="443" y="388"/>
                      </a:lnTo>
                      <a:lnTo>
                        <a:pt x="448" y="388"/>
                      </a:lnTo>
                      <a:lnTo>
                        <a:pt x="453" y="387"/>
                      </a:lnTo>
                      <a:lnTo>
                        <a:pt x="458" y="386"/>
                      </a:lnTo>
                      <a:lnTo>
                        <a:pt x="462" y="385"/>
                      </a:lnTo>
                      <a:lnTo>
                        <a:pt x="466" y="384"/>
                      </a:lnTo>
                      <a:lnTo>
                        <a:pt x="470" y="383"/>
                      </a:lnTo>
                      <a:lnTo>
                        <a:pt x="481" y="379"/>
                      </a:lnTo>
                      <a:lnTo>
                        <a:pt x="492" y="376"/>
                      </a:lnTo>
                      <a:lnTo>
                        <a:pt x="504" y="373"/>
                      </a:lnTo>
                      <a:lnTo>
                        <a:pt x="515" y="371"/>
                      </a:lnTo>
                      <a:lnTo>
                        <a:pt x="528" y="370"/>
                      </a:lnTo>
                      <a:lnTo>
                        <a:pt x="540" y="368"/>
                      </a:lnTo>
                      <a:lnTo>
                        <a:pt x="552" y="367"/>
                      </a:lnTo>
                      <a:lnTo>
                        <a:pt x="565" y="367"/>
                      </a:lnTo>
                      <a:lnTo>
                        <a:pt x="578" y="365"/>
                      </a:lnTo>
                      <a:lnTo>
                        <a:pt x="591" y="365"/>
                      </a:lnTo>
                      <a:lnTo>
                        <a:pt x="603" y="365"/>
                      </a:lnTo>
                      <a:lnTo>
                        <a:pt x="617" y="364"/>
                      </a:lnTo>
                      <a:lnTo>
                        <a:pt x="630" y="364"/>
                      </a:lnTo>
                      <a:lnTo>
                        <a:pt x="643" y="364"/>
                      </a:lnTo>
                      <a:lnTo>
                        <a:pt x="656" y="365"/>
                      </a:lnTo>
                      <a:lnTo>
                        <a:pt x="669" y="365"/>
                      </a:lnTo>
                      <a:lnTo>
                        <a:pt x="683" y="365"/>
                      </a:lnTo>
                      <a:lnTo>
                        <a:pt x="696" y="365"/>
                      </a:lnTo>
                      <a:lnTo>
                        <a:pt x="708" y="364"/>
                      </a:lnTo>
                      <a:lnTo>
                        <a:pt x="721" y="364"/>
                      </a:lnTo>
                      <a:lnTo>
                        <a:pt x="735" y="364"/>
                      </a:lnTo>
                      <a:lnTo>
                        <a:pt x="748" y="363"/>
                      </a:lnTo>
                      <a:lnTo>
                        <a:pt x="759" y="362"/>
                      </a:lnTo>
                      <a:lnTo>
                        <a:pt x="772" y="361"/>
                      </a:lnTo>
                      <a:lnTo>
                        <a:pt x="785" y="360"/>
                      </a:lnTo>
                      <a:lnTo>
                        <a:pt x="796" y="357"/>
                      </a:lnTo>
                      <a:lnTo>
                        <a:pt x="808" y="355"/>
                      </a:lnTo>
                      <a:lnTo>
                        <a:pt x="819" y="351"/>
                      </a:lnTo>
                      <a:lnTo>
                        <a:pt x="831" y="348"/>
                      </a:lnTo>
                      <a:lnTo>
                        <a:pt x="841" y="345"/>
                      </a:lnTo>
                      <a:lnTo>
                        <a:pt x="852" y="340"/>
                      </a:lnTo>
                      <a:lnTo>
                        <a:pt x="862" y="335"/>
                      </a:lnTo>
                      <a:lnTo>
                        <a:pt x="867" y="335"/>
                      </a:lnTo>
                      <a:lnTo>
                        <a:pt x="870" y="336"/>
                      </a:lnTo>
                      <a:lnTo>
                        <a:pt x="875" y="336"/>
                      </a:lnTo>
                      <a:lnTo>
                        <a:pt x="878" y="336"/>
                      </a:lnTo>
                      <a:lnTo>
                        <a:pt x="883" y="338"/>
                      </a:lnTo>
                      <a:lnTo>
                        <a:pt x="888" y="338"/>
                      </a:lnTo>
                      <a:lnTo>
                        <a:pt x="891" y="339"/>
                      </a:lnTo>
                      <a:lnTo>
                        <a:pt x="896" y="339"/>
                      </a:lnTo>
                      <a:lnTo>
                        <a:pt x="900" y="339"/>
                      </a:lnTo>
                      <a:lnTo>
                        <a:pt x="905" y="340"/>
                      </a:lnTo>
                      <a:lnTo>
                        <a:pt x="910" y="340"/>
                      </a:lnTo>
                      <a:lnTo>
                        <a:pt x="914" y="341"/>
                      </a:lnTo>
                      <a:lnTo>
                        <a:pt x="919" y="341"/>
                      </a:lnTo>
                      <a:lnTo>
                        <a:pt x="923" y="342"/>
                      </a:lnTo>
                      <a:lnTo>
                        <a:pt x="928" y="342"/>
                      </a:lnTo>
                      <a:lnTo>
                        <a:pt x="933" y="342"/>
                      </a:lnTo>
                      <a:lnTo>
                        <a:pt x="937" y="343"/>
                      </a:lnTo>
                      <a:lnTo>
                        <a:pt x="942" y="343"/>
                      </a:lnTo>
                      <a:lnTo>
                        <a:pt x="946" y="345"/>
                      </a:lnTo>
                      <a:lnTo>
                        <a:pt x="951" y="345"/>
                      </a:lnTo>
                      <a:lnTo>
                        <a:pt x="955" y="345"/>
                      </a:lnTo>
                      <a:lnTo>
                        <a:pt x="959" y="346"/>
                      </a:lnTo>
                      <a:lnTo>
                        <a:pt x="964" y="346"/>
                      </a:lnTo>
                      <a:lnTo>
                        <a:pt x="968" y="346"/>
                      </a:lnTo>
                      <a:lnTo>
                        <a:pt x="972" y="347"/>
                      </a:lnTo>
                      <a:lnTo>
                        <a:pt x="977" y="347"/>
                      </a:lnTo>
                      <a:lnTo>
                        <a:pt x="980" y="347"/>
                      </a:lnTo>
                      <a:lnTo>
                        <a:pt x="983" y="347"/>
                      </a:lnTo>
                      <a:lnTo>
                        <a:pt x="988" y="347"/>
                      </a:lnTo>
                      <a:lnTo>
                        <a:pt x="992" y="347"/>
                      </a:lnTo>
                      <a:lnTo>
                        <a:pt x="995" y="347"/>
                      </a:lnTo>
                      <a:lnTo>
                        <a:pt x="998" y="347"/>
                      </a:lnTo>
                      <a:lnTo>
                        <a:pt x="1001" y="346"/>
                      </a:lnTo>
                      <a:lnTo>
                        <a:pt x="1004" y="343"/>
                      </a:lnTo>
                      <a:lnTo>
                        <a:pt x="1008" y="341"/>
                      </a:lnTo>
                      <a:lnTo>
                        <a:pt x="1011" y="339"/>
                      </a:lnTo>
                      <a:lnTo>
                        <a:pt x="1015" y="335"/>
                      </a:lnTo>
                      <a:lnTo>
                        <a:pt x="1018" y="333"/>
                      </a:lnTo>
                      <a:lnTo>
                        <a:pt x="1023" y="330"/>
                      </a:lnTo>
                      <a:lnTo>
                        <a:pt x="1027" y="327"/>
                      </a:lnTo>
                      <a:lnTo>
                        <a:pt x="1032" y="324"/>
                      </a:lnTo>
                      <a:lnTo>
                        <a:pt x="1037" y="320"/>
                      </a:lnTo>
                      <a:lnTo>
                        <a:pt x="1041" y="317"/>
                      </a:lnTo>
                      <a:lnTo>
                        <a:pt x="1046" y="313"/>
                      </a:lnTo>
                      <a:lnTo>
                        <a:pt x="1050" y="310"/>
                      </a:lnTo>
                      <a:lnTo>
                        <a:pt x="1056" y="306"/>
                      </a:lnTo>
                      <a:lnTo>
                        <a:pt x="1061" y="303"/>
                      </a:lnTo>
                      <a:lnTo>
                        <a:pt x="1065" y="300"/>
                      </a:lnTo>
                      <a:lnTo>
                        <a:pt x="1071" y="296"/>
                      </a:lnTo>
                      <a:lnTo>
                        <a:pt x="1076" y="293"/>
                      </a:lnTo>
                      <a:lnTo>
                        <a:pt x="1081" y="289"/>
                      </a:lnTo>
                      <a:lnTo>
                        <a:pt x="1086" y="287"/>
                      </a:lnTo>
                      <a:lnTo>
                        <a:pt x="1091" y="283"/>
                      </a:lnTo>
                      <a:lnTo>
                        <a:pt x="1096" y="280"/>
                      </a:lnTo>
                      <a:lnTo>
                        <a:pt x="1100" y="276"/>
                      </a:lnTo>
                      <a:lnTo>
                        <a:pt x="1105" y="273"/>
                      </a:lnTo>
                      <a:lnTo>
                        <a:pt x="1109" y="271"/>
                      </a:lnTo>
                      <a:lnTo>
                        <a:pt x="1113" y="267"/>
                      </a:lnTo>
                      <a:lnTo>
                        <a:pt x="1116" y="265"/>
                      </a:lnTo>
                      <a:lnTo>
                        <a:pt x="1121" y="263"/>
                      </a:lnTo>
                      <a:lnTo>
                        <a:pt x="1123" y="260"/>
                      </a:lnTo>
                      <a:lnTo>
                        <a:pt x="1127" y="258"/>
                      </a:lnTo>
                      <a:lnTo>
                        <a:pt x="1130" y="256"/>
                      </a:lnTo>
                      <a:lnTo>
                        <a:pt x="1133" y="254"/>
                      </a:lnTo>
                      <a:lnTo>
                        <a:pt x="1111" y="249"/>
                      </a:lnTo>
                      <a:lnTo>
                        <a:pt x="1112" y="249"/>
                      </a:lnTo>
                      <a:lnTo>
                        <a:pt x="1112" y="248"/>
                      </a:lnTo>
                      <a:lnTo>
                        <a:pt x="1112" y="246"/>
                      </a:lnTo>
                      <a:lnTo>
                        <a:pt x="1113" y="246"/>
                      </a:lnTo>
                      <a:lnTo>
                        <a:pt x="1114" y="245"/>
                      </a:lnTo>
                      <a:lnTo>
                        <a:pt x="1115" y="245"/>
                      </a:lnTo>
                      <a:lnTo>
                        <a:pt x="1115" y="244"/>
                      </a:lnTo>
                      <a:lnTo>
                        <a:pt x="1116" y="244"/>
                      </a:lnTo>
                      <a:lnTo>
                        <a:pt x="1117" y="244"/>
                      </a:lnTo>
                      <a:lnTo>
                        <a:pt x="1117" y="243"/>
                      </a:lnTo>
                      <a:lnTo>
                        <a:pt x="1119" y="243"/>
                      </a:lnTo>
                      <a:lnTo>
                        <a:pt x="1120" y="242"/>
                      </a:lnTo>
                      <a:lnTo>
                        <a:pt x="1121" y="242"/>
                      </a:lnTo>
                      <a:lnTo>
                        <a:pt x="1121" y="241"/>
                      </a:lnTo>
                      <a:lnTo>
                        <a:pt x="1122" y="241"/>
                      </a:lnTo>
                      <a:lnTo>
                        <a:pt x="1123" y="239"/>
                      </a:lnTo>
                      <a:lnTo>
                        <a:pt x="1123" y="238"/>
                      </a:lnTo>
                      <a:lnTo>
                        <a:pt x="1124" y="238"/>
                      </a:lnTo>
                      <a:lnTo>
                        <a:pt x="1124" y="237"/>
                      </a:lnTo>
                      <a:lnTo>
                        <a:pt x="1124" y="236"/>
                      </a:lnTo>
                      <a:lnTo>
                        <a:pt x="1124" y="235"/>
                      </a:lnTo>
                      <a:lnTo>
                        <a:pt x="1126" y="236"/>
                      </a:lnTo>
                      <a:lnTo>
                        <a:pt x="1127" y="236"/>
                      </a:lnTo>
                      <a:lnTo>
                        <a:pt x="1128" y="236"/>
                      </a:lnTo>
                      <a:lnTo>
                        <a:pt x="1129" y="236"/>
                      </a:lnTo>
                      <a:lnTo>
                        <a:pt x="1130" y="236"/>
                      </a:lnTo>
                      <a:lnTo>
                        <a:pt x="1131" y="236"/>
                      </a:lnTo>
                      <a:lnTo>
                        <a:pt x="1134" y="236"/>
                      </a:lnTo>
                      <a:lnTo>
                        <a:pt x="1135" y="235"/>
                      </a:lnTo>
                      <a:lnTo>
                        <a:pt x="1137" y="235"/>
                      </a:lnTo>
                      <a:lnTo>
                        <a:pt x="1138" y="234"/>
                      </a:lnTo>
                      <a:lnTo>
                        <a:pt x="1141" y="233"/>
                      </a:lnTo>
                      <a:lnTo>
                        <a:pt x="1142" y="231"/>
                      </a:lnTo>
                      <a:lnTo>
                        <a:pt x="1144" y="230"/>
                      </a:lnTo>
                      <a:lnTo>
                        <a:pt x="1145" y="229"/>
                      </a:lnTo>
                      <a:lnTo>
                        <a:pt x="1148" y="228"/>
                      </a:lnTo>
                      <a:lnTo>
                        <a:pt x="1150" y="227"/>
                      </a:lnTo>
                      <a:lnTo>
                        <a:pt x="1151" y="224"/>
                      </a:lnTo>
                      <a:lnTo>
                        <a:pt x="1153" y="223"/>
                      </a:lnTo>
                      <a:lnTo>
                        <a:pt x="1156" y="221"/>
                      </a:lnTo>
                      <a:lnTo>
                        <a:pt x="1157" y="220"/>
                      </a:lnTo>
                      <a:lnTo>
                        <a:pt x="1159" y="217"/>
                      </a:lnTo>
                      <a:lnTo>
                        <a:pt x="1160" y="215"/>
                      </a:lnTo>
                      <a:lnTo>
                        <a:pt x="1163" y="214"/>
                      </a:lnTo>
                      <a:lnTo>
                        <a:pt x="1164" y="212"/>
                      </a:lnTo>
                      <a:lnTo>
                        <a:pt x="1166" y="209"/>
                      </a:lnTo>
                      <a:lnTo>
                        <a:pt x="1167" y="207"/>
                      </a:lnTo>
                      <a:lnTo>
                        <a:pt x="1168" y="205"/>
                      </a:lnTo>
                      <a:lnTo>
                        <a:pt x="1171" y="202"/>
                      </a:lnTo>
                      <a:lnTo>
                        <a:pt x="1172" y="200"/>
                      </a:lnTo>
                      <a:lnTo>
                        <a:pt x="1173" y="198"/>
                      </a:lnTo>
                      <a:lnTo>
                        <a:pt x="1174" y="196"/>
                      </a:lnTo>
                      <a:lnTo>
                        <a:pt x="1174" y="192"/>
                      </a:lnTo>
                      <a:lnTo>
                        <a:pt x="1175" y="191"/>
                      </a:lnTo>
                      <a:lnTo>
                        <a:pt x="1175" y="190"/>
                      </a:lnTo>
                      <a:lnTo>
                        <a:pt x="1175" y="189"/>
                      </a:lnTo>
                      <a:lnTo>
                        <a:pt x="1175" y="187"/>
                      </a:lnTo>
                      <a:lnTo>
                        <a:pt x="1175" y="186"/>
                      </a:lnTo>
                      <a:lnTo>
                        <a:pt x="1175" y="185"/>
                      </a:lnTo>
                      <a:lnTo>
                        <a:pt x="1174" y="185"/>
                      </a:lnTo>
                      <a:lnTo>
                        <a:pt x="1174" y="184"/>
                      </a:lnTo>
                      <a:lnTo>
                        <a:pt x="1174" y="183"/>
                      </a:lnTo>
                      <a:lnTo>
                        <a:pt x="1174" y="182"/>
                      </a:lnTo>
                      <a:lnTo>
                        <a:pt x="1173" y="182"/>
                      </a:lnTo>
                      <a:lnTo>
                        <a:pt x="1173" y="181"/>
                      </a:lnTo>
                      <a:lnTo>
                        <a:pt x="1172" y="179"/>
                      </a:lnTo>
                      <a:lnTo>
                        <a:pt x="1172" y="178"/>
                      </a:lnTo>
                      <a:lnTo>
                        <a:pt x="1171" y="178"/>
                      </a:lnTo>
                      <a:lnTo>
                        <a:pt x="1171" y="177"/>
                      </a:lnTo>
                      <a:lnTo>
                        <a:pt x="1169" y="177"/>
                      </a:lnTo>
                      <a:lnTo>
                        <a:pt x="1169" y="176"/>
                      </a:lnTo>
                      <a:lnTo>
                        <a:pt x="1168" y="176"/>
                      </a:lnTo>
                      <a:lnTo>
                        <a:pt x="1168" y="175"/>
                      </a:lnTo>
                      <a:lnTo>
                        <a:pt x="1168" y="174"/>
                      </a:lnTo>
                      <a:lnTo>
                        <a:pt x="1169" y="172"/>
                      </a:lnTo>
                      <a:lnTo>
                        <a:pt x="1169" y="171"/>
                      </a:lnTo>
                      <a:lnTo>
                        <a:pt x="1169" y="170"/>
                      </a:lnTo>
                      <a:lnTo>
                        <a:pt x="1171" y="169"/>
                      </a:lnTo>
                      <a:lnTo>
                        <a:pt x="1171" y="168"/>
                      </a:lnTo>
                      <a:lnTo>
                        <a:pt x="1171" y="167"/>
                      </a:lnTo>
                      <a:lnTo>
                        <a:pt x="1171" y="166"/>
                      </a:lnTo>
                      <a:lnTo>
                        <a:pt x="1171" y="164"/>
                      </a:lnTo>
                      <a:lnTo>
                        <a:pt x="1171" y="163"/>
                      </a:lnTo>
                      <a:lnTo>
                        <a:pt x="1171" y="162"/>
                      </a:lnTo>
                      <a:lnTo>
                        <a:pt x="1169" y="161"/>
                      </a:lnTo>
                      <a:lnTo>
                        <a:pt x="1169" y="160"/>
                      </a:lnTo>
                      <a:lnTo>
                        <a:pt x="1168" y="159"/>
                      </a:lnTo>
                      <a:lnTo>
                        <a:pt x="1167" y="159"/>
                      </a:lnTo>
                      <a:lnTo>
                        <a:pt x="1167" y="157"/>
                      </a:lnTo>
                      <a:lnTo>
                        <a:pt x="1166" y="157"/>
                      </a:lnTo>
                      <a:lnTo>
                        <a:pt x="1166" y="156"/>
                      </a:lnTo>
                      <a:lnTo>
                        <a:pt x="1165" y="156"/>
                      </a:lnTo>
                      <a:lnTo>
                        <a:pt x="1165" y="155"/>
                      </a:lnTo>
                      <a:lnTo>
                        <a:pt x="1164" y="155"/>
                      </a:lnTo>
                      <a:lnTo>
                        <a:pt x="1163" y="154"/>
                      </a:lnTo>
                      <a:lnTo>
                        <a:pt x="1161" y="153"/>
                      </a:lnTo>
                      <a:lnTo>
                        <a:pt x="1164" y="153"/>
                      </a:lnTo>
                      <a:lnTo>
                        <a:pt x="1166" y="153"/>
                      </a:lnTo>
                      <a:lnTo>
                        <a:pt x="1168" y="154"/>
                      </a:lnTo>
                      <a:lnTo>
                        <a:pt x="1169" y="154"/>
                      </a:lnTo>
                      <a:lnTo>
                        <a:pt x="1172" y="154"/>
                      </a:lnTo>
                      <a:lnTo>
                        <a:pt x="1175" y="154"/>
                      </a:lnTo>
                      <a:lnTo>
                        <a:pt x="1178" y="154"/>
                      </a:lnTo>
                      <a:lnTo>
                        <a:pt x="1180" y="154"/>
                      </a:lnTo>
                      <a:lnTo>
                        <a:pt x="1182" y="154"/>
                      </a:lnTo>
                      <a:lnTo>
                        <a:pt x="1185" y="154"/>
                      </a:lnTo>
                      <a:lnTo>
                        <a:pt x="1187" y="154"/>
                      </a:lnTo>
                      <a:lnTo>
                        <a:pt x="1190" y="154"/>
                      </a:lnTo>
                      <a:lnTo>
                        <a:pt x="1193" y="155"/>
                      </a:lnTo>
                      <a:lnTo>
                        <a:pt x="1195" y="155"/>
                      </a:lnTo>
                      <a:lnTo>
                        <a:pt x="1197" y="155"/>
                      </a:lnTo>
                      <a:lnTo>
                        <a:pt x="1201" y="155"/>
                      </a:lnTo>
                      <a:lnTo>
                        <a:pt x="1203" y="155"/>
                      </a:lnTo>
                      <a:lnTo>
                        <a:pt x="1205" y="155"/>
                      </a:lnTo>
                      <a:lnTo>
                        <a:pt x="1209" y="155"/>
                      </a:lnTo>
                      <a:lnTo>
                        <a:pt x="1211" y="156"/>
                      </a:lnTo>
                      <a:lnTo>
                        <a:pt x="1213" y="156"/>
                      </a:lnTo>
                      <a:lnTo>
                        <a:pt x="1216" y="156"/>
                      </a:lnTo>
                      <a:lnTo>
                        <a:pt x="1219" y="156"/>
                      </a:lnTo>
                      <a:lnTo>
                        <a:pt x="1221" y="156"/>
                      </a:lnTo>
                      <a:lnTo>
                        <a:pt x="1224" y="156"/>
                      </a:lnTo>
                      <a:lnTo>
                        <a:pt x="1226" y="156"/>
                      </a:lnTo>
                      <a:lnTo>
                        <a:pt x="1228" y="157"/>
                      </a:lnTo>
                      <a:lnTo>
                        <a:pt x="1231" y="157"/>
                      </a:lnTo>
                      <a:lnTo>
                        <a:pt x="1233" y="157"/>
                      </a:lnTo>
                      <a:lnTo>
                        <a:pt x="1235" y="157"/>
                      </a:lnTo>
                      <a:lnTo>
                        <a:pt x="1238" y="157"/>
                      </a:lnTo>
                      <a:lnTo>
                        <a:pt x="1240" y="157"/>
                      </a:lnTo>
                      <a:lnTo>
                        <a:pt x="1243" y="157"/>
                      </a:lnTo>
                      <a:lnTo>
                        <a:pt x="1246" y="157"/>
                      </a:lnTo>
                      <a:lnTo>
                        <a:pt x="1249" y="157"/>
                      </a:lnTo>
                      <a:lnTo>
                        <a:pt x="1253" y="159"/>
                      </a:lnTo>
                      <a:lnTo>
                        <a:pt x="1256" y="159"/>
                      </a:lnTo>
                      <a:lnTo>
                        <a:pt x="1260" y="159"/>
                      </a:lnTo>
                      <a:lnTo>
                        <a:pt x="1263" y="159"/>
                      </a:lnTo>
                      <a:lnTo>
                        <a:pt x="1268" y="159"/>
                      </a:lnTo>
                      <a:lnTo>
                        <a:pt x="1271" y="159"/>
                      </a:lnTo>
                      <a:lnTo>
                        <a:pt x="1275" y="159"/>
                      </a:lnTo>
                      <a:lnTo>
                        <a:pt x="1279" y="160"/>
                      </a:lnTo>
                      <a:lnTo>
                        <a:pt x="1284" y="160"/>
                      </a:lnTo>
                      <a:lnTo>
                        <a:pt x="1287" y="160"/>
                      </a:lnTo>
                      <a:lnTo>
                        <a:pt x="1292" y="160"/>
                      </a:lnTo>
                      <a:lnTo>
                        <a:pt x="1297" y="160"/>
                      </a:lnTo>
                      <a:lnTo>
                        <a:pt x="1301" y="161"/>
                      </a:lnTo>
                      <a:lnTo>
                        <a:pt x="1305" y="161"/>
                      </a:lnTo>
                      <a:lnTo>
                        <a:pt x="1309" y="161"/>
                      </a:lnTo>
                      <a:lnTo>
                        <a:pt x="1314" y="161"/>
                      </a:lnTo>
                      <a:lnTo>
                        <a:pt x="1319" y="162"/>
                      </a:lnTo>
                      <a:lnTo>
                        <a:pt x="1323" y="162"/>
                      </a:lnTo>
                      <a:lnTo>
                        <a:pt x="1327" y="162"/>
                      </a:lnTo>
                      <a:lnTo>
                        <a:pt x="1331" y="163"/>
                      </a:lnTo>
                      <a:lnTo>
                        <a:pt x="1336" y="163"/>
                      </a:lnTo>
                      <a:lnTo>
                        <a:pt x="1340" y="163"/>
                      </a:lnTo>
                      <a:lnTo>
                        <a:pt x="1345" y="164"/>
                      </a:lnTo>
                      <a:lnTo>
                        <a:pt x="1349" y="164"/>
                      </a:lnTo>
                      <a:lnTo>
                        <a:pt x="1353" y="166"/>
                      </a:lnTo>
                      <a:lnTo>
                        <a:pt x="1358" y="166"/>
                      </a:lnTo>
                      <a:lnTo>
                        <a:pt x="1361" y="167"/>
                      </a:lnTo>
                      <a:lnTo>
                        <a:pt x="1365" y="167"/>
                      </a:lnTo>
                      <a:lnTo>
                        <a:pt x="1369" y="168"/>
                      </a:lnTo>
                      <a:lnTo>
                        <a:pt x="1373" y="166"/>
                      </a:lnTo>
                      <a:lnTo>
                        <a:pt x="1376" y="163"/>
                      </a:lnTo>
                      <a:lnTo>
                        <a:pt x="1380" y="161"/>
                      </a:lnTo>
                      <a:lnTo>
                        <a:pt x="1383" y="159"/>
                      </a:lnTo>
                      <a:lnTo>
                        <a:pt x="1386" y="156"/>
                      </a:lnTo>
                      <a:lnTo>
                        <a:pt x="1389" y="154"/>
                      </a:lnTo>
                      <a:lnTo>
                        <a:pt x="1392" y="153"/>
                      </a:lnTo>
                      <a:lnTo>
                        <a:pt x="1396" y="150"/>
                      </a:lnTo>
                      <a:lnTo>
                        <a:pt x="1398" y="148"/>
                      </a:lnTo>
                      <a:lnTo>
                        <a:pt x="1402" y="146"/>
                      </a:lnTo>
                      <a:lnTo>
                        <a:pt x="1404" y="144"/>
                      </a:lnTo>
                      <a:lnTo>
                        <a:pt x="1408" y="141"/>
                      </a:lnTo>
                      <a:lnTo>
                        <a:pt x="1410" y="140"/>
                      </a:lnTo>
                      <a:lnTo>
                        <a:pt x="1412" y="138"/>
                      </a:lnTo>
                      <a:lnTo>
                        <a:pt x="1416" y="135"/>
                      </a:lnTo>
                      <a:lnTo>
                        <a:pt x="1418" y="133"/>
                      </a:lnTo>
                      <a:lnTo>
                        <a:pt x="1420" y="132"/>
                      </a:lnTo>
                      <a:lnTo>
                        <a:pt x="1423" y="130"/>
                      </a:lnTo>
                      <a:lnTo>
                        <a:pt x="1425" y="129"/>
                      </a:lnTo>
                      <a:lnTo>
                        <a:pt x="1427" y="126"/>
                      </a:lnTo>
                      <a:lnTo>
                        <a:pt x="1428" y="124"/>
                      </a:lnTo>
                      <a:lnTo>
                        <a:pt x="1431" y="123"/>
                      </a:lnTo>
                      <a:lnTo>
                        <a:pt x="1432" y="122"/>
                      </a:lnTo>
                      <a:lnTo>
                        <a:pt x="1434" y="119"/>
                      </a:lnTo>
                      <a:lnTo>
                        <a:pt x="1435" y="118"/>
                      </a:lnTo>
                      <a:lnTo>
                        <a:pt x="1436" y="117"/>
                      </a:lnTo>
                      <a:lnTo>
                        <a:pt x="1438" y="115"/>
                      </a:lnTo>
                      <a:lnTo>
                        <a:pt x="1439" y="114"/>
                      </a:lnTo>
                      <a:lnTo>
                        <a:pt x="1440" y="112"/>
                      </a:lnTo>
                      <a:lnTo>
                        <a:pt x="1441" y="111"/>
                      </a:lnTo>
                      <a:lnTo>
                        <a:pt x="1441" y="110"/>
                      </a:lnTo>
                      <a:lnTo>
                        <a:pt x="1442" y="109"/>
                      </a:lnTo>
                      <a:lnTo>
                        <a:pt x="1443" y="108"/>
                      </a:lnTo>
                      <a:lnTo>
                        <a:pt x="1443" y="107"/>
                      </a:lnTo>
                      <a:lnTo>
                        <a:pt x="1444" y="105"/>
                      </a:lnTo>
                      <a:lnTo>
                        <a:pt x="1446" y="105"/>
                      </a:lnTo>
                      <a:lnTo>
                        <a:pt x="1446" y="104"/>
                      </a:lnTo>
                      <a:lnTo>
                        <a:pt x="1447" y="103"/>
                      </a:lnTo>
                      <a:lnTo>
                        <a:pt x="1447" y="102"/>
                      </a:lnTo>
                      <a:lnTo>
                        <a:pt x="1448" y="101"/>
                      </a:lnTo>
                      <a:lnTo>
                        <a:pt x="1449" y="100"/>
                      </a:lnTo>
                      <a:lnTo>
                        <a:pt x="1449" y="99"/>
                      </a:lnTo>
                      <a:lnTo>
                        <a:pt x="1450" y="97"/>
                      </a:lnTo>
                      <a:lnTo>
                        <a:pt x="1450" y="96"/>
                      </a:lnTo>
                      <a:lnTo>
                        <a:pt x="1451" y="96"/>
                      </a:lnTo>
                      <a:lnTo>
                        <a:pt x="1451" y="95"/>
                      </a:lnTo>
                      <a:lnTo>
                        <a:pt x="1453" y="94"/>
                      </a:lnTo>
                      <a:lnTo>
                        <a:pt x="1453" y="93"/>
                      </a:lnTo>
                      <a:lnTo>
                        <a:pt x="1454" y="92"/>
                      </a:lnTo>
                      <a:lnTo>
                        <a:pt x="1454" y="90"/>
                      </a:lnTo>
                      <a:lnTo>
                        <a:pt x="1454" y="89"/>
                      </a:lnTo>
                      <a:lnTo>
                        <a:pt x="1455" y="88"/>
                      </a:lnTo>
                      <a:lnTo>
                        <a:pt x="1455" y="87"/>
                      </a:lnTo>
                      <a:lnTo>
                        <a:pt x="1455" y="86"/>
                      </a:lnTo>
                      <a:lnTo>
                        <a:pt x="1454" y="85"/>
                      </a:lnTo>
                      <a:lnTo>
                        <a:pt x="1454" y="83"/>
                      </a:lnTo>
                      <a:lnTo>
                        <a:pt x="1453" y="83"/>
                      </a:lnTo>
                      <a:lnTo>
                        <a:pt x="1451" y="83"/>
                      </a:lnTo>
                      <a:lnTo>
                        <a:pt x="1449" y="85"/>
                      </a:lnTo>
                      <a:lnTo>
                        <a:pt x="1447" y="86"/>
                      </a:lnTo>
                      <a:lnTo>
                        <a:pt x="1446" y="86"/>
                      </a:lnTo>
                      <a:lnTo>
                        <a:pt x="1442" y="87"/>
                      </a:lnTo>
                      <a:lnTo>
                        <a:pt x="1440" y="87"/>
                      </a:lnTo>
                      <a:lnTo>
                        <a:pt x="1438" y="88"/>
                      </a:lnTo>
                      <a:lnTo>
                        <a:pt x="1435" y="88"/>
                      </a:lnTo>
                      <a:lnTo>
                        <a:pt x="1432" y="88"/>
                      </a:lnTo>
                      <a:lnTo>
                        <a:pt x="1429" y="89"/>
                      </a:lnTo>
                      <a:lnTo>
                        <a:pt x="1426" y="89"/>
                      </a:lnTo>
                      <a:lnTo>
                        <a:pt x="1423" y="89"/>
                      </a:lnTo>
                      <a:lnTo>
                        <a:pt x="1420" y="89"/>
                      </a:lnTo>
                      <a:lnTo>
                        <a:pt x="1417" y="89"/>
                      </a:lnTo>
                      <a:lnTo>
                        <a:pt x="1413" y="89"/>
                      </a:lnTo>
                      <a:lnTo>
                        <a:pt x="1410" y="90"/>
                      </a:lnTo>
                      <a:lnTo>
                        <a:pt x="1408" y="90"/>
                      </a:lnTo>
                      <a:lnTo>
                        <a:pt x="1404" y="90"/>
                      </a:lnTo>
                      <a:lnTo>
                        <a:pt x="1401" y="90"/>
                      </a:lnTo>
                      <a:lnTo>
                        <a:pt x="1397" y="90"/>
                      </a:lnTo>
                      <a:lnTo>
                        <a:pt x="1395" y="90"/>
                      </a:lnTo>
                      <a:lnTo>
                        <a:pt x="1391" y="89"/>
                      </a:lnTo>
                      <a:lnTo>
                        <a:pt x="1388" y="89"/>
                      </a:lnTo>
                      <a:lnTo>
                        <a:pt x="1386" y="89"/>
                      </a:lnTo>
                      <a:lnTo>
                        <a:pt x="1382" y="89"/>
                      </a:lnTo>
                      <a:lnTo>
                        <a:pt x="1380" y="89"/>
                      </a:lnTo>
                      <a:lnTo>
                        <a:pt x="1376" y="89"/>
                      </a:lnTo>
                      <a:lnTo>
                        <a:pt x="1374" y="89"/>
                      </a:lnTo>
                      <a:lnTo>
                        <a:pt x="1372" y="89"/>
                      </a:lnTo>
                      <a:lnTo>
                        <a:pt x="1369" y="89"/>
                      </a:lnTo>
                      <a:lnTo>
                        <a:pt x="1367" y="89"/>
                      </a:lnTo>
                      <a:lnTo>
                        <a:pt x="1365" y="89"/>
                      </a:lnTo>
                      <a:lnTo>
                        <a:pt x="1365" y="88"/>
                      </a:lnTo>
                      <a:lnTo>
                        <a:pt x="1366" y="87"/>
                      </a:lnTo>
                      <a:lnTo>
                        <a:pt x="1366" y="86"/>
                      </a:lnTo>
                      <a:lnTo>
                        <a:pt x="1366" y="85"/>
                      </a:lnTo>
                      <a:lnTo>
                        <a:pt x="1366" y="83"/>
                      </a:lnTo>
                      <a:lnTo>
                        <a:pt x="1366" y="82"/>
                      </a:lnTo>
                      <a:lnTo>
                        <a:pt x="1366" y="81"/>
                      </a:lnTo>
                      <a:lnTo>
                        <a:pt x="1367" y="80"/>
                      </a:lnTo>
                      <a:lnTo>
                        <a:pt x="1367" y="79"/>
                      </a:lnTo>
                      <a:lnTo>
                        <a:pt x="1367" y="78"/>
                      </a:lnTo>
                      <a:lnTo>
                        <a:pt x="1367" y="77"/>
                      </a:lnTo>
                      <a:lnTo>
                        <a:pt x="1367" y="75"/>
                      </a:lnTo>
                      <a:lnTo>
                        <a:pt x="1367" y="74"/>
                      </a:lnTo>
                      <a:lnTo>
                        <a:pt x="1367" y="73"/>
                      </a:lnTo>
                      <a:lnTo>
                        <a:pt x="1367" y="72"/>
                      </a:lnTo>
                      <a:lnTo>
                        <a:pt x="1366" y="72"/>
                      </a:lnTo>
                      <a:lnTo>
                        <a:pt x="1366" y="71"/>
                      </a:lnTo>
                      <a:lnTo>
                        <a:pt x="1366" y="70"/>
                      </a:lnTo>
                      <a:lnTo>
                        <a:pt x="1366" y="68"/>
                      </a:lnTo>
                      <a:lnTo>
                        <a:pt x="1365" y="70"/>
                      </a:lnTo>
                      <a:lnTo>
                        <a:pt x="1364" y="70"/>
                      </a:lnTo>
                      <a:lnTo>
                        <a:pt x="1364" y="71"/>
                      </a:lnTo>
                      <a:lnTo>
                        <a:pt x="1362" y="72"/>
                      </a:lnTo>
                      <a:lnTo>
                        <a:pt x="1361" y="73"/>
                      </a:lnTo>
                      <a:lnTo>
                        <a:pt x="1360" y="74"/>
                      </a:lnTo>
                      <a:lnTo>
                        <a:pt x="1360" y="75"/>
                      </a:lnTo>
                      <a:lnTo>
                        <a:pt x="1359" y="75"/>
                      </a:lnTo>
                      <a:lnTo>
                        <a:pt x="1358" y="77"/>
                      </a:lnTo>
                      <a:lnTo>
                        <a:pt x="1357" y="78"/>
                      </a:lnTo>
                      <a:lnTo>
                        <a:pt x="1356" y="79"/>
                      </a:lnTo>
                      <a:lnTo>
                        <a:pt x="1354" y="80"/>
                      </a:lnTo>
                      <a:lnTo>
                        <a:pt x="1353" y="80"/>
                      </a:lnTo>
                      <a:lnTo>
                        <a:pt x="1353" y="81"/>
                      </a:lnTo>
                      <a:lnTo>
                        <a:pt x="1352" y="81"/>
                      </a:lnTo>
                      <a:lnTo>
                        <a:pt x="1351" y="82"/>
                      </a:lnTo>
                      <a:lnTo>
                        <a:pt x="1350" y="82"/>
                      </a:lnTo>
                      <a:lnTo>
                        <a:pt x="1350" y="83"/>
                      </a:lnTo>
                      <a:lnTo>
                        <a:pt x="1349" y="83"/>
                      </a:lnTo>
                      <a:lnTo>
                        <a:pt x="1347" y="83"/>
                      </a:lnTo>
                      <a:lnTo>
                        <a:pt x="1346" y="85"/>
                      </a:lnTo>
                      <a:lnTo>
                        <a:pt x="1345" y="85"/>
                      </a:lnTo>
                      <a:lnTo>
                        <a:pt x="1344" y="86"/>
                      </a:lnTo>
                      <a:lnTo>
                        <a:pt x="1343" y="86"/>
                      </a:lnTo>
                      <a:lnTo>
                        <a:pt x="1342" y="87"/>
                      </a:lnTo>
                      <a:lnTo>
                        <a:pt x="1340" y="87"/>
                      </a:lnTo>
                      <a:lnTo>
                        <a:pt x="1339" y="88"/>
                      </a:lnTo>
                      <a:lnTo>
                        <a:pt x="1338" y="88"/>
                      </a:lnTo>
                      <a:lnTo>
                        <a:pt x="1337" y="88"/>
                      </a:lnTo>
                      <a:lnTo>
                        <a:pt x="1335" y="89"/>
                      </a:lnTo>
                      <a:lnTo>
                        <a:pt x="1332" y="89"/>
                      </a:lnTo>
                      <a:lnTo>
                        <a:pt x="1329" y="89"/>
                      </a:lnTo>
                      <a:lnTo>
                        <a:pt x="1325" y="90"/>
                      </a:lnTo>
                      <a:lnTo>
                        <a:pt x="1322" y="90"/>
                      </a:lnTo>
                      <a:lnTo>
                        <a:pt x="1319" y="90"/>
                      </a:lnTo>
                      <a:lnTo>
                        <a:pt x="1315" y="89"/>
                      </a:lnTo>
                      <a:lnTo>
                        <a:pt x="1310" y="89"/>
                      </a:lnTo>
                      <a:lnTo>
                        <a:pt x="1307" y="89"/>
                      </a:lnTo>
                      <a:lnTo>
                        <a:pt x="1302" y="89"/>
                      </a:lnTo>
                      <a:lnTo>
                        <a:pt x="1298" y="88"/>
                      </a:lnTo>
                      <a:lnTo>
                        <a:pt x="1293" y="88"/>
                      </a:lnTo>
                      <a:lnTo>
                        <a:pt x="1288" y="87"/>
                      </a:lnTo>
                      <a:lnTo>
                        <a:pt x="1284" y="87"/>
                      </a:lnTo>
                      <a:lnTo>
                        <a:pt x="1279" y="86"/>
                      </a:lnTo>
                      <a:lnTo>
                        <a:pt x="1275" y="86"/>
                      </a:lnTo>
                      <a:lnTo>
                        <a:pt x="1270" y="85"/>
                      </a:lnTo>
                      <a:lnTo>
                        <a:pt x="1264" y="85"/>
                      </a:lnTo>
                      <a:lnTo>
                        <a:pt x="1260" y="83"/>
                      </a:lnTo>
                      <a:lnTo>
                        <a:pt x="1255" y="83"/>
                      </a:lnTo>
                      <a:lnTo>
                        <a:pt x="1250" y="82"/>
                      </a:lnTo>
                      <a:lnTo>
                        <a:pt x="1246" y="82"/>
                      </a:lnTo>
                      <a:lnTo>
                        <a:pt x="1240" y="81"/>
                      </a:lnTo>
                      <a:lnTo>
                        <a:pt x="1235" y="81"/>
                      </a:lnTo>
                      <a:lnTo>
                        <a:pt x="1231" y="80"/>
                      </a:lnTo>
                      <a:lnTo>
                        <a:pt x="1226" y="80"/>
                      </a:lnTo>
                      <a:lnTo>
                        <a:pt x="1223" y="79"/>
                      </a:lnTo>
                      <a:lnTo>
                        <a:pt x="1218" y="79"/>
                      </a:lnTo>
                      <a:lnTo>
                        <a:pt x="1213" y="79"/>
                      </a:lnTo>
                      <a:lnTo>
                        <a:pt x="1210" y="79"/>
                      </a:lnTo>
                      <a:lnTo>
                        <a:pt x="1205" y="78"/>
                      </a:lnTo>
                      <a:lnTo>
                        <a:pt x="1202" y="78"/>
                      </a:lnTo>
                      <a:lnTo>
                        <a:pt x="1203" y="78"/>
                      </a:lnTo>
                      <a:lnTo>
                        <a:pt x="1203" y="77"/>
                      </a:lnTo>
                      <a:lnTo>
                        <a:pt x="1204" y="75"/>
                      </a:lnTo>
                      <a:lnTo>
                        <a:pt x="1205" y="74"/>
                      </a:lnTo>
                      <a:lnTo>
                        <a:pt x="1206" y="73"/>
                      </a:lnTo>
                      <a:lnTo>
                        <a:pt x="1208" y="72"/>
                      </a:lnTo>
                      <a:lnTo>
                        <a:pt x="1209" y="72"/>
                      </a:lnTo>
                      <a:lnTo>
                        <a:pt x="1209" y="71"/>
                      </a:lnTo>
                      <a:lnTo>
                        <a:pt x="1210" y="71"/>
                      </a:lnTo>
                      <a:lnTo>
                        <a:pt x="1210" y="70"/>
                      </a:lnTo>
                      <a:lnTo>
                        <a:pt x="1211" y="68"/>
                      </a:lnTo>
                      <a:lnTo>
                        <a:pt x="1212" y="67"/>
                      </a:lnTo>
                      <a:lnTo>
                        <a:pt x="1212" y="66"/>
                      </a:lnTo>
                      <a:lnTo>
                        <a:pt x="1213" y="66"/>
                      </a:lnTo>
                      <a:lnTo>
                        <a:pt x="1213" y="65"/>
                      </a:lnTo>
                      <a:lnTo>
                        <a:pt x="1215" y="64"/>
                      </a:lnTo>
                      <a:lnTo>
                        <a:pt x="1215" y="63"/>
                      </a:lnTo>
                      <a:lnTo>
                        <a:pt x="1215" y="62"/>
                      </a:lnTo>
                      <a:lnTo>
                        <a:pt x="1215" y="60"/>
                      </a:lnTo>
                      <a:lnTo>
                        <a:pt x="1216" y="60"/>
                      </a:lnTo>
                      <a:lnTo>
                        <a:pt x="1216" y="59"/>
                      </a:lnTo>
                      <a:lnTo>
                        <a:pt x="1215" y="58"/>
                      </a:lnTo>
                      <a:lnTo>
                        <a:pt x="1215" y="57"/>
                      </a:lnTo>
                      <a:lnTo>
                        <a:pt x="1215" y="56"/>
                      </a:lnTo>
                      <a:lnTo>
                        <a:pt x="1215" y="55"/>
                      </a:lnTo>
                      <a:lnTo>
                        <a:pt x="1215" y="53"/>
                      </a:lnTo>
                      <a:lnTo>
                        <a:pt x="1213" y="53"/>
                      </a:lnTo>
                      <a:lnTo>
                        <a:pt x="1213" y="52"/>
                      </a:lnTo>
                      <a:lnTo>
                        <a:pt x="1213" y="51"/>
                      </a:lnTo>
                      <a:lnTo>
                        <a:pt x="1213" y="50"/>
                      </a:lnTo>
                      <a:lnTo>
                        <a:pt x="1212" y="50"/>
                      </a:lnTo>
                      <a:lnTo>
                        <a:pt x="1212" y="49"/>
                      </a:lnTo>
                      <a:lnTo>
                        <a:pt x="1212" y="48"/>
                      </a:lnTo>
                      <a:lnTo>
                        <a:pt x="1211" y="47"/>
                      </a:lnTo>
                      <a:lnTo>
                        <a:pt x="1211" y="45"/>
                      </a:lnTo>
                      <a:lnTo>
                        <a:pt x="1210" y="44"/>
                      </a:lnTo>
                      <a:lnTo>
                        <a:pt x="1210" y="43"/>
                      </a:lnTo>
                      <a:lnTo>
                        <a:pt x="1209" y="42"/>
                      </a:lnTo>
                      <a:lnTo>
                        <a:pt x="1209" y="41"/>
                      </a:lnTo>
                      <a:lnTo>
                        <a:pt x="1208" y="40"/>
                      </a:lnTo>
                      <a:lnTo>
                        <a:pt x="1208" y="38"/>
                      </a:lnTo>
                      <a:lnTo>
                        <a:pt x="1206" y="37"/>
                      </a:lnTo>
                      <a:lnTo>
                        <a:pt x="1206" y="36"/>
                      </a:lnTo>
                      <a:lnTo>
                        <a:pt x="1206" y="35"/>
                      </a:lnTo>
                      <a:lnTo>
                        <a:pt x="1206" y="34"/>
                      </a:lnTo>
                      <a:lnTo>
                        <a:pt x="1205" y="34"/>
                      </a:lnTo>
                      <a:lnTo>
                        <a:pt x="1205" y="33"/>
                      </a:lnTo>
                      <a:lnTo>
                        <a:pt x="1205" y="32"/>
                      </a:lnTo>
                      <a:lnTo>
                        <a:pt x="1204" y="30"/>
                      </a:lnTo>
                      <a:lnTo>
                        <a:pt x="1204" y="29"/>
                      </a:lnTo>
                      <a:lnTo>
                        <a:pt x="1203" y="28"/>
                      </a:lnTo>
                      <a:lnTo>
                        <a:pt x="1202" y="27"/>
                      </a:lnTo>
                      <a:lnTo>
                        <a:pt x="1201" y="27"/>
                      </a:lnTo>
                      <a:lnTo>
                        <a:pt x="1201" y="26"/>
                      </a:lnTo>
                      <a:lnTo>
                        <a:pt x="1200" y="26"/>
                      </a:lnTo>
                      <a:lnTo>
                        <a:pt x="1200" y="25"/>
                      </a:lnTo>
                      <a:lnTo>
                        <a:pt x="1198" y="25"/>
                      </a:lnTo>
                      <a:lnTo>
                        <a:pt x="1197" y="25"/>
                      </a:lnTo>
                      <a:lnTo>
                        <a:pt x="1197" y="23"/>
                      </a:lnTo>
                      <a:lnTo>
                        <a:pt x="1196" y="23"/>
                      </a:lnTo>
                      <a:lnTo>
                        <a:pt x="1195" y="23"/>
                      </a:lnTo>
                      <a:lnTo>
                        <a:pt x="1195" y="22"/>
                      </a:lnTo>
                      <a:lnTo>
                        <a:pt x="1195" y="21"/>
                      </a:lnTo>
                      <a:lnTo>
                        <a:pt x="1195" y="20"/>
                      </a:lnTo>
                      <a:lnTo>
                        <a:pt x="1195" y="19"/>
                      </a:lnTo>
                      <a:lnTo>
                        <a:pt x="1195" y="18"/>
                      </a:lnTo>
                      <a:lnTo>
                        <a:pt x="1195" y="16"/>
                      </a:lnTo>
                      <a:lnTo>
                        <a:pt x="1194" y="15"/>
                      </a:lnTo>
                      <a:lnTo>
                        <a:pt x="1194" y="14"/>
                      </a:lnTo>
                      <a:lnTo>
                        <a:pt x="1194" y="13"/>
                      </a:lnTo>
                      <a:lnTo>
                        <a:pt x="1194" y="12"/>
                      </a:lnTo>
                      <a:lnTo>
                        <a:pt x="1194" y="11"/>
                      </a:lnTo>
                      <a:lnTo>
                        <a:pt x="1195" y="10"/>
                      </a:lnTo>
                      <a:lnTo>
                        <a:pt x="1198" y="8"/>
                      </a:lnTo>
                      <a:lnTo>
                        <a:pt x="1203" y="7"/>
                      </a:lnTo>
                      <a:lnTo>
                        <a:pt x="1209" y="6"/>
                      </a:lnTo>
                      <a:lnTo>
                        <a:pt x="1213" y="5"/>
                      </a:lnTo>
                      <a:lnTo>
                        <a:pt x="1218" y="5"/>
                      </a:lnTo>
                      <a:lnTo>
                        <a:pt x="1224" y="4"/>
                      </a:lnTo>
                      <a:lnTo>
                        <a:pt x="1228" y="3"/>
                      </a:lnTo>
                      <a:lnTo>
                        <a:pt x="1234" y="3"/>
                      </a:lnTo>
                      <a:lnTo>
                        <a:pt x="1240" y="1"/>
                      </a:lnTo>
                      <a:lnTo>
                        <a:pt x="1246" y="1"/>
                      </a:lnTo>
                      <a:lnTo>
                        <a:pt x="1252" y="1"/>
                      </a:lnTo>
                      <a:lnTo>
                        <a:pt x="1257" y="1"/>
                      </a:lnTo>
                      <a:lnTo>
                        <a:pt x="1263" y="0"/>
                      </a:lnTo>
                      <a:lnTo>
                        <a:pt x="1269" y="0"/>
                      </a:lnTo>
                      <a:lnTo>
                        <a:pt x="1275" y="0"/>
                      </a:lnTo>
                      <a:lnTo>
                        <a:pt x="1280" y="0"/>
                      </a:lnTo>
                      <a:lnTo>
                        <a:pt x="1286" y="0"/>
                      </a:lnTo>
                      <a:lnTo>
                        <a:pt x="1292" y="0"/>
                      </a:lnTo>
                      <a:lnTo>
                        <a:pt x="1298" y="0"/>
                      </a:lnTo>
                      <a:lnTo>
                        <a:pt x="1304" y="0"/>
                      </a:lnTo>
                      <a:lnTo>
                        <a:pt x="1309" y="0"/>
                      </a:lnTo>
                      <a:lnTo>
                        <a:pt x="1316" y="0"/>
                      </a:lnTo>
                      <a:lnTo>
                        <a:pt x="1322" y="0"/>
                      </a:lnTo>
                      <a:lnTo>
                        <a:pt x="1328" y="0"/>
                      </a:lnTo>
                      <a:lnTo>
                        <a:pt x="1334" y="1"/>
                      </a:lnTo>
                      <a:lnTo>
                        <a:pt x="1338" y="1"/>
                      </a:lnTo>
                      <a:lnTo>
                        <a:pt x="1344" y="1"/>
                      </a:lnTo>
                      <a:lnTo>
                        <a:pt x="1350" y="1"/>
                      </a:lnTo>
                      <a:lnTo>
                        <a:pt x="1356" y="1"/>
                      </a:lnTo>
                      <a:lnTo>
                        <a:pt x="1360" y="1"/>
                      </a:lnTo>
                      <a:lnTo>
                        <a:pt x="1366" y="1"/>
                      </a:lnTo>
                      <a:lnTo>
                        <a:pt x="1371" y="1"/>
                      </a:lnTo>
                      <a:lnTo>
                        <a:pt x="1373" y="7"/>
                      </a:lnTo>
                      <a:lnTo>
                        <a:pt x="1374" y="12"/>
                      </a:lnTo>
                      <a:lnTo>
                        <a:pt x="1376" y="15"/>
                      </a:lnTo>
                      <a:lnTo>
                        <a:pt x="1379" y="19"/>
                      </a:lnTo>
                      <a:lnTo>
                        <a:pt x="1382" y="22"/>
                      </a:lnTo>
                      <a:lnTo>
                        <a:pt x="1384" y="25"/>
                      </a:lnTo>
                      <a:lnTo>
                        <a:pt x="1388" y="27"/>
                      </a:lnTo>
                      <a:lnTo>
                        <a:pt x="1391" y="29"/>
                      </a:lnTo>
                      <a:lnTo>
                        <a:pt x="1395" y="30"/>
                      </a:lnTo>
                      <a:lnTo>
                        <a:pt x="1398" y="32"/>
                      </a:lnTo>
                      <a:lnTo>
                        <a:pt x="1402" y="33"/>
                      </a:lnTo>
                      <a:lnTo>
                        <a:pt x="1406" y="34"/>
                      </a:lnTo>
                      <a:lnTo>
                        <a:pt x="1410" y="34"/>
                      </a:lnTo>
                      <a:lnTo>
                        <a:pt x="1414" y="34"/>
                      </a:lnTo>
                      <a:lnTo>
                        <a:pt x="1419" y="34"/>
                      </a:lnTo>
                      <a:lnTo>
                        <a:pt x="1423" y="34"/>
                      </a:lnTo>
                      <a:lnTo>
                        <a:pt x="1427" y="33"/>
                      </a:lnTo>
                      <a:lnTo>
                        <a:pt x="1432" y="33"/>
                      </a:lnTo>
                      <a:lnTo>
                        <a:pt x="1436" y="32"/>
                      </a:lnTo>
                      <a:lnTo>
                        <a:pt x="1440" y="32"/>
                      </a:lnTo>
                      <a:lnTo>
                        <a:pt x="1444" y="30"/>
                      </a:lnTo>
                      <a:lnTo>
                        <a:pt x="1449" y="29"/>
                      </a:lnTo>
                      <a:lnTo>
                        <a:pt x="1454" y="28"/>
                      </a:lnTo>
                      <a:lnTo>
                        <a:pt x="1457" y="27"/>
                      </a:lnTo>
                      <a:lnTo>
                        <a:pt x="1462" y="26"/>
                      </a:lnTo>
                      <a:lnTo>
                        <a:pt x="1465" y="26"/>
                      </a:lnTo>
                      <a:lnTo>
                        <a:pt x="1470" y="25"/>
                      </a:lnTo>
                      <a:lnTo>
                        <a:pt x="1473" y="23"/>
                      </a:lnTo>
                      <a:lnTo>
                        <a:pt x="1478" y="23"/>
                      </a:lnTo>
                      <a:lnTo>
                        <a:pt x="1481" y="22"/>
                      </a:lnTo>
                      <a:lnTo>
                        <a:pt x="1485" y="22"/>
                      </a:lnTo>
                      <a:lnTo>
                        <a:pt x="1488" y="22"/>
                      </a:lnTo>
                      <a:lnTo>
                        <a:pt x="1490" y="22"/>
                      </a:lnTo>
                      <a:lnTo>
                        <a:pt x="1491" y="22"/>
                      </a:lnTo>
                      <a:lnTo>
                        <a:pt x="1492" y="23"/>
                      </a:lnTo>
                      <a:lnTo>
                        <a:pt x="1493" y="23"/>
                      </a:lnTo>
                      <a:lnTo>
                        <a:pt x="1494" y="23"/>
                      </a:lnTo>
                      <a:lnTo>
                        <a:pt x="1495" y="23"/>
                      </a:lnTo>
                      <a:lnTo>
                        <a:pt x="1496" y="23"/>
                      </a:lnTo>
                      <a:lnTo>
                        <a:pt x="1498" y="23"/>
                      </a:lnTo>
                      <a:lnTo>
                        <a:pt x="1499" y="23"/>
                      </a:lnTo>
                      <a:lnTo>
                        <a:pt x="1500" y="25"/>
                      </a:lnTo>
                      <a:lnTo>
                        <a:pt x="1501" y="25"/>
                      </a:lnTo>
                      <a:lnTo>
                        <a:pt x="1502" y="25"/>
                      </a:lnTo>
                      <a:lnTo>
                        <a:pt x="1503" y="25"/>
                      </a:lnTo>
                      <a:lnTo>
                        <a:pt x="1505" y="25"/>
                      </a:lnTo>
                      <a:lnTo>
                        <a:pt x="1506" y="25"/>
                      </a:lnTo>
                      <a:lnTo>
                        <a:pt x="1507" y="26"/>
                      </a:lnTo>
                      <a:lnTo>
                        <a:pt x="1508" y="26"/>
                      </a:lnTo>
                      <a:lnTo>
                        <a:pt x="1509" y="26"/>
                      </a:lnTo>
                      <a:lnTo>
                        <a:pt x="1510" y="26"/>
                      </a:lnTo>
                      <a:lnTo>
                        <a:pt x="1512" y="26"/>
                      </a:lnTo>
                      <a:lnTo>
                        <a:pt x="1513" y="26"/>
                      </a:lnTo>
                      <a:lnTo>
                        <a:pt x="1513" y="27"/>
                      </a:lnTo>
                      <a:lnTo>
                        <a:pt x="1457" y="48"/>
                      </a:lnTo>
                      <a:lnTo>
                        <a:pt x="1457" y="58"/>
                      </a:lnTo>
                      <a:lnTo>
                        <a:pt x="1753" y="70"/>
                      </a:lnTo>
                      <a:lnTo>
                        <a:pt x="1774" y="53"/>
                      </a:lnTo>
                      <a:lnTo>
                        <a:pt x="1775" y="53"/>
                      </a:lnTo>
                      <a:lnTo>
                        <a:pt x="1775" y="55"/>
                      </a:lnTo>
                      <a:lnTo>
                        <a:pt x="1776" y="55"/>
                      </a:lnTo>
                      <a:lnTo>
                        <a:pt x="1776" y="56"/>
                      </a:lnTo>
                      <a:lnTo>
                        <a:pt x="1777" y="57"/>
                      </a:lnTo>
                      <a:lnTo>
                        <a:pt x="1778" y="58"/>
                      </a:lnTo>
                      <a:lnTo>
                        <a:pt x="1780" y="59"/>
                      </a:lnTo>
                      <a:lnTo>
                        <a:pt x="1781" y="60"/>
                      </a:lnTo>
                      <a:lnTo>
                        <a:pt x="1781" y="62"/>
                      </a:lnTo>
                      <a:lnTo>
                        <a:pt x="1782" y="63"/>
                      </a:lnTo>
                      <a:lnTo>
                        <a:pt x="1783" y="64"/>
                      </a:lnTo>
                      <a:lnTo>
                        <a:pt x="1784" y="65"/>
                      </a:lnTo>
                      <a:lnTo>
                        <a:pt x="1785" y="66"/>
                      </a:lnTo>
                      <a:lnTo>
                        <a:pt x="1787" y="66"/>
                      </a:lnTo>
                      <a:lnTo>
                        <a:pt x="1788" y="67"/>
                      </a:lnTo>
                      <a:lnTo>
                        <a:pt x="1789" y="68"/>
                      </a:lnTo>
                      <a:lnTo>
                        <a:pt x="1790" y="70"/>
                      </a:lnTo>
                      <a:lnTo>
                        <a:pt x="1791" y="71"/>
                      </a:lnTo>
                      <a:lnTo>
                        <a:pt x="1792" y="72"/>
                      </a:lnTo>
                      <a:lnTo>
                        <a:pt x="1793" y="73"/>
                      </a:lnTo>
                      <a:lnTo>
                        <a:pt x="1795" y="73"/>
                      </a:lnTo>
                      <a:lnTo>
                        <a:pt x="1795" y="74"/>
                      </a:lnTo>
                      <a:lnTo>
                        <a:pt x="1796" y="75"/>
                      </a:lnTo>
                      <a:lnTo>
                        <a:pt x="1797" y="75"/>
                      </a:lnTo>
                      <a:lnTo>
                        <a:pt x="1798" y="77"/>
                      </a:lnTo>
                      <a:lnTo>
                        <a:pt x="1799" y="78"/>
                      </a:lnTo>
                      <a:lnTo>
                        <a:pt x="1800" y="78"/>
                      </a:lnTo>
                      <a:lnTo>
                        <a:pt x="1802" y="78"/>
                      </a:lnTo>
                      <a:lnTo>
                        <a:pt x="1803" y="78"/>
                      </a:lnTo>
                      <a:lnTo>
                        <a:pt x="1803" y="79"/>
                      </a:lnTo>
                      <a:lnTo>
                        <a:pt x="1804" y="79"/>
                      </a:lnTo>
                      <a:lnTo>
                        <a:pt x="1812" y="81"/>
                      </a:lnTo>
                      <a:lnTo>
                        <a:pt x="1820" y="83"/>
                      </a:lnTo>
                      <a:lnTo>
                        <a:pt x="1828" y="85"/>
                      </a:lnTo>
                      <a:lnTo>
                        <a:pt x="1837" y="86"/>
                      </a:lnTo>
                      <a:lnTo>
                        <a:pt x="1845" y="87"/>
                      </a:lnTo>
                      <a:lnTo>
                        <a:pt x="1855" y="87"/>
                      </a:lnTo>
                      <a:lnTo>
                        <a:pt x="1863" y="87"/>
                      </a:lnTo>
                      <a:lnTo>
                        <a:pt x="1872" y="87"/>
                      </a:lnTo>
                      <a:lnTo>
                        <a:pt x="1881" y="87"/>
                      </a:lnTo>
                      <a:lnTo>
                        <a:pt x="1890" y="86"/>
                      </a:lnTo>
                      <a:lnTo>
                        <a:pt x="1900" y="85"/>
                      </a:lnTo>
                      <a:lnTo>
                        <a:pt x="1909" y="83"/>
                      </a:lnTo>
                      <a:lnTo>
                        <a:pt x="1918" y="81"/>
                      </a:lnTo>
                      <a:lnTo>
                        <a:pt x="1927" y="80"/>
                      </a:lnTo>
                      <a:lnTo>
                        <a:pt x="1937" y="78"/>
                      </a:lnTo>
                      <a:lnTo>
                        <a:pt x="1946" y="77"/>
                      </a:lnTo>
                      <a:lnTo>
                        <a:pt x="1955" y="74"/>
                      </a:lnTo>
                      <a:lnTo>
                        <a:pt x="1964" y="72"/>
                      </a:lnTo>
                      <a:lnTo>
                        <a:pt x="1974" y="70"/>
                      </a:lnTo>
                      <a:lnTo>
                        <a:pt x="1983" y="67"/>
                      </a:lnTo>
                      <a:lnTo>
                        <a:pt x="1992" y="65"/>
                      </a:lnTo>
                      <a:lnTo>
                        <a:pt x="2001" y="64"/>
                      </a:lnTo>
                      <a:lnTo>
                        <a:pt x="2011" y="62"/>
                      </a:lnTo>
                      <a:lnTo>
                        <a:pt x="2019" y="59"/>
                      </a:lnTo>
                      <a:lnTo>
                        <a:pt x="2028" y="58"/>
                      </a:lnTo>
                      <a:lnTo>
                        <a:pt x="2037" y="56"/>
                      </a:lnTo>
                      <a:lnTo>
                        <a:pt x="2045" y="55"/>
                      </a:lnTo>
                      <a:lnTo>
                        <a:pt x="2055" y="53"/>
                      </a:lnTo>
                      <a:lnTo>
                        <a:pt x="2063" y="52"/>
                      </a:lnTo>
                      <a:lnTo>
                        <a:pt x="2071" y="51"/>
                      </a:lnTo>
                      <a:lnTo>
                        <a:pt x="2080" y="51"/>
                      </a:lnTo>
                      <a:lnTo>
                        <a:pt x="2088" y="51"/>
                      </a:lnTo>
                      <a:lnTo>
                        <a:pt x="2090" y="51"/>
                      </a:lnTo>
                      <a:lnTo>
                        <a:pt x="2093" y="51"/>
                      </a:lnTo>
                      <a:lnTo>
                        <a:pt x="2095" y="50"/>
                      </a:lnTo>
                      <a:lnTo>
                        <a:pt x="2098" y="51"/>
                      </a:lnTo>
                      <a:lnTo>
                        <a:pt x="2101" y="51"/>
                      </a:lnTo>
                      <a:lnTo>
                        <a:pt x="2104" y="51"/>
                      </a:lnTo>
                      <a:lnTo>
                        <a:pt x="2107" y="51"/>
                      </a:lnTo>
                      <a:lnTo>
                        <a:pt x="2110" y="51"/>
                      </a:lnTo>
                      <a:lnTo>
                        <a:pt x="2112" y="51"/>
                      </a:lnTo>
                      <a:lnTo>
                        <a:pt x="2116" y="51"/>
                      </a:lnTo>
                      <a:lnTo>
                        <a:pt x="2118" y="52"/>
                      </a:lnTo>
                      <a:lnTo>
                        <a:pt x="2122" y="52"/>
                      </a:lnTo>
                      <a:lnTo>
                        <a:pt x="2125" y="52"/>
                      </a:lnTo>
                      <a:lnTo>
                        <a:pt x="2127" y="53"/>
                      </a:lnTo>
                      <a:lnTo>
                        <a:pt x="2131" y="53"/>
                      </a:lnTo>
                      <a:lnTo>
                        <a:pt x="2133" y="55"/>
                      </a:lnTo>
                      <a:lnTo>
                        <a:pt x="2137" y="55"/>
                      </a:lnTo>
                      <a:lnTo>
                        <a:pt x="2139" y="56"/>
                      </a:lnTo>
                      <a:lnTo>
                        <a:pt x="2142" y="56"/>
                      </a:lnTo>
                      <a:lnTo>
                        <a:pt x="2145" y="57"/>
                      </a:lnTo>
                      <a:lnTo>
                        <a:pt x="2148" y="58"/>
                      </a:lnTo>
                      <a:lnTo>
                        <a:pt x="2150" y="58"/>
                      </a:lnTo>
                      <a:lnTo>
                        <a:pt x="2153" y="59"/>
                      </a:lnTo>
                      <a:lnTo>
                        <a:pt x="2155" y="60"/>
                      </a:lnTo>
                      <a:lnTo>
                        <a:pt x="2157" y="62"/>
                      </a:lnTo>
                      <a:lnTo>
                        <a:pt x="2160" y="62"/>
                      </a:lnTo>
                      <a:lnTo>
                        <a:pt x="2162" y="63"/>
                      </a:lnTo>
                      <a:lnTo>
                        <a:pt x="2164" y="64"/>
                      </a:lnTo>
                      <a:lnTo>
                        <a:pt x="2167" y="65"/>
                      </a:lnTo>
                      <a:lnTo>
                        <a:pt x="2168" y="66"/>
                      </a:lnTo>
                      <a:lnTo>
                        <a:pt x="2170" y="67"/>
                      </a:lnTo>
                      <a:lnTo>
                        <a:pt x="2171" y="68"/>
                      </a:lnTo>
                      <a:lnTo>
                        <a:pt x="2170" y="70"/>
                      </a:lnTo>
                      <a:lnTo>
                        <a:pt x="2168" y="70"/>
                      </a:lnTo>
                      <a:lnTo>
                        <a:pt x="2167" y="71"/>
                      </a:lnTo>
                      <a:lnTo>
                        <a:pt x="2164" y="71"/>
                      </a:lnTo>
                      <a:lnTo>
                        <a:pt x="2163" y="71"/>
                      </a:lnTo>
                      <a:lnTo>
                        <a:pt x="2161" y="72"/>
                      </a:lnTo>
                      <a:lnTo>
                        <a:pt x="2160" y="72"/>
                      </a:lnTo>
                      <a:lnTo>
                        <a:pt x="2159" y="73"/>
                      </a:lnTo>
                      <a:lnTo>
                        <a:pt x="2157" y="73"/>
                      </a:lnTo>
                      <a:lnTo>
                        <a:pt x="2155" y="74"/>
                      </a:lnTo>
                      <a:lnTo>
                        <a:pt x="2154" y="74"/>
                      </a:lnTo>
                      <a:lnTo>
                        <a:pt x="2153" y="75"/>
                      </a:lnTo>
                      <a:lnTo>
                        <a:pt x="2152" y="77"/>
                      </a:lnTo>
                      <a:lnTo>
                        <a:pt x="2150" y="77"/>
                      </a:lnTo>
                      <a:lnTo>
                        <a:pt x="2149" y="78"/>
                      </a:lnTo>
                      <a:lnTo>
                        <a:pt x="2148" y="78"/>
                      </a:lnTo>
                      <a:lnTo>
                        <a:pt x="2147" y="79"/>
                      </a:lnTo>
                      <a:lnTo>
                        <a:pt x="2146" y="80"/>
                      </a:lnTo>
                      <a:lnTo>
                        <a:pt x="2145" y="80"/>
                      </a:lnTo>
                      <a:lnTo>
                        <a:pt x="2144" y="81"/>
                      </a:lnTo>
                      <a:lnTo>
                        <a:pt x="2142" y="81"/>
                      </a:lnTo>
                      <a:lnTo>
                        <a:pt x="2141" y="82"/>
                      </a:lnTo>
                      <a:lnTo>
                        <a:pt x="2139" y="83"/>
                      </a:lnTo>
                      <a:lnTo>
                        <a:pt x="2138" y="85"/>
                      </a:lnTo>
                      <a:lnTo>
                        <a:pt x="2137" y="85"/>
                      </a:lnTo>
                      <a:lnTo>
                        <a:pt x="2135" y="86"/>
                      </a:lnTo>
                      <a:lnTo>
                        <a:pt x="2134" y="87"/>
                      </a:lnTo>
                      <a:lnTo>
                        <a:pt x="2133" y="88"/>
                      </a:lnTo>
                      <a:lnTo>
                        <a:pt x="2131" y="88"/>
                      </a:lnTo>
                      <a:lnTo>
                        <a:pt x="2130" y="89"/>
                      </a:lnTo>
                      <a:lnTo>
                        <a:pt x="2129" y="90"/>
                      </a:lnTo>
                      <a:lnTo>
                        <a:pt x="2126" y="92"/>
                      </a:lnTo>
                      <a:lnTo>
                        <a:pt x="2125" y="93"/>
                      </a:lnTo>
                      <a:lnTo>
                        <a:pt x="2124" y="94"/>
                      </a:lnTo>
                      <a:lnTo>
                        <a:pt x="2123" y="95"/>
                      </a:lnTo>
                      <a:lnTo>
                        <a:pt x="2122" y="96"/>
                      </a:lnTo>
                      <a:lnTo>
                        <a:pt x="2120" y="97"/>
                      </a:lnTo>
                      <a:lnTo>
                        <a:pt x="2120" y="99"/>
                      </a:lnTo>
                      <a:lnTo>
                        <a:pt x="2120" y="100"/>
                      </a:lnTo>
                      <a:lnTo>
                        <a:pt x="2120" y="101"/>
                      </a:lnTo>
                      <a:lnTo>
                        <a:pt x="2119" y="102"/>
                      </a:lnTo>
                      <a:lnTo>
                        <a:pt x="2120" y="103"/>
                      </a:lnTo>
                      <a:lnTo>
                        <a:pt x="2120" y="104"/>
                      </a:lnTo>
                      <a:lnTo>
                        <a:pt x="2120" y="105"/>
                      </a:lnTo>
                      <a:lnTo>
                        <a:pt x="2122" y="107"/>
                      </a:lnTo>
                      <a:lnTo>
                        <a:pt x="2122" y="108"/>
                      </a:lnTo>
                      <a:lnTo>
                        <a:pt x="2123" y="108"/>
                      </a:lnTo>
                      <a:lnTo>
                        <a:pt x="2123" y="109"/>
                      </a:lnTo>
                      <a:lnTo>
                        <a:pt x="2124" y="109"/>
                      </a:lnTo>
                      <a:lnTo>
                        <a:pt x="2125" y="109"/>
                      </a:lnTo>
                      <a:lnTo>
                        <a:pt x="2126" y="110"/>
                      </a:lnTo>
                      <a:lnTo>
                        <a:pt x="2127" y="110"/>
                      </a:lnTo>
                      <a:lnTo>
                        <a:pt x="2129" y="110"/>
                      </a:lnTo>
                      <a:lnTo>
                        <a:pt x="2130" y="110"/>
                      </a:lnTo>
                      <a:lnTo>
                        <a:pt x="2132" y="110"/>
                      </a:lnTo>
                      <a:lnTo>
                        <a:pt x="2133" y="110"/>
                      </a:lnTo>
                      <a:lnTo>
                        <a:pt x="2134" y="110"/>
                      </a:lnTo>
                      <a:lnTo>
                        <a:pt x="2135" y="110"/>
                      </a:lnTo>
                      <a:lnTo>
                        <a:pt x="2137" y="109"/>
                      </a:lnTo>
                      <a:lnTo>
                        <a:pt x="2138" y="109"/>
                      </a:lnTo>
                      <a:lnTo>
                        <a:pt x="2137" y="110"/>
                      </a:lnTo>
                      <a:lnTo>
                        <a:pt x="2135" y="110"/>
                      </a:lnTo>
                      <a:lnTo>
                        <a:pt x="2135" y="111"/>
                      </a:lnTo>
                      <a:lnTo>
                        <a:pt x="2134" y="111"/>
                      </a:lnTo>
                      <a:lnTo>
                        <a:pt x="2134" y="112"/>
                      </a:lnTo>
                      <a:lnTo>
                        <a:pt x="2133" y="114"/>
                      </a:lnTo>
                      <a:lnTo>
                        <a:pt x="2133" y="115"/>
                      </a:lnTo>
                      <a:lnTo>
                        <a:pt x="2132" y="115"/>
                      </a:lnTo>
                      <a:lnTo>
                        <a:pt x="2132" y="116"/>
                      </a:lnTo>
                      <a:lnTo>
                        <a:pt x="2132" y="117"/>
                      </a:lnTo>
                      <a:lnTo>
                        <a:pt x="2132" y="118"/>
                      </a:lnTo>
                      <a:lnTo>
                        <a:pt x="2133" y="119"/>
                      </a:lnTo>
                      <a:lnTo>
                        <a:pt x="2133" y="120"/>
                      </a:lnTo>
                      <a:lnTo>
                        <a:pt x="2134" y="122"/>
                      </a:lnTo>
                      <a:lnTo>
                        <a:pt x="2135" y="123"/>
                      </a:lnTo>
                      <a:lnTo>
                        <a:pt x="2137" y="123"/>
                      </a:lnTo>
                      <a:lnTo>
                        <a:pt x="2138" y="124"/>
                      </a:lnTo>
                      <a:lnTo>
                        <a:pt x="2139" y="124"/>
                      </a:lnTo>
                      <a:lnTo>
                        <a:pt x="2140" y="124"/>
                      </a:lnTo>
                      <a:lnTo>
                        <a:pt x="2142" y="125"/>
                      </a:lnTo>
                      <a:lnTo>
                        <a:pt x="2144" y="125"/>
                      </a:lnTo>
                      <a:lnTo>
                        <a:pt x="2146" y="125"/>
                      </a:lnTo>
                      <a:lnTo>
                        <a:pt x="2148" y="125"/>
                      </a:lnTo>
                      <a:lnTo>
                        <a:pt x="2150" y="125"/>
                      </a:lnTo>
                      <a:lnTo>
                        <a:pt x="2150" y="126"/>
                      </a:lnTo>
                      <a:lnTo>
                        <a:pt x="2150" y="127"/>
                      </a:lnTo>
                      <a:lnTo>
                        <a:pt x="2150" y="129"/>
                      </a:lnTo>
                      <a:lnTo>
                        <a:pt x="2152" y="129"/>
                      </a:lnTo>
                      <a:lnTo>
                        <a:pt x="2152" y="130"/>
                      </a:lnTo>
                      <a:lnTo>
                        <a:pt x="2153" y="131"/>
                      </a:lnTo>
                      <a:lnTo>
                        <a:pt x="2154" y="131"/>
                      </a:lnTo>
                      <a:lnTo>
                        <a:pt x="2154" y="132"/>
                      </a:lnTo>
                      <a:lnTo>
                        <a:pt x="2155" y="132"/>
                      </a:lnTo>
                      <a:lnTo>
                        <a:pt x="2156" y="133"/>
                      </a:lnTo>
                      <a:lnTo>
                        <a:pt x="2157" y="134"/>
                      </a:lnTo>
                      <a:lnTo>
                        <a:pt x="2159" y="134"/>
                      </a:lnTo>
                      <a:lnTo>
                        <a:pt x="2160" y="135"/>
                      </a:lnTo>
                      <a:lnTo>
                        <a:pt x="2161" y="135"/>
                      </a:lnTo>
                      <a:lnTo>
                        <a:pt x="2162" y="135"/>
                      </a:lnTo>
                      <a:lnTo>
                        <a:pt x="2163" y="137"/>
                      </a:lnTo>
                      <a:lnTo>
                        <a:pt x="2164" y="137"/>
                      </a:lnTo>
                      <a:lnTo>
                        <a:pt x="2165" y="137"/>
                      </a:lnTo>
                      <a:lnTo>
                        <a:pt x="2167" y="137"/>
                      </a:lnTo>
                      <a:lnTo>
                        <a:pt x="2168" y="137"/>
                      </a:lnTo>
                      <a:lnTo>
                        <a:pt x="2169" y="137"/>
                      </a:lnTo>
                      <a:lnTo>
                        <a:pt x="2170" y="137"/>
                      </a:lnTo>
                      <a:lnTo>
                        <a:pt x="2171" y="137"/>
                      </a:lnTo>
                      <a:lnTo>
                        <a:pt x="2172" y="137"/>
                      </a:lnTo>
                      <a:lnTo>
                        <a:pt x="2174" y="137"/>
                      </a:lnTo>
                      <a:lnTo>
                        <a:pt x="2175" y="138"/>
                      </a:lnTo>
                      <a:lnTo>
                        <a:pt x="2176" y="138"/>
                      </a:lnTo>
                      <a:lnTo>
                        <a:pt x="2177" y="138"/>
                      </a:lnTo>
                      <a:lnTo>
                        <a:pt x="2178" y="138"/>
                      </a:lnTo>
                      <a:lnTo>
                        <a:pt x="2179" y="138"/>
                      </a:lnTo>
                      <a:lnTo>
                        <a:pt x="2181" y="138"/>
                      </a:lnTo>
                      <a:lnTo>
                        <a:pt x="2181" y="139"/>
                      </a:lnTo>
                      <a:lnTo>
                        <a:pt x="2182" y="139"/>
                      </a:lnTo>
                      <a:lnTo>
                        <a:pt x="2183" y="139"/>
                      </a:lnTo>
                      <a:lnTo>
                        <a:pt x="2184" y="140"/>
                      </a:lnTo>
                      <a:lnTo>
                        <a:pt x="2185" y="140"/>
                      </a:lnTo>
                      <a:lnTo>
                        <a:pt x="2186" y="140"/>
                      </a:lnTo>
                      <a:lnTo>
                        <a:pt x="2187" y="141"/>
                      </a:lnTo>
                      <a:lnTo>
                        <a:pt x="2189" y="141"/>
                      </a:lnTo>
                      <a:lnTo>
                        <a:pt x="2190" y="141"/>
                      </a:lnTo>
                      <a:lnTo>
                        <a:pt x="2191" y="141"/>
                      </a:lnTo>
                      <a:lnTo>
                        <a:pt x="2192" y="141"/>
                      </a:lnTo>
                      <a:lnTo>
                        <a:pt x="2192" y="142"/>
                      </a:lnTo>
                      <a:lnTo>
                        <a:pt x="2193" y="142"/>
                      </a:lnTo>
                      <a:lnTo>
                        <a:pt x="2192" y="142"/>
                      </a:lnTo>
                      <a:lnTo>
                        <a:pt x="2192" y="144"/>
                      </a:lnTo>
                      <a:lnTo>
                        <a:pt x="2191" y="144"/>
                      </a:lnTo>
                      <a:lnTo>
                        <a:pt x="2191" y="145"/>
                      </a:lnTo>
                      <a:lnTo>
                        <a:pt x="2190" y="145"/>
                      </a:lnTo>
                      <a:lnTo>
                        <a:pt x="2190" y="146"/>
                      </a:lnTo>
                      <a:lnTo>
                        <a:pt x="2189" y="146"/>
                      </a:lnTo>
                      <a:lnTo>
                        <a:pt x="2187" y="147"/>
                      </a:lnTo>
                      <a:lnTo>
                        <a:pt x="2187" y="148"/>
                      </a:lnTo>
                      <a:lnTo>
                        <a:pt x="2186" y="149"/>
                      </a:lnTo>
                      <a:lnTo>
                        <a:pt x="2186" y="150"/>
                      </a:lnTo>
                      <a:lnTo>
                        <a:pt x="2185" y="150"/>
                      </a:lnTo>
                      <a:lnTo>
                        <a:pt x="2185" y="152"/>
                      </a:lnTo>
                      <a:lnTo>
                        <a:pt x="2185" y="153"/>
                      </a:lnTo>
                      <a:lnTo>
                        <a:pt x="2184" y="153"/>
                      </a:lnTo>
                      <a:lnTo>
                        <a:pt x="2184" y="154"/>
                      </a:lnTo>
                      <a:lnTo>
                        <a:pt x="2184" y="155"/>
                      </a:lnTo>
                      <a:lnTo>
                        <a:pt x="2184" y="156"/>
                      </a:lnTo>
                      <a:lnTo>
                        <a:pt x="2184" y="157"/>
                      </a:lnTo>
                      <a:lnTo>
                        <a:pt x="2184" y="159"/>
                      </a:lnTo>
                      <a:lnTo>
                        <a:pt x="2184" y="160"/>
                      </a:lnTo>
                      <a:lnTo>
                        <a:pt x="2183" y="160"/>
                      </a:lnTo>
                      <a:lnTo>
                        <a:pt x="2184" y="161"/>
                      </a:lnTo>
                      <a:lnTo>
                        <a:pt x="2184" y="162"/>
                      </a:lnTo>
                      <a:lnTo>
                        <a:pt x="2184" y="163"/>
                      </a:lnTo>
                      <a:lnTo>
                        <a:pt x="2184" y="164"/>
                      </a:lnTo>
                      <a:lnTo>
                        <a:pt x="2184" y="166"/>
                      </a:lnTo>
                      <a:lnTo>
                        <a:pt x="2184" y="167"/>
                      </a:lnTo>
                      <a:lnTo>
                        <a:pt x="2185" y="167"/>
                      </a:lnTo>
                      <a:lnTo>
                        <a:pt x="2185" y="168"/>
                      </a:lnTo>
                      <a:lnTo>
                        <a:pt x="2186" y="168"/>
                      </a:lnTo>
                      <a:lnTo>
                        <a:pt x="2186" y="169"/>
                      </a:lnTo>
                      <a:lnTo>
                        <a:pt x="2187" y="169"/>
                      </a:lnTo>
                      <a:lnTo>
                        <a:pt x="2187" y="170"/>
                      </a:lnTo>
                      <a:lnTo>
                        <a:pt x="2189" y="170"/>
                      </a:lnTo>
                      <a:lnTo>
                        <a:pt x="2190" y="171"/>
                      </a:lnTo>
                      <a:lnTo>
                        <a:pt x="2191" y="171"/>
                      </a:lnTo>
                      <a:lnTo>
                        <a:pt x="2191" y="172"/>
                      </a:lnTo>
                      <a:lnTo>
                        <a:pt x="2192" y="172"/>
                      </a:lnTo>
                      <a:lnTo>
                        <a:pt x="2193" y="174"/>
                      </a:lnTo>
                      <a:lnTo>
                        <a:pt x="2194" y="174"/>
                      </a:lnTo>
                      <a:lnTo>
                        <a:pt x="2196" y="175"/>
                      </a:lnTo>
                      <a:lnTo>
                        <a:pt x="2197" y="175"/>
                      </a:lnTo>
                      <a:lnTo>
                        <a:pt x="2198" y="175"/>
                      </a:lnTo>
                      <a:lnTo>
                        <a:pt x="2199" y="176"/>
                      </a:lnTo>
                      <a:lnTo>
                        <a:pt x="2200" y="176"/>
                      </a:lnTo>
                      <a:lnTo>
                        <a:pt x="1897" y="135"/>
                      </a:lnTo>
                      <a:lnTo>
                        <a:pt x="1775" y="186"/>
                      </a:lnTo>
                      <a:lnTo>
                        <a:pt x="1774" y="193"/>
                      </a:lnTo>
                      <a:lnTo>
                        <a:pt x="2215" y="250"/>
                      </a:lnTo>
                      <a:lnTo>
                        <a:pt x="2217" y="250"/>
                      </a:lnTo>
                      <a:lnTo>
                        <a:pt x="2220" y="249"/>
                      </a:lnTo>
                      <a:lnTo>
                        <a:pt x="2222" y="249"/>
                      </a:lnTo>
                      <a:lnTo>
                        <a:pt x="2226" y="249"/>
                      </a:lnTo>
                      <a:lnTo>
                        <a:pt x="2229" y="250"/>
                      </a:lnTo>
                      <a:lnTo>
                        <a:pt x="2231" y="250"/>
                      </a:lnTo>
                      <a:lnTo>
                        <a:pt x="2235" y="250"/>
                      </a:lnTo>
                      <a:lnTo>
                        <a:pt x="2238" y="250"/>
                      </a:lnTo>
                      <a:lnTo>
                        <a:pt x="2242" y="250"/>
                      </a:lnTo>
                      <a:lnTo>
                        <a:pt x="2245" y="250"/>
                      </a:lnTo>
                      <a:lnTo>
                        <a:pt x="2249" y="250"/>
                      </a:lnTo>
                      <a:lnTo>
                        <a:pt x="2252" y="250"/>
                      </a:lnTo>
                      <a:lnTo>
                        <a:pt x="2256" y="250"/>
                      </a:lnTo>
                      <a:lnTo>
                        <a:pt x="2259" y="251"/>
                      </a:lnTo>
                      <a:lnTo>
                        <a:pt x="2263" y="251"/>
                      </a:lnTo>
                      <a:lnTo>
                        <a:pt x="2266" y="251"/>
                      </a:lnTo>
                      <a:lnTo>
                        <a:pt x="2269" y="251"/>
                      </a:lnTo>
                      <a:lnTo>
                        <a:pt x="2273" y="251"/>
                      </a:lnTo>
                      <a:lnTo>
                        <a:pt x="2276" y="252"/>
                      </a:lnTo>
                      <a:lnTo>
                        <a:pt x="2280" y="252"/>
                      </a:lnTo>
                      <a:lnTo>
                        <a:pt x="2283" y="252"/>
                      </a:lnTo>
                      <a:lnTo>
                        <a:pt x="2287" y="252"/>
                      </a:lnTo>
                      <a:lnTo>
                        <a:pt x="2290" y="252"/>
                      </a:lnTo>
                      <a:lnTo>
                        <a:pt x="2293" y="252"/>
                      </a:lnTo>
                      <a:lnTo>
                        <a:pt x="2296" y="253"/>
                      </a:lnTo>
                      <a:lnTo>
                        <a:pt x="2300" y="253"/>
                      </a:lnTo>
                      <a:lnTo>
                        <a:pt x="2302" y="253"/>
                      </a:lnTo>
                      <a:lnTo>
                        <a:pt x="2304" y="253"/>
                      </a:lnTo>
                      <a:lnTo>
                        <a:pt x="2308" y="253"/>
                      </a:lnTo>
                      <a:lnTo>
                        <a:pt x="2310" y="253"/>
                      </a:lnTo>
                      <a:lnTo>
                        <a:pt x="2312" y="253"/>
                      </a:lnTo>
                      <a:lnTo>
                        <a:pt x="2313" y="253"/>
                      </a:lnTo>
                      <a:lnTo>
                        <a:pt x="2313" y="254"/>
                      </a:lnTo>
                      <a:lnTo>
                        <a:pt x="2313" y="256"/>
                      </a:lnTo>
                      <a:lnTo>
                        <a:pt x="2313" y="257"/>
                      </a:lnTo>
                      <a:lnTo>
                        <a:pt x="2313" y="258"/>
                      </a:lnTo>
                      <a:lnTo>
                        <a:pt x="2313" y="259"/>
                      </a:lnTo>
                      <a:lnTo>
                        <a:pt x="2313" y="260"/>
                      </a:lnTo>
                      <a:lnTo>
                        <a:pt x="2315" y="261"/>
                      </a:lnTo>
                      <a:lnTo>
                        <a:pt x="2315" y="263"/>
                      </a:lnTo>
                      <a:lnTo>
                        <a:pt x="2315" y="264"/>
                      </a:lnTo>
                      <a:lnTo>
                        <a:pt x="2316" y="265"/>
                      </a:lnTo>
                      <a:lnTo>
                        <a:pt x="2316" y="266"/>
                      </a:lnTo>
                      <a:lnTo>
                        <a:pt x="2317" y="267"/>
                      </a:lnTo>
                      <a:lnTo>
                        <a:pt x="2317" y="268"/>
                      </a:lnTo>
                      <a:lnTo>
                        <a:pt x="2318" y="269"/>
                      </a:lnTo>
                      <a:lnTo>
                        <a:pt x="2319" y="271"/>
                      </a:lnTo>
                      <a:lnTo>
                        <a:pt x="2319" y="272"/>
                      </a:lnTo>
                      <a:lnTo>
                        <a:pt x="2320" y="272"/>
                      </a:lnTo>
                      <a:lnTo>
                        <a:pt x="2320" y="273"/>
                      </a:lnTo>
                      <a:lnTo>
                        <a:pt x="2321" y="273"/>
                      </a:lnTo>
                      <a:lnTo>
                        <a:pt x="2323" y="274"/>
                      </a:lnTo>
                      <a:lnTo>
                        <a:pt x="2324" y="274"/>
                      </a:lnTo>
                      <a:lnTo>
                        <a:pt x="2325" y="275"/>
                      </a:lnTo>
                      <a:lnTo>
                        <a:pt x="2326" y="275"/>
                      </a:lnTo>
                      <a:lnTo>
                        <a:pt x="2327" y="276"/>
                      </a:lnTo>
                      <a:lnTo>
                        <a:pt x="2328" y="276"/>
                      </a:lnTo>
                      <a:lnTo>
                        <a:pt x="2330" y="278"/>
                      </a:lnTo>
                      <a:lnTo>
                        <a:pt x="2332" y="279"/>
                      </a:lnTo>
                      <a:lnTo>
                        <a:pt x="2334" y="279"/>
                      </a:lnTo>
                      <a:lnTo>
                        <a:pt x="2337" y="280"/>
                      </a:lnTo>
                      <a:lnTo>
                        <a:pt x="2340" y="280"/>
                      </a:lnTo>
                      <a:lnTo>
                        <a:pt x="2342" y="281"/>
                      </a:lnTo>
                      <a:lnTo>
                        <a:pt x="2346" y="281"/>
                      </a:lnTo>
                      <a:lnTo>
                        <a:pt x="2349" y="282"/>
                      </a:lnTo>
                      <a:lnTo>
                        <a:pt x="2353" y="282"/>
                      </a:lnTo>
                      <a:lnTo>
                        <a:pt x="2356" y="282"/>
                      </a:lnTo>
                      <a:lnTo>
                        <a:pt x="2360" y="283"/>
                      </a:lnTo>
                      <a:lnTo>
                        <a:pt x="2363" y="283"/>
                      </a:lnTo>
                      <a:lnTo>
                        <a:pt x="2367" y="283"/>
                      </a:lnTo>
                      <a:lnTo>
                        <a:pt x="2371" y="284"/>
                      </a:lnTo>
                      <a:lnTo>
                        <a:pt x="2375" y="284"/>
                      </a:lnTo>
                      <a:lnTo>
                        <a:pt x="2378" y="284"/>
                      </a:lnTo>
                      <a:lnTo>
                        <a:pt x="2383" y="286"/>
                      </a:lnTo>
                      <a:lnTo>
                        <a:pt x="2386" y="286"/>
                      </a:lnTo>
                      <a:lnTo>
                        <a:pt x="2390" y="286"/>
                      </a:lnTo>
                      <a:lnTo>
                        <a:pt x="2394" y="287"/>
                      </a:lnTo>
                      <a:lnTo>
                        <a:pt x="2398" y="287"/>
                      </a:lnTo>
                      <a:lnTo>
                        <a:pt x="2401" y="287"/>
                      </a:lnTo>
                      <a:lnTo>
                        <a:pt x="2405" y="287"/>
                      </a:lnTo>
                      <a:lnTo>
                        <a:pt x="2408" y="288"/>
                      </a:lnTo>
                      <a:lnTo>
                        <a:pt x="2410" y="288"/>
                      </a:lnTo>
                      <a:lnTo>
                        <a:pt x="2414" y="288"/>
                      </a:lnTo>
                      <a:lnTo>
                        <a:pt x="2416" y="289"/>
                      </a:lnTo>
                      <a:lnTo>
                        <a:pt x="2420" y="289"/>
                      </a:lnTo>
                      <a:lnTo>
                        <a:pt x="2422" y="289"/>
                      </a:lnTo>
                      <a:lnTo>
                        <a:pt x="2424" y="290"/>
                      </a:lnTo>
                      <a:lnTo>
                        <a:pt x="2494" y="533"/>
                      </a:lnTo>
                      <a:lnTo>
                        <a:pt x="0" y="533"/>
                      </a:lnTo>
                      <a:lnTo>
                        <a:pt x="0" y="403"/>
                      </a:lnTo>
                      <a:close/>
                    </a:path>
                  </a:pathLst>
                </a:custGeom>
                <a:solidFill>
                  <a:srgbClr val="AB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4" name="Freeform 366"/>
                <p:cNvSpPr>
                  <a:spLocks/>
                </p:cNvSpPr>
                <p:nvPr/>
              </p:nvSpPr>
              <p:spPr bwMode="auto">
                <a:xfrm>
                  <a:off x="2112" y="1712"/>
                  <a:ext cx="832" cy="178"/>
                </a:xfrm>
                <a:custGeom>
                  <a:avLst/>
                  <a:gdLst/>
                  <a:ahLst/>
                  <a:cxnLst>
                    <a:cxn ang="0">
                      <a:pos x="63" y="384"/>
                    </a:cxn>
                    <a:cxn ang="0">
                      <a:pos x="148" y="376"/>
                    </a:cxn>
                    <a:cxn ang="0">
                      <a:pos x="254" y="375"/>
                    </a:cxn>
                    <a:cxn ang="0">
                      <a:pos x="357" y="388"/>
                    </a:cxn>
                    <a:cxn ang="0">
                      <a:pos x="470" y="383"/>
                    </a:cxn>
                    <a:cxn ang="0">
                      <a:pos x="591" y="365"/>
                    </a:cxn>
                    <a:cxn ang="0">
                      <a:pos x="721" y="364"/>
                    </a:cxn>
                    <a:cxn ang="0">
                      <a:pos x="841" y="345"/>
                    </a:cxn>
                    <a:cxn ang="0">
                      <a:pos x="933" y="342"/>
                    </a:cxn>
                    <a:cxn ang="0">
                      <a:pos x="1011" y="339"/>
                    </a:cxn>
                    <a:cxn ang="0">
                      <a:pos x="1105" y="273"/>
                    </a:cxn>
                    <a:cxn ang="0">
                      <a:pos x="1117" y="243"/>
                    </a:cxn>
                    <a:cxn ang="0">
                      <a:pos x="1142" y="231"/>
                    </a:cxn>
                    <a:cxn ang="0">
                      <a:pos x="1174" y="192"/>
                    </a:cxn>
                    <a:cxn ang="0">
                      <a:pos x="1171" y="167"/>
                    </a:cxn>
                    <a:cxn ang="0">
                      <a:pos x="1180" y="154"/>
                    </a:cxn>
                    <a:cxn ang="0">
                      <a:pos x="1231" y="157"/>
                    </a:cxn>
                    <a:cxn ang="0">
                      <a:pos x="1301" y="161"/>
                    </a:cxn>
                    <a:cxn ang="0">
                      <a:pos x="1383" y="159"/>
                    </a:cxn>
                    <a:cxn ang="0">
                      <a:pos x="1434" y="119"/>
                    </a:cxn>
                    <a:cxn ang="0">
                      <a:pos x="1455" y="88"/>
                    </a:cxn>
                    <a:cxn ang="0">
                      <a:pos x="1410" y="90"/>
                    </a:cxn>
                    <a:cxn ang="0">
                      <a:pos x="1366" y="83"/>
                    </a:cxn>
                    <a:cxn ang="0">
                      <a:pos x="1353" y="80"/>
                    </a:cxn>
                    <a:cxn ang="0">
                      <a:pos x="1293" y="88"/>
                    </a:cxn>
                    <a:cxn ang="0">
                      <a:pos x="1202" y="78"/>
                    </a:cxn>
                    <a:cxn ang="0">
                      <a:pos x="1213" y="52"/>
                    </a:cxn>
                    <a:cxn ang="0">
                      <a:pos x="1202" y="27"/>
                    </a:cxn>
                    <a:cxn ang="0">
                      <a:pos x="1195" y="16"/>
                    </a:cxn>
                    <a:cxn ang="0">
                      <a:pos x="1280" y="0"/>
                    </a:cxn>
                    <a:cxn ang="0">
                      <a:pos x="1379" y="19"/>
                    </a:cxn>
                    <a:cxn ang="0">
                      <a:pos x="1457" y="27"/>
                    </a:cxn>
                    <a:cxn ang="0">
                      <a:pos x="1510" y="26"/>
                    </a:cxn>
                    <a:cxn ang="0">
                      <a:pos x="1774" y="53"/>
                    </a:cxn>
                    <a:cxn ang="0">
                      <a:pos x="1820" y="83"/>
                    </a:cxn>
                    <a:cxn ang="0">
                      <a:pos x="1909" y="83"/>
                    </a:cxn>
                    <a:cxn ang="0">
                      <a:pos x="2001" y="64"/>
                    </a:cxn>
                    <a:cxn ang="0">
                      <a:pos x="2088" y="51"/>
                    </a:cxn>
                    <a:cxn ang="0">
                      <a:pos x="2145" y="57"/>
                    </a:cxn>
                    <a:cxn ang="0">
                      <a:pos x="2159" y="73"/>
                    </a:cxn>
                    <a:cxn ang="0">
                      <a:pos x="2133" y="88"/>
                    </a:cxn>
                    <a:cxn ang="0">
                      <a:pos x="2138" y="109"/>
                    </a:cxn>
                    <a:cxn ang="0">
                      <a:pos x="2152" y="130"/>
                    </a:cxn>
                    <a:cxn ang="0">
                      <a:pos x="2183" y="139"/>
                    </a:cxn>
                    <a:cxn ang="0">
                      <a:pos x="2184" y="157"/>
                    </a:cxn>
                    <a:cxn ang="0">
                      <a:pos x="2200" y="176"/>
                    </a:cxn>
                    <a:cxn ang="0">
                      <a:pos x="2226" y="249"/>
                    </a:cxn>
                    <a:cxn ang="0">
                      <a:pos x="2293" y="252"/>
                    </a:cxn>
                    <a:cxn ang="0">
                      <a:pos x="2319" y="272"/>
                    </a:cxn>
                    <a:cxn ang="0">
                      <a:pos x="2371" y="284"/>
                    </a:cxn>
                    <a:cxn ang="0">
                      <a:pos x="2494" y="533"/>
                    </a:cxn>
                  </a:cxnLst>
                  <a:rect l="0" t="0" r="r" b="b"/>
                  <a:pathLst>
                    <a:path w="2494" h="533">
                      <a:moveTo>
                        <a:pt x="0" y="403"/>
                      </a:moveTo>
                      <a:lnTo>
                        <a:pt x="16" y="402"/>
                      </a:lnTo>
                      <a:lnTo>
                        <a:pt x="31" y="398"/>
                      </a:lnTo>
                      <a:lnTo>
                        <a:pt x="46" y="391"/>
                      </a:lnTo>
                      <a:lnTo>
                        <a:pt x="63" y="384"/>
                      </a:lnTo>
                      <a:lnTo>
                        <a:pt x="78" y="378"/>
                      </a:lnTo>
                      <a:lnTo>
                        <a:pt x="94" y="373"/>
                      </a:lnTo>
                      <a:lnTo>
                        <a:pt x="111" y="371"/>
                      </a:lnTo>
                      <a:lnTo>
                        <a:pt x="128" y="372"/>
                      </a:lnTo>
                      <a:lnTo>
                        <a:pt x="148" y="376"/>
                      </a:lnTo>
                      <a:lnTo>
                        <a:pt x="169" y="376"/>
                      </a:lnTo>
                      <a:lnTo>
                        <a:pt x="190" y="376"/>
                      </a:lnTo>
                      <a:lnTo>
                        <a:pt x="212" y="376"/>
                      </a:lnTo>
                      <a:lnTo>
                        <a:pt x="234" y="375"/>
                      </a:lnTo>
                      <a:lnTo>
                        <a:pt x="254" y="375"/>
                      </a:lnTo>
                      <a:lnTo>
                        <a:pt x="275" y="375"/>
                      </a:lnTo>
                      <a:lnTo>
                        <a:pt x="295" y="378"/>
                      </a:lnTo>
                      <a:lnTo>
                        <a:pt x="312" y="382"/>
                      </a:lnTo>
                      <a:lnTo>
                        <a:pt x="333" y="385"/>
                      </a:lnTo>
                      <a:lnTo>
                        <a:pt x="357" y="388"/>
                      </a:lnTo>
                      <a:lnTo>
                        <a:pt x="383" y="390"/>
                      </a:lnTo>
                      <a:lnTo>
                        <a:pt x="408" y="391"/>
                      </a:lnTo>
                      <a:lnTo>
                        <a:pt x="432" y="390"/>
                      </a:lnTo>
                      <a:lnTo>
                        <a:pt x="453" y="387"/>
                      </a:lnTo>
                      <a:lnTo>
                        <a:pt x="470" y="383"/>
                      </a:lnTo>
                      <a:lnTo>
                        <a:pt x="492" y="376"/>
                      </a:lnTo>
                      <a:lnTo>
                        <a:pt x="515" y="371"/>
                      </a:lnTo>
                      <a:lnTo>
                        <a:pt x="540" y="368"/>
                      </a:lnTo>
                      <a:lnTo>
                        <a:pt x="565" y="367"/>
                      </a:lnTo>
                      <a:lnTo>
                        <a:pt x="591" y="365"/>
                      </a:lnTo>
                      <a:lnTo>
                        <a:pt x="617" y="364"/>
                      </a:lnTo>
                      <a:lnTo>
                        <a:pt x="643" y="364"/>
                      </a:lnTo>
                      <a:lnTo>
                        <a:pt x="669" y="365"/>
                      </a:lnTo>
                      <a:lnTo>
                        <a:pt x="696" y="365"/>
                      </a:lnTo>
                      <a:lnTo>
                        <a:pt x="721" y="364"/>
                      </a:lnTo>
                      <a:lnTo>
                        <a:pt x="748" y="363"/>
                      </a:lnTo>
                      <a:lnTo>
                        <a:pt x="772" y="361"/>
                      </a:lnTo>
                      <a:lnTo>
                        <a:pt x="796" y="357"/>
                      </a:lnTo>
                      <a:lnTo>
                        <a:pt x="819" y="351"/>
                      </a:lnTo>
                      <a:lnTo>
                        <a:pt x="841" y="345"/>
                      </a:lnTo>
                      <a:lnTo>
                        <a:pt x="862" y="335"/>
                      </a:lnTo>
                      <a:lnTo>
                        <a:pt x="878" y="336"/>
                      </a:lnTo>
                      <a:lnTo>
                        <a:pt x="896" y="339"/>
                      </a:lnTo>
                      <a:lnTo>
                        <a:pt x="914" y="341"/>
                      </a:lnTo>
                      <a:lnTo>
                        <a:pt x="933" y="342"/>
                      </a:lnTo>
                      <a:lnTo>
                        <a:pt x="951" y="345"/>
                      </a:lnTo>
                      <a:lnTo>
                        <a:pt x="968" y="346"/>
                      </a:lnTo>
                      <a:lnTo>
                        <a:pt x="983" y="347"/>
                      </a:lnTo>
                      <a:lnTo>
                        <a:pt x="998" y="347"/>
                      </a:lnTo>
                      <a:lnTo>
                        <a:pt x="1011" y="339"/>
                      </a:lnTo>
                      <a:lnTo>
                        <a:pt x="1027" y="327"/>
                      </a:lnTo>
                      <a:lnTo>
                        <a:pt x="1046" y="313"/>
                      </a:lnTo>
                      <a:lnTo>
                        <a:pt x="1065" y="300"/>
                      </a:lnTo>
                      <a:lnTo>
                        <a:pt x="1086" y="287"/>
                      </a:lnTo>
                      <a:lnTo>
                        <a:pt x="1105" y="273"/>
                      </a:lnTo>
                      <a:lnTo>
                        <a:pt x="1121" y="263"/>
                      </a:lnTo>
                      <a:lnTo>
                        <a:pt x="1133" y="254"/>
                      </a:lnTo>
                      <a:lnTo>
                        <a:pt x="1111" y="249"/>
                      </a:lnTo>
                      <a:lnTo>
                        <a:pt x="1113" y="246"/>
                      </a:lnTo>
                      <a:lnTo>
                        <a:pt x="1117" y="243"/>
                      </a:lnTo>
                      <a:lnTo>
                        <a:pt x="1122" y="241"/>
                      </a:lnTo>
                      <a:lnTo>
                        <a:pt x="1124" y="235"/>
                      </a:lnTo>
                      <a:lnTo>
                        <a:pt x="1129" y="236"/>
                      </a:lnTo>
                      <a:lnTo>
                        <a:pt x="1135" y="235"/>
                      </a:lnTo>
                      <a:lnTo>
                        <a:pt x="1142" y="231"/>
                      </a:lnTo>
                      <a:lnTo>
                        <a:pt x="1150" y="227"/>
                      </a:lnTo>
                      <a:lnTo>
                        <a:pt x="1157" y="220"/>
                      </a:lnTo>
                      <a:lnTo>
                        <a:pt x="1164" y="212"/>
                      </a:lnTo>
                      <a:lnTo>
                        <a:pt x="1171" y="202"/>
                      </a:lnTo>
                      <a:lnTo>
                        <a:pt x="1174" y="192"/>
                      </a:lnTo>
                      <a:lnTo>
                        <a:pt x="1175" y="187"/>
                      </a:lnTo>
                      <a:lnTo>
                        <a:pt x="1174" y="183"/>
                      </a:lnTo>
                      <a:lnTo>
                        <a:pt x="1172" y="179"/>
                      </a:lnTo>
                      <a:lnTo>
                        <a:pt x="1168" y="175"/>
                      </a:lnTo>
                      <a:lnTo>
                        <a:pt x="1171" y="167"/>
                      </a:lnTo>
                      <a:lnTo>
                        <a:pt x="1169" y="161"/>
                      </a:lnTo>
                      <a:lnTo>
                        <a:pt x="1166" y="157"/>
                      </a:lnTo>
                      <a:lnTo>
                        <a:pt x="1161" y="153"/>
                      </a:lnTo>
                      <a:lnTo>
                        <a:pt x="1169" y="154"/>
                      </a:lnTo>
                      <a:lnTo>
                        <a:pt x="1180" y="154"/>
                      </a:lnTo>
                      <a:lnTo>
                        <a:pt x="1190" y="154"/>
                      </a:lnTo>
                      <a:lnTo>
                        <a:pt x="1201" y="155"/>
                      </a:lnTo>
                      <a:lnTo>
                        <a:pt x="1211" y="156"/>
                      </a:lnTo>
                      <a:lnTo>
                        <a:pt x="1221" y="156"/>
                      </a:lnTo>
                      <a:lnTo>
                        <a:pt x="1231" y="157"/>
                      </a:lnTo>
                      <a:lnTo>
                        <a:pt x="1240" y="157"/>
                      </a:lnTo>
                      <a:lnTo>
                        <a:pt x="1253" y="159"/>
                      </a:lnTo>
                      <a:lnTo>
                        <a:pt x="1268" y="159"/>
                      </a:lnTo>
                      <a:lnTo>
                        <a:pt x="1284" y="160"/>
                      </a:lnTo>
                      <a:lnTo>
                        <a:pt x="1301" y="161"/>
                      </a:lnTo>
                      <a:lnTo>
                        <a:pt x="1319" y="162"/>
                      </a:lnTo>
                      <a:lnTo>
                        <a:pt x="1336" y="163"/>
                      </a:lnTo>
                      <a:lnTo>
                        <a:pt x="1353" y="166"/>
                      </a:lnTo>
                      <a:lnTo>
                        <a:pt x="1369" y="168"/>
                      </a:lnTo>
                      <a:lnTo>
                        <a:pt x="1383" y="159"/>
                      </a:lnTo>
                      <a:lnTo>
                        <a:pt x="1396" y="150"/>
                      </a:lnTo>
                      <a:lnTo>
                        <a:pt x="1408" y="141"/>
                      </a:lnTo>
                      <a:lnTo>
                        <a:pt x="1418" y="133"/>
                      </a:lnTo>
                      <a:lnTo>
                        <a:pt x="1427" y="126"/>
                      </a:lnTo>
                      <a:lnTo>
                        <a:pt x="1434" y="119"/>
                      </a:lnTo>
                      <a:lnTo>
                        <a:pt x="1439" y="114"/>
                      </a:lnTo>
                      <a:lnTo>
                        <a:pt x="1442" y="109"/>
                      </a:lnTo>
                      <a:lnTo>
                        <a:pt x="1447" y="102"/>
                      </a:lnTo>
                      <a:lnTo>
                        <a:pt x="1451" y="95"/>
                      </a:lnTo>
                      <a:lnTo>
                        <a:pt x="1455" y="88"/>
                      </a:lnTo>
                      <a:lnTo>
                        <a:pt x="1453" y="83"/>
                      </a:lnTo>
                      <a:lnTo>
                        <a:pt x="1446" y="86"/>
                      </a:lnTo>
                      <a:lnTo>
                        <a:pt x="1435" y="88"/>
                      </a:lnTo>
                      <a:lnTo>
                        <a:pt x="1423" y="89"/>
                      </a:lnTo>
                      <a:lnTo>
                        <a:pt x="1410" y="90"/>
                      </a:lnTo>
                      <a:lnTo>
                        <a:pt x="1397" y="90"/>
                      </a:lnTo>
                      <a:lnTo>
                        <a:pt x="1386" y="89"/>
                      </a:lnTo>
                      <a:lnTo>
                        <a:pt x="1374" y="89"/>
                      </a:lnTo>
                      <a:lnTo>
                        <a:pt x="1365" y="89"/>
                      </a:lnTo>
                      <a:lnTo>
                        <a:pt x="1366" y="83"/>
                      </a:lnTo>
                      <a:lnTo>
                        <a:pt x="1367" y="79"/>
                      </a:lnTo>
                      <a:lnTo>
                        <a:pt x="1367" y="73"/>
                      </a:lnTo>
                      <a:lnTo>
                        <a:pt x="1366" y="68"/>
                      </a:lnTo>
                      <a:lnTo>
                        <a:pt x="1360" y="75"/>
                      </a:lnTo>
                      <a:lnTo>
                        <a:pt x="1353" y="80"/>
                      </a:lnTo>
                      <a:lnTo>
                        <a:pt x="1346" y="85"/>
                      </a:lnTo>
                      <a:lnTo>
                        <a:pt x="1337" y="88"/>
                      </a:lnTo>
                      <a:lnTo>
                        <a:pt x="1325" y="90"/>
                      </a:lnTo>
                      <a:lnTo>
                        <a:pt x="1310" y="89"/>
                      </a:lnTo>
                      <a:lnTo>
                        <a:pt x="1293" y="88"/>
                      </a:lnTo>
                      <a:lnTo>
                        <a:pt x="1275" y="86"/>
                      </a:lnTo>
                      <a:lnTo>
                        <a:pt x="1255" y="83"/>
                      </a:lnTo>
                      <a:lnTo>
                        <a:pt x="1235" y="81"/>
                      </a:lnTo>
                      <a:lnTo>
                        <a:pt x="1218" y="79"/>
                      </a:lnTo>
                      <a:lnTo>
                        <a:pt x="1202" y="78"/>
                      </a:lnTo>
                      <a:lnTo>
                        <a:pt x="1208" y="72"/>
                      </a:lnTo>
                      <a:lnTo>
                        <a:pt x="1212" y="67"/>
                      </a:lnTo>
                      <a:lnTo>
                        <a:pt x="1215" y="64"/>
                      </a:lnTo>
                      <a:lnTo>
                        <a:pt x="1216" y="59"/>
                      </a:lnTo>
                      <a:lnTo>
                        <a:pt x="1213" y="52"/>
                      </a:lnTo>
                      <a:lnTo>
                        <a:pt x="1211" y="45"/>
                      </a:lnTo>
                      <a:lnTo>
                        <a:pt x="1208" y="38"/>
                      </a:lnTo>
                      <a:lnTo>
                        <a:pt x="1206" y="35"/>
                      </a:lnTo>
                      <a:lnTo>
                        <a:pt x="1204" y="30"/>
                      </a:lnTo>
                      <a:lnTo>
                        <a:pt x="1202" y="27"/>
                      </a:lnTo>
                      <a:lnTo>
                        <a:pt x="1198" y="25"/>
                      </a:lnTo>
                      <a:lnTo>
                        <a:pt x="1195" y="22"/>
                      </a:lnTo>
                      <a:lnTo>
                        <a:pt x="1195" y="20"/>
                      </a:lnTo>
                      <a:lnTo>
                        <a:pt x="1195" y="19"/>
                      </a:lnTo>
                      <a:lnTo>
                        <a:pt x="1195" y="16"/>
                      </a:lnTo>
                      <a:lnTo>
                        <a:pt x="1195" y="10"/>
                      </a:lnTo>
                      <a:lnTo>
                        <a:pt x="1213" y="5"/>
                      </a:lnTo>
                      <a:lnTo>
                        <a:pt x="1234" y="3"/>
                      </a:lnTo>
                      <a:lnTo>
                        <a:pt x="1257" y="1"/>
                      </a:lnTo>
                      <a:lnTo>
                        <a:pt x="1280" y="0"/>
                      </a:lnTo>
                      <a:lnTo>
                        <a:pt x="1304" y="0"/>
                      </a:lnTo>
                      <a:lnTo>
                        <a:pt x="1328" y="0"/>
                      </a:lnTo>
                      <a:lnTo>
                        <a:pt x="1350" y="1"/>
                      </a:lnTo>
                      <a:lnTo>
                        <a:pt x="1371" y="1"/>
                      </a:lnTo>
                      <a:lnTo>
                        <a:pt x="1379" y="19"/>
                      </a:lnTo>
                      <a:lnTo>
                        <a:pt x="1391" y="29"/>
                      </a:lnTo>
                      <a:lnTo>
                        <a:pt x="1406" y="34"/>
                      </a:lnTo>
                      <a:lnTo>
                        <a:pt x="1423" y="34"/>
                      </a:lnTo>
                      <a:lnTo>
                        <a:pt x="1440" y="32"/>
                      </a:lnTo>
                      <a:lnTo>
                        <a:pt x="1457" y="27"/>
                      </a:lnTo>
                      <a:lnTo>
                        <a:pt x="1473" y="23"/>
                      </a:lnTo>
                      <a:lnTo>
                        <a:pt x="1488" y="22"/>
                      </a:lnTo>
                      <a:lnTo>
                        <a:pt x="1496" y="23"/>
                      </a:lnTo>
                      <a:lnTo>
                        <a:pt x="1505" y="25"/>
                      </a:lnTo>
                      <a:lnTo>
                        <a:pt x="1510" y="26"/>
                      </a:lnTo>
                      <a:lnTo>
                        <a:pt x="1513" y="27"/>
                      </a:lnTo>
                      <a:lnTo>
                        <a:pt x="1457" y="48"/>
                      </a:lnTo>
                      <a:lnTo>
                        <a:pt x="1457" y="58"/>
                      </a:lnTo>
                      <a:lnTo>
                        <a:pt x="1753" y="70"/>
                      </a:lnTo>
                      <a:lnTo>
                        <a:pt x="1774" y="53"/>
                      </a:lnTo>
                      <a:lnTo>
                        <a:pt x="1780" y="59"/>
                      </a:lnTo>
                      <a:lnTo>
                        <a:pt x="1788" y="67"/>
                      </a:lnTo>
                      <a:lnTo>
                        <a:pt x="1796" y="75"/>
                      </a:lnTo>
                      <a:lnTo>
                        <a:pt x="1804" y="79"/>
                      </a:lnTo>
                      <a:lnTo>
                        <a:pt x="1820" y="83"/>
                      </a:lnTo>
                      <a:lnTo>
                        <a:pt x="1837" y="86"/>
                      </a:lnTo>
                      <a:lnTo>
                        <a:pt x="1855" y="87"/>
                      </a:lnTo>
                      <a:lnTo>
                        <a:pt x="1872" y="87"/>
                      </a:lnTo>
                      <a:lnTo>
                        <a:pt x="1890" y="86"/>
                      </a:lnTo>
                      <a:lnTo>
                        <a:pt x="1909" y="83"/>
                      </a:lnTo>
                      <a:lnTo>
                        <a:pt x="1927" y="80"/>
                      </a:lnTo>
                      <a:lnTo>
                        <a:pt x="1946" y="77"/>
                      </a:lnTo>
                      <a:lnTo>
                        <a:pt x="1964" y="72"/>
                      </a:lnTo>
                      <a:lnTo>
                        <a:pt x="1983" y="67"/>
                      </a:lnTo>
                      <a:lnTo>
                        <a:pt x="2001" y="64"/>
                      </a:lnTo>
                      <a:lnTo>
                        <a:pt x="2019" y="59"/>
                      </a:lnTo>
                      <a:lnTo>
                        <a:pt x="2037" y="56"/>
                      </a:lnTo>
                      <a:lnTo>
                        <a:pt x="2055" y="53"/>
                      </a:lnTo>
                      <a:lnTo>
                        <a:pt x="2071" y="51"/>
                      </a:lnTo>
                      <a:lnTo>
                        <a:pt x="2088" y="51"/>
                      </a:lnTo>
                      <a:lnTo>
                        <a:pt x="2098" y="51"/>
                      </a:lnTo>
                      <a:lnTo>
                        <a:pt x="2110" y="51"/>
                      </a:lnTo>
                      <a:lnTo>
                        <a:pt x="2122" y="52"/>
                      </a:lnTo>
                      <a:lnTo>
                        <a:pt x="2133" y="55"/>
                      </a:lnTo>
                      <a:lnTo>
                        <a:pt x="2145" y="57"/>
                      </a:lnTo>
                      <a:lnTo>
                        <a:pt x="2155" y="60"/>
                      </a:lnTo>
                      <a:lnTo>
                        <a:pt x="2164" y="64"/>
                      </a:lnTo>
                      <a:lnTo>
                        <a:pt x="2171" y="68"/>
                      </a:lnTo>
                      <a:lnTo>
                        <a:pt x="2164" y="71"/>
                      </a:lnTo>
                      <a:lnTo>
                        <a:pt x="2159" y="73"/>
                      </a:lnTo>
                      <a:lnTo>
                        <a:pt x="2153" y="75"/>
                      </a:lnTo>
                      <a:lnTo>
                        <a:pt x="2148" y="78"/>
                      </a:lnTo>
                      <a:lnTo>
                        <a:pt x="2144" y="81"/>
                      </a:lnTo>
                      <a:lnTo>
                        <a:pt x="2138" y="85"/>
                      </a:lnTo>
                      <a:lnTo>
                        <a:pt x="2133" y="88"/>
                      </a:lnTo>
                      <a:lnTo>
                        <a:pt x="2126" y="92"/>
                      </a:lnTo>
                      <a:lnTo>
                        <a:pt x="2120" y="100"/>
                      </a:lnTo>
                      <a:lnTo>
                        <a:pt x="2122" y="107"/>
                      </a:lnTo>
                      <a:lnTo>
                        <a:pt x="2129" y="110"/>
                      </a:lnTo>
                      <a:lnTo>
                        <a:pt x="2138" y="109"/>
                      </a:lnTo>
                      <a:lnTo>
                        <a:pt x="2134" y="112"/>
                      </a:lnTo>
                      <a:lnTo>
                        <a:pt x="2132" y="118"/>
                      </a:lnTo>
                      <a:lnTo>
                        <a:pt x="2137" y="123"/>
                      </a:lnTo>
                      <a:lnTo>
                        <a:pt x="2150" y="125"/>
                      </a:lnTo>
                      <a:lnTo>
                        <a:pt x="2152" y="130"/>
                      </a:lnTo>
                      <a:lnTo>
                        <a:pt x="2156" y="133"/>
                      </a:lnTo>
                      <a:lnTo>
                        <a:pt x="2163" y="137"/>
                      </a:lnTo>
                      <a:lnTo>
                        <a:pt x="2170" y="137"/>
                      </a:lnTo>
                      <a:lnTo>
                        <a:pt x="2177" y="138"/>
                      </a:lnTo>
                      <a:lnTo>
                        <a:pt x="2183" y="139"/>
                      </a:lnTo>
                      <a:lnTo>
                        <a:pt x="2187" y="141"/>
                      </a:lnTo>
                      <a:lnTo>
                        <a:pt x="2193" y="142"/>
                      </a:lnTo>
                      <a:lnTo>
                        <a:pt x="2189" y="146"/>
                      </a:lnTo>
                      <a:lnTo>
                        <a:pt x="2185" y="150"/>
                      </a:lnTo>
                      <a:lnTo>
                        <a:pt x="2184" y="157"/>
                      </a:lnTo>
                      <a:lnTo>
                        <a:pt x="2184" y="166"/>
                      </a:lnTo>
                      <a:lnTo>
                        <a:pt x="2187" y="169"/>
                      </a:lnTo>
                      <a:lnTo>
                        <a:pt x="2191" y="171"/>
                      </a:lnTo>
                      <a:lnTo>
                        <a:pt x="2194" y="174"/>
                      </a:lnTo>
                      <a:lnTo>
                        <a:pt x="2200" y="176"/>
                      </a:lnTo>
                      <a:lnTo>
                        <a:pt x="1897" y="135"/>
                      </a:lnTo>
                      <a:lnTo>
                        <a:pt x="1775" y="186"/>
                      </a:lnTo>
                      <a:lnTo>
                        <a:pt x="1774" y="193"/>
                      </a:lnTo>
                      <a:lnTo>
                        <a:pt x="2215" y="250"/>
                      </a:lnTo>
                      <a:lnTo>
                        <a:pt x="2226" y="249"/>
                      </a:lnTo>
                      <a:lnTo>
                        <a:pt x="2238" y="250"/>
                      </a:lnTo>
                      <a:lnTo>
                        <a:pt x="2252" y="250"/>
                      </a:lnTo>
                      <a:lnTo>
                        <a:pt x="2266" y="251"/>
                      </a:lnTo>
                      <a:lnTo>
                        <a:pt x="2280" y="252"/>
                      </a:lnTo>
                      <a:lnTo>
                        <a:pt x="2293" y="252"/>
                      </a:lnTo>
                      <a:lnTo>
                        <a:pt x="2304" y="253"/>
                      </a:lnTo>
                      <a:lnTo>
                        <a:pt x="2313" y="253"/>
                      </a:lnTo>
                      <a:lnTo>
                        <a:pt x="2313" y="258"/>
                      </a:lnTo>
                      <a:lnTo>
                        <a:pt x="2316" y="265"/>
                      </a:lnTo>
                      <a:lnTo>
                        <a:pt x="2319" y="272"/>
                      </a:lnTo>
                      <a:lnTo>
                        <a:pt x="2326" y="275"/>
                      </a:lnTo>
                      <a:lnTo>
                        <a:pt x="2332" y="279"/>
                      </a:lnTo>
                      <a:lnTo>
                        <a:pt x="2342" y="281"/>
                      </a:lnTo>
                      <a:lnTo>
                        <a:pt x="2356" y="282"/>
                      </a:lnTo>
                      <a:lnTo>
                        <a:pt x="2371" y="284"/>
                      </a:lnTo>
                      <a:lnTo>
                        <a:pt x="2386" y="286"/>
                      </a:lnTo>
                      <a:lnTo>
                        <a:pt x="2401" y="287"/>
                      </a:lnTo>
                      <a:lnTo>
                        <a:pt x="2414" y="288"/>
                      </a:lnTo>
                      <a:lnTo>
                        <a:pt x="2424" y="290"/>
                      </a:lnTo>
                      <a:lnTo>
                        <a:pt x="2494" y="533"/>
                      </a:lnTo>
                      <a:lnTo>
                        <a:pt x="0" y="533"/>
                      </a:lnTo>
                      <a:lnTo>
                        <a:pt x="0" y="40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5" name="Freeform 367"/>
                <p:cNvSpPr>
                  <a:spLocks noEditPoints="1"/>
                </p:cNvSpPr>
                <p:nvPr/>
              </p:nvSpPr>
              <p:spPr bwMode="auto">
                <a:xfrm>
                  <a:off x="2877" y="1630"/>
                  <a:ext cx="91" cy="167"/>
                </a:xfrm>
                <a:custGeom>
                  <a:avLst/>
                  <a:gdLst/>
                  <a:ahLst/>
                  <a:cxnLst>
                    <a:cxn ang="0">
                      <a:pos x="44" y="400"/>
                    </a:cxn>
                    <a:cxn ang="0">
                      <a:pos x="36" y="398"/>
                    </a:cxn>
                    <a:cxn ang="0">
                      <a:pos x="28" y="412"/>
                    </a:cxn>
                    <a:cxn ang="0">
                      <a:pos x="17" y="436"/>
                    </a:cxn>
                    <a:cxn ang="0">
                      <a:pos x="8" y="462"/>
                    </a:cxn>
                    <a:cxn ang="0">
                      <a:pos x="0" y="483"/>
                    </a:cxn>
                    <a:cxn ang="0">
                      <a:pos x="5" y="489"/>
                    </a:cxn>
                    <a:cxn ang="0">
                      <a:pos x="10" y="495"/>
                    </a:cxn>
                    <a:cxn ang="0">
                      <a:pos x="17" y="497"/>
                    </a:cxn>
                    <a:cxn ang="0">
                      <a:pos x="26" y="498"/>
                    </a:cxn>
                    <a:cxn ang="0">
                      <a:pos x="33" y="501"/>
                    </a:cxn>
                    <a:cxn ang="0">
                      <a:pos x="39" y="479"/>
                    </a:cxn>
                    <a:cxn ang="0">
                      <a:pos x="46" y="462"/>
                    </a:cxn>
                    <a:cxn ang="0">
                      <a:pos x="52" y="441"/>
                    </a:cxn>
                    <a:cxn ang="0">
                      <a:pos x="52" y="401"/>
                    </a:cxn>
                    <a:cxn ang="0">
                      <a:pos x="200" y="45"/>
                    </a:cxn>
                    <a:cxn ang="0">
                      <a:pos x="229" y="24"/>
                    </a:cxn>
                    <a:cxn ang="0">
                      <a:pos x="254" y="9"/>
                    </a:cxn>
                    <a:cxn ang="0">
                      <a:pos x="270" y="2"/>
                    </a:cxn>
                    <a:cxn ang="0">
                      <a:pos x="266" y="9"/>
                    </a:cxn>
                    <a:cxn ang="0">
                      <a:pos x="248" y="20"/>
                    </a:cxn>
                    <a:cxn ang="0">
                      <a:pos x="228" y="39"/>
                    </a:cxn>
                    <a:cxn ang="0">
                      <a:pos x="208" y="62"/>
                    </a:cxn>
                    <a:cxn ang="0">
                      <a:pos x="188" y="86"/>
                    </a:cxn>
                    <a:cxn ang="0">
                      <a:pos x="169" y="109"/>
                    </a:cxn>
                    <a:cxn ang="0">
                      <a:pos x="149" y="132"/>
                    </a:cxn>
                    <a:cxn ang="0">
                      <a:pos x="133" y="152"/>
                    </a:cxn>
                    <a:cxn ang="0">
                      <a:pos x="133" y="143"/>
                    </a:cxn>
                    <a:cxn ang="0">
                      <a:pos x="133" y="133"/>
                    </a:cxn>
                    <a:cxn ang="0">
                      <a:pos x="143" y="118"/>
                    </a:cxn>
                    <a:cxn ang="0">
                      <a:pos x="155" y="101"/>
                    </a:cxn>
                    <a:cxn ang="0">
                      <a:pos x="164" y="85"/>
                    </a:cxn>
                    <a:cxn ang="0">
                      <a:pos x="174" y="70"/>
                    </a:cxn>
                    <a:cxn ang="0">
                      <a:pos x="60" y="349"/>
                    </a:cxn>
                    <a:cxn ang="0">
                      <a:pos x="59" y="364"/>
                    </a:cxn>
                    <a:cxn ang="0">
                      <a:pos x="58" y="380"/>
                    </a:cxn>
                    <a:cxn ang="0">
                      <a:pos x="55" y="395"/>
                    </a:cxn>
                    <a:cxn ang="0">
                      <a:pos x="62" y="401"/>
                    </a:cxn>
                    <a:cxn ang="0">
                      <a:pos x="72" y="402"/>
                    </a:cxn>
                    <a:cxn ang="0">
                      <a:pos x="77" y="393"/>
                    </a:cxn>
                    <a:cxn ang="0">
                      <a:pos x="77" y="363"/>
                    </a:cxn>
                    <a:cxn ang="0">
                      <a:pos x="77" y="333"/>
                    </a:cxn>
                    <a:cxn ang="0">
                      <a:pos x="78" y="304"/>
                    </a:cxn>
                    <a:cxn ang="0">
                      <a:pos x="81" y="281"/>
                    </a:cxn>
                    <a:cxn ang="0">
                      <a:pos x="84" y="261"/>
                    </a:cxn>
                    <a:cxn ang="0">
                      <a:pos x="88" y="243"/>
                    </a:cxn>
                    <a:cxn ang="0">
                      <a:pos x="93" y="225"/>
                    </a:cxn>
                    <a:cxn ang="0">
                      <a:pos x="95" y="219"/>
                    </a:cxn>
                    <a:cxn ang="0">
                      <a:pos x="85" y="233"/>
                    </a:cxn>
                    <a:cxn ang="0">
                      <a:pos x="77" y="246"/>
                    </a:cxn>
                    <a:cxn ang="0">
                      <a:pos x="68" y="259"/>
                    </a:cxn>
                    <a:cxn ang="0">
                      <a:pos x="63" y="270"/>
                    </a:cxn>
                    <a:cxn ang="0">
                      <a:pos x="67" y="279"/>
                    </a:cxn>
                    <a:cxn ang="0">
                      <a:pos x="72" y="286"/>
                    </a:cxn>
                    <a:cxn ang="0">
                      <a:pos x="72" y="294"/>
                    </a:cxn>
                    <a:cxn ang="0">
                      <a:pos x="68" y="307"/>
                    </a:cxn>
                    <a:cxn ang="0">
                      <a:pos x="65" y="320"/>
                    </a:cxn>
                    <a:cxn ang="0">
                      <a:pos x="62" y="334"/>
                    </a:cxn>
                  </a:cxnLst>
                  <a:rect l="0" t="0" r="r" b="b"/>
                  <a:pathLst>
                    <a:path w="271" h="501">
                      <a:moveTo>
                        <a:pt x="52" y="401"/>
                      </a:moveTo>
                      <a:lnTo>
                        <a:pt x="51" y="401"/>
                      </a:lnTo>
                      <a:lnTo>
                        <a:pt x="50" y="401"/>
                      </a:lnTo>
                      <a:lnTo>
                        <a:pt x="48" y="401"/>
                      </a:lnTo>
                      <a:lnTo>
                        <a:pt x="47" y="400"/>
                      </a:lnTo>
                      <a:lnTo>
                        <a:pt x="46" y="400"/>
                      </a:lnTo>
                      <a:lnTo>
                        <a:pt x="45" y="400"/>
                      </a:lnTo>
                      <a:lnTo>
                        <a:pt x="44" y="400"/>
                      </a:lnTo>
                      <a:lnTo>
                        <a:pt x="44" y="399"/>
                      </a:lnTo>
                      <a:lnTo>
                        <a:pt x="43" y="399"/>
                      </a:lnTo>
                      <a:lnTo>
                        <a:pt x="42" y="399"/>
                      </a:lnTo>
                      <a:lnTo>
                        <a:pt x="40" y="398"/>
                      </a:lnTo>
                      <a:lnTo>
                        <a:pt x="39" y="398"/>
                      </a:lnTo>
                      <a:lnTo>
                        <a:pt x="38" y="398"/>
                      </a:lnTo>
                      <a:lnTo>
                        <a:pt x="37" y="398"/>
                      </a:lnTo>
                      <a:lnTo>
                        <a:pt x="36" y="398"/>
                      </a:lnTo>
                      <a:lnTo>
                        <a:pt x="35" y="398"/>
                      </a:lnTo>
                      <a:lnTo>
                        <a:pt x="33" y="400"/>
                      </a:lnTo>
                      <a:lnTo>
                        <a:pt x="32" y="401"/>
                      </a:lnTo>
                      <a:lnTo>
                        <a:pt x="31" y="402"/>
                      </a:lnTo>
                      <a:lnTo>
                        <a:pt x="30" y="405"/>
                      </a:lnTo>
                      <a:lnTo>
                        <a:pt x="30" y="407"/>
                      </a:lnTo>
                      <a:lnTo>
                        <a:pt x="29" y="409"/>
                      </a:lnTo>
                      <a:lnTo>
                        <a:pt x="28" y="412"/>
                      </a:lnTo>
                      <a:lnTo>
                        <a:pt x="26" y="414"/>
                      </a:lnTo>
                      <a:lnTo>
                        <a:pt x="25" y="417"/>
                      </a:lnTo>
                      <a:lnTo>
                        <a:pt x="24" y="420"/>
                      </a:lnTo>
                      <a:lnTo>
                        <a:pt x="22" y="423"/>
                      </a:lnTo>
                      <a:lnTo>
                        <a:pt x="21" y="427"/>
                      </a:lnTo>
                      <a:lnTo>
                        <a:pt x="20" y="430"/>
                      </a:lnTo>
                      <a:lnTo>
                        <a:pt x="18" y="432"/>
                      </a:lnTo>
                      <a:lnTo>
                        <a:pt x="17" y="436"/>
                      </a:lnTo>
                      <a:lnTo>
                        <a:pt x="16" y="439"/>
                      </a:lnTo>
                      <a:lnTo>
                        <a:pt x="15" y="443"/>
                      </a:lnTo>
                      <a:lnTo>
                        <a:pt x="14" y="446"/>
                      </a:lnTo>
                      <a:lnTo>
                        <a:pt x="13" y="450"/>
                      </a:lnTo>
                      <a:lnTo>
                        <a:pt x="11" y="453"/>
                      </a:lnTo>
                      <a:lnTo>
                        <a:pt x="10" y="457"/>
                      </a:lnTo>
                      <a:lnTo>
                        <a:pt x="9" y="459"/>
                      </a:lnTo>
                      <a:lnTo>
                        <a:pt x="8" y="462"/>
                      </a:lnTo>
                      <a:lnTo>
                        <a:pt x="7" y="466"/>
                      </a:lnTo>
                      <a:lnTo>
                        <a:pt x="6" y="468"/>
                      </a:lnTo>
                      <a:lnTo>
                        <a:pt x="5" y="472"/>
                      </a:lnTo>
                      <a:lnTo>
                        <a:pt x="5" y="474"/>
                      </a:lnTo>
                      <a:lnTo>
                        <a:pt x="3" y="476"/>
                      </a:lnTo>
                      <a:lnTo>
                        <a:pt x="2" y="480"/>
                      </a:lnTo>
                      <a:lnTo>
                        <a:pt x="1" y="482"/>
                      </a:lnTo>
                      <a:lnTo>
                        <a:pt x="0" y="483"/>
                      </a:lnTo>
                      <a:lnTo>
                        <a:pt x="1" y="483"/>
                      </a:lnTo>
                      <a:lnTo>
                        <a:pt x="1" y="484"/>
                      </a:lnTo>
                      <a:lnTo>
                        <a:pt x="2" y="484"/>
                      </a:lnTo>
                      <a:lnTo>
                        <a:pt x="2" y="486"/>
                      </a:lnTo>
                      <a:lnTo>
                        <a:pt x="3" y="486"/>
                      </a:lnTo>
                      <a:lnTo>
                        <a:pt x="3" y="487"/>
                      </a:lnTo>
                      <a:lnTo>
                        <a:pt x="3" y="488"/>
                      </a:lnTo>
                      <a:lnTo>
                        <a:pt x="5" y="489"/>
                      </a:lnTo>
                      <a:lnTo>
                        <a:pt x="5" y="490"/>
                      </a:lnTo>
                      <a:lnTo>
                        <a:pt x="6" y="491"/>
                      </a:lnTo>
                      <a:lnTo>
                        <a:pt x="6" y="493"/>
                      </a:lnTo>
                      <a:lnTo>
                        <a:pt x="7" y="493"/>
                      </a:lnTo>
                      <a:lnTo>
                        <a:pt x="7" y="494"/>
                      </a:lnTo>
                      <a:lnTo>
                        <a:pt x="8" y="494"/>
                      </a:lnTo>
                      <a:lnTo>
                        <a:pt x="9" y="495"/>
                      </a:lnTo>
                      <a:lnTo>
                        <a:pt x="10" y="495"/>
                      </a:lnTo>
                      <a:lnTo>
                        <a:pt x="11" y="495"/>
                      </a:lnTo>
                      <a:lnTo>
                        <a:pt x="11" y="496"/>
                      </a:lnTo>
                      <a:lnTo>
                        <a:pt x="13" y="496"/>
                      </a:lnTo>
                      <a:lnTo>
                        <a:pt x="14" y="496"/>
                      </a:lnTo>
                      <a:lnTo>
                        <a:pt x="15" y="496"/>
                      </a:lnTo>
                      <a:lnTo>
                        <a:pt x="16" y="496"/>
                      </a:lnTo>
                      <a:lnTo>
                        <a:pt x="16" y="497"/>
                      </a:lnTo>
                      <a:lnTo>
                        <a:pt x="17" y="497"/>
                      </a:lnTo>
                      <a:lnTo>
                        <a:pt x="18" y="497"/>
                      </a:lnTo>
                      <a:lnTo>
                        <a:pt x="20" y="497"/>
                      </a:lnTo>
                      <a:lnTo>
                        <a:pt x="21" y="497"/>
                      </a:lnTo>
                      <a:lnTo>
                        <a:pt x="22" y="497"/>
                      </a:lnTo>
                      <a:lnTo>
                        <a:pt x="23" y="498"/>
                      </a:lnTo>
                      <a:lnTo>
                        <a:pt x="24" y="498"/>
                      </a:lnTo>
                      <a:lnTo>
                        <a:pt x="25" y="498"/>
                      </a:lnTo>
                      <a:lnTo>
                        <a:pt x="26" y="498"/>
                      </a:lnTo>
                      <a:lnTo>
                        <a:pt x="28" y="498"/>
                      </a:lnTo>
                      <a:lnTo>
                        <a:pt x="29" y="498"/>
                      </a:lnTo>
                      <a:lnTo>
                        <a:pt x="29" y="499"/>
                      </a:lnTo>
                      <a:lnTo>
                        <a:pt x="30" y="499"/>
                      </a:lnTo>
                      <a:lnTo>
                        <a:pt x="31" y="499"/>
                      </a:lnTo>
                      <a:lnTo>
                        <a:pt x="32" y="499"/>
                      </a:lnTo>
                      <a:lnTo>
                        <a:pt x="32" y="501"/>
                      </a:lnTo>
                      <a:lnTo>
                        <a:pt x="33" y="501"/>
                      </a:lnTo>
                      <a:lnTo>
                        <a:pt x="33" y="497"/>
                      </a:lnTo>
                      <a:lnTo>
                        <a:pt x="35" y="494"/>
                      </a:lnTo>
                      <a:lnTo>
                        <a:pt x="35" y="491"/>
                      </a:lnTo>
                      <a:lnTo>
                        <a:pt x="36" y="488"/>
                      </a:lnTo>
                      <a:lnTo>
                        <a:pt x="37" y="486"/>
                      </a:lnTo>
                      <a:lnTo>
                        <a:pt x="37" y="483"/>
                      </a:lnTo>
                      <a:lnTo>
                        <a:pt x="38" y="481"/>
                      </a:lnTo>
                      <a:lnTo>
                        <a:pt x="39" y="479"/>
                      </a:lnTo>
                      <a:lnTo>
                        <a:pt x="40" y="476"/>
                      </a:lnTo>
                      <a:lnTo>
                        <a:pt x="40" y="474"/>
                      </a:lnTo>
                      <a:lnTo>
                        <a:pt x="42" y="472"/>
                      </a:lnTo>
                      <a:lnTo>
                        <a:pt x="43" y="471"/>
                      </a:lnTo>
                      <a:lnTo>
                        <a:pt x="44" y="468"/>
                      </a:lnTo>
                      <a:lnTo>
                        <a:pt x="45" y="466"/>
                      </a:lnTo>
                      <a:lnTo>
                        <a:pt x="45" y="464"/>
                      </a:lnTo>
                      <a:lnTo>
                        <a:pt x="46" y="462"/>
                      </a:lnTo>
                      <a:lnTo>
                        <a:pt x="47" y="460"/>
                      </a:lnTo>
                      <a:lnTo>
                        <a:pt x="48" y="458"/>
                      </a:lnTo>
                      <a:lnTo>
                        <a:pt x="48" y="456"/>
                      </a:lnTo>
                      <a:lnTo>
                        <a:pt x="50" y="452"/>
                      </a:lnTo>
                      <a:lnTo>
                        <a:pt x="50" y="450"/>
                      </a:lnTo>
                      <a:lnTo>
                        <a:pt x="51" y="446"/>
                      </a:lnTo>
                      <a:lnTo>
                        <a:pt x="51" y="444"/>
                      </a:lnTo>
                      <a:lnTo>
                        <a:pt x="52" y="441"/>
                      </a:lnTo>
                      <a:lnTo>
                        <a:pt x="52" y="436"/>
                      </a:lnTo>
                      <a:lnTo>
                        <a:pt x="52" y="432"/>
                      </a:lnTo>
                      <a:lnTo>
                        <a:pt x="53" y="428"/>
                      </a:lnTo>
                      <a:lnTo>
                        <a:pt x="53" y="423"/>
                      </a:lnTo>
                      <a:lnTo>
                        <a:pt x="53" y="419"/>
                      </a:lnTo>
                      <a:lnTo>
                        <a:pt x="52" y="413"/>
                      </a:lnTo>
                      <a:lnTo>
                        <a:pt x="52" y="407"/>
                      </a:lnTo>
                      <a:lnTo>
                        <a:pt x="52" y="401"/>
                      </a:lnTo>
                      <a:close/>
                      <a:moveTo>
                        <a:pt x="176" y="69"/>
                      </a:moveTo>
                      <a:lnTo>
                        <a:pt x="179" y="65"/>
                      </a:lnTo>
                      <a:lnTo>
                        <a:pt x="182" y="62"/>
                      </a:lnTo>
                      <a:lnTo>
                        <a:pt x="186" y="58"/>
                      </a:lnTo>
                      <a:lnTo>
                        <a:pt x="189" y="55"/>
                      </a:lnTo>
                      <a:lnTo>
                        <a:pt x="193" y="51"/>
                      </a:lnTo>
                      <a:lnTo>
                        <a:pt x="196" y="48"/>
                      </a:lnTo>
                      <a:lnTo>
                        <a:pt x="200" y="45"/>
                      </a:lnTo>
                      <a:lnTo>
                        <a:pt x="204" y="42"/>
                      </a:lnTo>
                      <a:lnTo>
                        <a:pt x="208" y="39"/>
                      </a:lnTo>
                      <a:lnTo>
                        <a:pt x="211" y="36"/>
                      </a:lnTo>
                      <a:lnTo>
                        <a:pt x="215" y="33"/>
                      </a:lnTo>
                      <a:lnTo>
                        <a:pt x="218" y="30"/>
                      </a:lnTo>
                      <a:lnTo>
                        <a:pt x="222" y="28"/>
                      </a:lnTo>
                      <a:lnTo>
                        <a:pt x="225" y="26"/>
                      </a:lnTo>
                      <a:lnTo>
                        <a:pt x="229" y="24"/>
                      </a:lnTo>
                      <a:lnTo>
                        <a:pt x="232" y="21"/>
                      </a:lnTo>
                      <a:lnTo>
                        <a:pt x="236" y="19"/>
                      </a:lnTo>
                      <a:lnTo>
                        <a:pt x="239" y="17"/>
                      </a:lnTo>
                      <a:lnTo>
                        <a:pt x="243" y="14"/>
                      </a:lnTo>
                      <a:lnTo>
                        <a:pt x="246" y="13"/>
                      </a:lnTo>
                      <a:lnTo>
                        <a:pt x="248" y="11"/>
                      </a:lnTo>
                      <a:lnTo>
                        <a:pt x="252" y="10"/>
                      </a:lnTo>
                      <a:lnTo>
                        <a:pt x="254" y="9"/>
                      </a:lnTo>
                      <a:lnTo>
                        <a:pt x="256" y="7"/>
                      </a:lnTo>
                      <a:lnTo>
                        <a:pt x="260" y="5"/>
                      </a:lnTo>
                      <a:lnTo>
                        <a:pt x="262" y="5"/>
                      </a:lnTo>
                      <a:lnTo>
                        <a:pt x="263" y="4"/>
                      </a:lnTo>
                      <a:lnTo>
                        <a:pt x="266" y="3"/>
                      </a:lnTo>
                      <a:lnTo>
                        <a:pt x="268" y="2"/>
                      </a:lnTo>
                      <a:lnTo>
                        <a:pt x="269" y="2"/>
                      </a:lnTo>
                      <a:lnTo>
                        <a:pt x="270" y="2"/>
                      </a:lnTo>
                      <a:lnTo>
                        <a:pt x="271" y="0"/>
                      </a:lnTo>
                      <a:lnTo>
                        <a:pt x="271" y="2"/>
                      </a:lnTo>
                      <a:lnTo>
                        <a:pt x="271" y="3"/>
                      </a:lnTo>
                      <a:lnTo>
                        <a:pt x="270" y="4"/>
                      </a:lnTo>
                      <a:lnTo>
                        <a:pt x="269" y="5"/>
                      </a:lnTo>
                      <a:lnTo>
                        <a:pt x="268" y="6"/>
                      </a:lnTo>
                      <a:lnTo>
                        <a:pt x="267" y="7"/>
                      </a:lnTo>
                      <a:lnTo>
                        <a:pt x="266" y="9"/>
                      </a:lnTo>
                      <a:lnTo>
                        <a:pt x="263" y="10"/>
                      </a:lnTo>
                      <a:lnTo>
                        <a:pt x="262" y="11"/>
                      </a:lnTo>
                      <a:lnTo>
                        <a:pt x="260" y="12"/>
                      </a:lnTo>
                      <a:lnTo>
                        <a:pt x="258" y="14"/>
                      </a:lnTo>
                      <a:lnTo>
                        <a:pt x="256" y="15"/>
                      </a:lnTo>
                      <a:lnTo>
                        <a:pt x="254" y="17"/>
                      </a:lnTo>
                      <a:lnTo>
                        <a:pt x="251" y="19"/>
                      </a:lnTo>
                      <a:lnTo>
                        <a:pt x="248" y="20"/>
                      </a:lnTo>
                      <a:lnTo>
                        <a:pt x="246" y="22"/>
                      </a:lnTo>
                      <a:lnTo>
                        <a:pt x="244" y="25"/>
                      </a:lnTo>
                      <a:lnTo>
                        <a:pt x="241" y="27"/>
                      </a:lnTo>
                      <a:lnTo>
                        <a:pt x="238" y="29"/>
                      </a:lnTo>
                      <a:lnTo>
                        <a:pt x="236" y="32"/>
                      </a:lnTo>
                      <a:lnTo>
                        <a:pt x="233" y="34"/>
                      </a:lnTo>
                      <a:lnTo>
                        <a:pt x="230" y="36"/>
                      </a:lnTo>
                      <a:lnTo>
                        <a:pt x="228" y="39"/>
                      </a:lnTo>
                      <a:lnTo>
                        <a:pt x="225" y="41"/>
                      </a:lnTo>
                      <a:lnTo>
                        <a:pt x="222" y="44"/>
                      </a:lnTo>
                      <a:lnTo>
                        <a:pt x="219" y="47"/>
                      </a:lnTo>
                      <a:lnTo>
                        <a:pt x="217" y="49"/>
                      </a:lnTo>
                      <a:lnTo>
                        <a:pt x="215" y="52"/>
                      </a:lnTo>
                      <a:lnTo>
                        <a:pt x="213" y="56"/>
                      </a:lnTo>
                      <a:lnTo>
                        <a:pt x="209" y="58"/>
                      </a:lnTo>
                      <a:lnTo>
                        <a:pt x="208" y="62"/>
                      </a:lnTo>
                      <a:lnTo>
                        <a:pt x="206" y="65"/>
                      </a:lnTo>
                      <a:lnTo>
                        <a:pt x="203" y="69"/>
                      </a:lnTo>
                      <a:lnTo>
                        <a:pt x="201" y="71"/>
                      </a:lnTo>
                      <a:lnTo>
                        <a:pt x="199" y="74"/>
                      </a:lnTo>
                      <a:lnTo>
                        <a:pt x="195" y="78"/>
                      </a:lnTo>
                      <a:lnTo>
                        <a:pt x="193" y="80"/>
                      </a:lnTo>
                      <a:lnTo>
                        <a:pt x="191" y="84"/>
                      </a:lnTo>
                      <a:lnTo>
                        <a:pt x="188" y="86"/>
                      </a:lnTo>
                      <a:lnTo>
                        <a:pt x="186" y="89"/>
                      </a:lnTo>
                      <a:lnTo>
                        <a:pt x="184" y="92"/>
                      </a:lnTo>
                      <a:lnTo>
                        <a:pt x="181" y="95"/>
                      </a:lnTo>
                      <a:lnTo>
                        <a:pt x="179" y="97"/>
                      </a:lnTo>
                      <a:lnTo>
                        <a:pt x="177" y="101"/>
                      </a:lnTo>
                      <a:lnTo>
                        <a:pt x="173" y="103"/>
                      </a:lnTo>
                      <a:lnTo>
                        <a:pt x="171" y="107"/>
                      </a:lnTo>
                      <a:lnTo>
                        <a:pt x="169" y="109"/>
                      </a:lnTo>
                      <a:lnTo>
                        <a:pt x="166" y="112"/>
                      </a:lnTo>
                      <a:lnTo>
                        <a:pt x="164" y="115"/>
                      </a:lnTo>
                      <a:lnTo>
                        <a:pt x="162" y="118"/>
                      </a:lnTo>
                      <a:lnTo>
                        <a:pt x="159" y="121"/>
                      </a:lnTo>
                      <a:lnTo>
                        <a:pt x="157" y="124"/>
                      </a:lnTo>
                      <a:lnTo>
                        <a:pt x="155" y="126"/>
                      </a:lnTo>
                      <a:lnTo>
                        <a:pt x="151" y="130"/>
                      </a:lnTo>
                      <a:lnTo>
                        <a:pt x="149" y="132"/>
                      </a:lnTo>
                      <a:lnTo>
                        <a:pt x="147" y="136"/>
                      </a:lnTo>
                      <a:lnTo>
                        <a:pt x="144" y="138"/>
                      </a:lnTo>
                      <a:lnTo>
                        <a:pt x="142" y="141"/>
                      </a:lnTo>
                      <a:lnTo>
                        <a:pt x="140" y="144"/>
                      </a:lnTo>
                      <a:lnTo>
                        <a:pt x="137" y="147"/>
                      </a:lnTo>
                      <a:lnTo>
                        <a:pt x="135" y="151"/>
                      </a:lnTo>
                      <a:lnTo>
                        <a:pt x="133" y="153"/>
                      </a:lnTo>
                      <a:lnTo>
                        <a:pt x="133" y="152"/>
                      </a:lnTo>
                      <a:lnTo>
                        <a:pt x="133" y="151"/>
                      </a:lnTo>
                      <a:lnTo>
                        <a:pt x="133" y="149"/>
                      </a:lnTo>
                      <a:lnTo>
                        <a:pt x="133" y="148"/>
                      </a:lnTo>
                      <a:lnTo>
                        <a:pt x="133" y="147"/>
                      </a:lnTo>
                      <a:lnTo>
                        <a:pt x="133" y="146"/>
                      </a:lnTo>
                      <a:lnTo>
                        <a:pt x="133" y="145"/>
                      </a:lnTo>
                      <a:lnTo>
                        <a:pt x="133" y="144"/>
                      </a:lnTo>
                      <a:lnTo>
                        <a:pt x="133" y="143"/>
                      </a:lnTo>
                      <a:lnTo>
                        <a:pt x="133" y="141"/>
                      </a:lnTo>
                      <a:lnTo>
                        <a:pt x="133" y="140"/>
                      </a:lnTo>
                      <a:lnTo>
                        <a:pt x="133" y="139"/>
                      </a:lnTo>
                      <a:lnTo>
                        <a:pt x="133" y="138"/>
                      </a:lnTo>
                      <a:lnTo>
                        <a:pt x="133" y="137"/>
                      </a:lnTo>
                      <a:lnTo>
                        <a:pt x="133" y="136"/>
                      </a:lnTo>
                      <a:lnTo>
                        <a:pt x="133" y="134"/>
                      </a:lnTo>
                      <a:lnTo>
                        <a:pt x="133" y="133"/>
                      </a:lnTo>
                      <a:lnTo>
                        <a:pt x="133" y="132"/>
                      </a:lnTo>
                      <a:lnTo>
                        <a:pt x="135" y="131"/>
                      </a:lnTo>
                      <a:lnTo>
                        <a:pt x="136" y="129"/>
                      </a:lnTo>
                      <a:lnTo>
                        <a:pt x="137" y="126"/>
                      </a:lnTo>
                      <a:lnTo>
                        <a:pt x="139" y="124"/>
                      </a:lnTo>
                      <a:lnTo>
                        <a:pt x="141" y="123"/>
                      </a:lnTo>
                      <a:lnTo>
                        <a:pt x="142" y="121"/>
                      </a:lnTo>
                      <a:lnTo>
                        <a:pt x="143" y="118"/>
                      </a:lnTo>
                      <a:lnTo>
                        <a:pt x="145" y="116"/>
                      </a:lnTo>
                      <a:lnTo>
                        <a:pt x="147" y="114"/>
                      </a:lnTo>
                      <a:lnTo>
                        <a:pt x="148" y="111"/>
                      </a:lnTo>
                      <a:lnTo>
                        <a:pt x="149" y="109"/>
                      </a:lnTo>
                      <a:lnTo>
                        <a:pt x="150" y="108"/>
                      </a:lnTo>
                      <a:lnTo>
                        <a:pt x="151" y="106"/>
                      </a:lnTo>
                      <a:lnTo>
                        <a:pt x="154" y="103"/>
                      </a:lnTo>
                      <a:lnTo>
                        <a:pt x="155" y="101"/>
                      </a:lnTo>
                      <a:lnTo>
                        <a:pt x="156" y="99"/>
                      </a:lnTo>
                      <a:lnTo>
                        <a:pt x="157" y="96"/>
                      </a:lnTo>
                      <a:lnTo>
                        <a:pt x="158" y="94"/>
                      </a:lnTo>
                      <a:lnTo>
                        <a:pt x="159" y="93"/>
                      </a:lnTo>
                      <a:lnTo>
                        <a:pt x="161" y="91"/>
                      </a:lnTo>
                      <a:lnTo>
                        <a:pt x="162" y="88"/>
                      </a:lnTo>
                      <a:lnTo>
                        <a:pt x="163" y="86"/>
                      </a:lnTo>
                      <a:lnTo>
                        <a:pt x="164" y="85"/>
                      </a:lnTo>
                      <a:lnTo>
                        <a:pt x="166" y="82"/>
                      </a:lnTo>
                      <a:lnTo>
                        <a:pt x="167" y="80"/>
                      </a:lnTo>
                      <a:lnTo>
                        <a:pt x="169" y="79"/>
                      </a:lnTo>
                      <a:lnTo>
                        <a:pt x="170" y="77"/>
                      </a:lnTo>
                      <a:lnTo>
                        <a:pt x="171" y="76"/>
                      </a:lnTo>
                      <a:lnTo>
                        <a:pt x="172" y="73"/>
                      </a:lnTo>
                      <a:lnTo>
                        <a:pt x="173" y="72"/>
                      </a:lnTo>
                      <a:lnTo>
                        <a:pt x="174" y="70"/>
                      </a:lnTo>
                      <a:lnTo>
                        <a:pt x="176" y="69"/>
                      </a:lnTo>
                      <a:close/>
                      <a:moveTo>
                        <a:pt x="62" y="339"/>
                      </a:moveTo>
                      <a:lnTo>
                        <a:pt x="61" y="340"/>
                      </a:lnTo>
                      <a:lnTo>
                        <a:pt x="61" y="342"/>
                      </a:lnTo>
                      <a:lnTo>
                        <a:pt x="61" y="344"/>
                      </a:lnTo>
                      <a:lnTo>
                        <a:pt x="61" y="346"/>
                      </a:lnTo>
                      <a:lnTo>
                        <a:pt x="61" y="348"/>
                      </a:lnTo>
                      <a:lnTo>
                        <a:pt x="60" y="349"/>
                      </a:lnTo>
                      <a:lnTo>
                        <a:pt x="60" y="352"/>
                      </a:lnTo>
                      <a:lnTo>
                        <a:pt x="60" y="354"/>
                      </a:lnTo>
                      <a:lnTo>
                        <a:pt x="60" y="355"/>
                      </a:lnTo>
                      <a:lnTo>
                        <a:pt x="60" y="357"/>
                      </a:lnTo>
                      <a:lnTo>
                        <a:pt x="60" y="360"/>
                      </a:lnTo>
                      <a:lnTo>
                        <a:pt x="59" y="361"/>
                      </a:lnTo>
                      <a:lnTo>
                        <a:pt x="59" y="363"/>
                      </a:lnTo>
                      <a:lnTo>
                        <a:pt x="59" y="364"/>
                      </a:lnTo>
                      <a:lnTo>
                        <a:pt x="59" y="367"/>
                      </a:lnTo>
                      <a:lnTo>
                        <a:pt x="59" y="369"/>
                      </a:lnTo>
                      <a:lnTo>
                        <a:pt x="58" y="370"/>
                      </a:lnTo>
                      <a:lnTo>
                        <a:pt x="58" y="372"/>
                      </a:lnTo>
                      <a:lnTo>
                        <a:pt x="58" y="375"/>
                      </a:lnTo>
                      <a:lnTo>
                        <a:pt x="58" y="376"/>
                      </a:lnTo>
                      <a:lnTo>
                        <a:pt x="58" y="378"/>
                      </a:lnTo>
                      <a:lnTo>
                        <a:pt x="58" y="380"/>
                      </a:lnTo>
                      <a:lnTo>
                        <a:pt x="57" y="382"/>
                      </a:lnTo>
                      <a:lnTo>
                        <a:pt x="57" y="384"/>
                      </a:lnTo>
                      <a:lnTo>
                        <a:pt x="57" y="385"/>
                      </a:lnTo>
                      <a:lnTo>
                        <a:pt x="57" y="387"/>
                      </a:lnTo>
                      <a:lnTo>
                        <a:pt x="57" y="390"/>
                      </a:lnTo>
                      <a:lnTo>
                        <a:pt x="57" y="391"/>
                      </a:lnTo>
                      <a:lnTo>
                        <a:pt x="55" y="393"/>
                      </a:lnTo>
                      <a:lnTo>
                        <a:pt x="55" y="395"/>
                      </a:lnTo>
                      <a:lnTo>
                        <a:pt x="55" y="397"/>
                      </a:lnTo>
                      <a:lnTo>
                        <a:pt x="55" y="399"/>
                      </a:lnTo>
                      <a:lnTo>
                        <a:pt x="57" y="399"/>
                      </a:lnTo>
                      <a:lnTo>
                        <a:pt x="58" y="400"/>
                      </a:lnTo>
                      <a:lnTo>
                        <a:pt x="59" y="400"/>
                      </a:lnTo>
                      <a:lnTo>
                        <a:pt x="60" y="400"/>
                      </a:lnTo>
                      <a:lnTo>
                        <a:pt x="61" y="400"/>
                      </a:lnTo>
                      <a:lnTo>
                        <a:pt x="62" y="401"/>
                      </a:lnTo>
                      <a:lnTo>
                        <a:pt x="63" y="401"/>
                      </a:lnTo>
                      <a:lnTo>
                        <a:pt x="65" y="401"/>
                      </a:lnTo>
                      <a:lnTo>
                        <a:pt x="66" y="401"/>
                      </a:lnTo>
                      <a:lnTo>
                        <a:pt x="67" y="401"/>
                      </a:lnTo>
                      <a:lnTo>
                        <a:pt x="68" y="402"/>
                      </a:lnTo>
                      <a:lnTo>
                        <a:pt x="69" y="402"/>
                      </a:lnTo>
                      <a:lnTo>
                        <a:pt x="70" y="402"/>
                      </a:lnTo>
                      <a:lnTo>
                        <a:pt x="72" y="402"/>
                      </a:lnTo>
                      <a:lnTo>
                        <a:pt x="73" y="402"/>
                      </a:lnTo>
                      <a:lnTo>
                        <a:pt x="74" y="404"/>
                      </a:lnTo>
                      <a:lnTo>
                        <a:pt x="75" y="404"/>
                      </a:lnTo>
                      <a:lnTo>
                        <a:pt x="76" y="404"/>
                      </a:lnTo>
                      <a:lnTo>
                        <a:pt x="77" y="405"/>
                      </a:lnTo>
                      <a:lnTo>
                        <a:pt x="77" y="400"/>
                      </a:lnTo>
                      <a:lnTo>
                        <a:pt x="77" y="397"/>
                      </a:lnTo>
                      <a:lnTo>
                        <a:pt x="77" y="393"/>
                      </a:lnTo>
                      <a:lnTo>
                        <a:pt x="77" y="390"/>
                      </a:lnTo>
                      <a:lnTo>
                        <a:pt x="77" y="385"/>
                      </a:lnTo>
                      <a:lnTo>
                        <a:pt x="77" y="382"/>
                      </a:lnTo>
                      <a:lnTo>
                        <a:pt x="77" y="378"/>
                      </a:lnTo>
                      <a:lnTo>
                        <a:pt x="77" y="375"/>
                      </a:lnTo>
                      <a:lnTo>
                        <a:pt x="77" y="370"/>
                      </a:lnTo>
                      <a:lnTo>
                        <a:pt x="77" y="367"/>
                      </a:lnTo>
                      <a:lnTo>
                        <a:pt x="77" y="363"/>
                      </a:lnTo>
                      <a:lnTo>
                        <a:pt x="77" y="360"/>
                      </a:lnTo>
                      <a:lnTo>
                        <a:pt x="77" y="355"/>
                      </a:lnTo>
                      <a:lnTo>
                        <a:pt x="77" y="352"/>
                      </a:lnTo>
                      <a:lnTo>
                        <a:pt x="77" y="348"/>
                      </a:lnTo>
                      <a:lnTo>
                        <a:pt x="77" y="345"/>
                      </a:lnTo>
                      <a:lnTo>
                        <a:pt x="77" y="340"/>
                      </a:lnTo>
                      <a:lnTo>
                        <a:pt x="77" y="337"/>
                      </a:lnTo>
                      <a:lnTo>
                        <a:pt x="77" y="333"/>
                      </a:lnTo>
                      <a:lnTo>
                        <a:pt x="77" y="330"/>
                      </a:lnTo>
                      <a:lnTo>
                        <a:pt x="77" y="326"/>
                      </a:lnTo>
                      <a:lnTo>
                        <a:pt x="77" y="323"/>
                      </a:lnTo>
                      <a:lnTo>
                        <a:pt x="77" y="319"/>
                      </a:lnTo>
                      <a:lnTo>
                        <a:pt x="77" y="315"/>
                      </a:lnTo>
                      <a:lnTo>
                        <a:pt x="78" y="311"/>
                      </a:lnTo>
                      <a:lnTo>
                        <a:pt x="78" y="308"/>
                      </a:lnTo>
                      <a:lnTo>
                        <a:pt x="78" y="304"/>
                      </a:lnTo>
                      <a:lnTo>
                        <a:pt x="78" y="301"/>
                      </a:lnTo>
                      <a:lnTo>
                        <a:pt x="78" y="297"/>
                      </a:lnTo>
                      <a:lnTo>
                        <a:pt x="78" y="295"/>
                      </a:lnTo>
                      <a:lnTo>
                        <a:pt x="80" y="292"/>
                      </a:lnTo>
                      <a:lnTo>
                        <a:pt x="80" y="288"/>
                      </a:lnTo>
                      <a:lnTo>
                        <a:pt x="80" y="286"/>
                      </a:lnTo>
                      <a:lnTo>
                        <a:pt x="80" y="283"/>
                      </a:lnTo>
                      <a:lnTo>
                        <a:pt x="81" y="281"/>
                      </a:lnTo>
                      <a:lnTo>
                        <a:pt x="81" y="279"/>
                      </a:lnTo>
                      <a:lnTo>
                        <a:pt x="81" y="277"/>
                      </a:lnTo>
                      <a:lnTo>
                        <a:pt x="82" y="274"/>
                      </a:lnTo>
                      <a:lnTo>
                        <a:pt x="82" y="271"/>
                      </a:lnTo>
                      <a:lnTo>
                        <a:pt x="82" y="268"/>
                      </a:lnTo>
                      <a:lnTo>
                        <a:pt x="83" y="266"/>
                      </a:lnTo>
                      <a:lnTo>
                        <a:pt x="83" y="264"/>
                      </a:lnTo>
                      <a:lnTo>
                        <a:pt x="84" y="261"/>
                      </a:lnTo>
                      <a:lnTo>
                        <a:pt x="84" y="259"/>
                      </a:lnTo>
                      <a:lnTo>
                        <a:pt x="84" y="257"/>
                      </a:lnTo>
                      <a:lnTo>
                        <a:pt x="85" y="255"/>
                      </a:lnTo>
                      <a:lnTo>
                        <a:pt x="85" y="252"/>
                      </a:lnTo>
                      <a:lnTo>
                        <a:pt x="87" y="250"/>
                      </a:lnTo>
                      <a:lnTo>
                        <a:pt x="87" y="248"/>
                      </a:lnTo>
                      <a:lnTo>
                        <a:pt x="88" y="245"/>
                      </a:lnTo>
                      <a:lnTo>
                        <a:pt x="88" y="243"/>
                      </a:lnTo>
                      <a:lnTo>
                        <a:pt x="89" y="241"/>
                      </a:lnTo>
                      <a:lnTo>
                        <a:pt x="89" y="238"/>
                      </a:lnTo>
                      <a:lnTo>
                        <a:pt x="90" y="236"/>
                      </a:lnTo>
                      <a:lnTo>
                        <a:pt x="90" y="234"/>
                      </a:lnTo>
                      <a:lnTo>
                        <a:pt x="91" y="231"/>
                      </a:lnTo>
                      <a:lnTo>
                        <a:pt x="92" y="229"/>
                      </a:lnTo>
                      <a:lnTo>
                        <a:pt x="92" y="227"/>
                      </a:lnTo>
                      <a:lnTo>
                        <a:pt x="93" y="225"/>
                      </a:lnTo>
                      <a:lnTo>
                        <a:pt x="95" y="222"/>
                      </a:lnTo>
                      <a:lnTo>
                        <a:pt x="95" y="220"/>
                      </a:lnTo>
                      <a:lnTo>
                        <a:pt x="96" y="218"/>
                      </a:lnTo>
                      <a:lnTo>
                        <a:pt x="97" y="216"/>
                      </a:lnTo>
                      <a:lnTo>
                        <a:pt x="98" y="214"/>
                      </a:lnTo>
                      <a:lnTo>
                        <a:pt x="97" y="215"/>
                      </a:lnTo>
                      <a:lnTo>
                        <a:pt x="96" y="218"/>
                      </a:lnTo>
                      <a:lnTo>
                        <a:pt x="95" y="219"/>
                      </a:lnTo>
                      <a:lnTo>
                        <a:pt x="93" y="221"/>
                      </a:lnTo>
                      <a:lnTo>
                        <a:pt x="92" y="222"/>
                      </a:lnTo>
                      <a:lnTo>
                        <a:pt x="91" y="225"/>
                      </a:lnTo>
                      <a:lnTo>
                        <a:pt x="90" y="226"/>
                      </a:lnTo>
                      <a:lnTo>
                        <a:pt x="89" y="228"/>
                      </a:lnTo>
                      <a:lnTo>
                        <a:pt x="88" y="229"/>
                      </a:lnTo>
                      <a:lnTo>
                        <a:pt x="87" y="231"/>
                      </a:lnTo>
                      <a:lnTo>
                        <a:pt x="85" y="233"/>
                      </a:lnTo>
                      <a:lnTo>
                        <a:pt x="85" y="235"/>
                      </a:lnTo>
                      <a:lnTo>
                        <a:pt x="84" y="236"/>
                      </a:lnTo>
                      <a:lnTo>
                        <a:pt x="83" y="238"/>
                      </a:lnTo>
                      <a:lnTo>
                        <a:pt x="82" y="240"/>
                      </a:lnTo>
                      <a:lnTo>
                        <a:pt x="81" y="242"/>
                      </a:lnTo>
                      <a:lnTo>
                        <a:pt x="80" y="243"/>
                      </a:lnTo>
                      <a:lnTo>
                        <a:pt x="78" y="244"/>
                      </a:lnTo>
                      <a:lnTo>
                        <a:pt x="77" y="246"/>
                      </a:lnTo>
                      <a:lnTo>
                        <a:pt x="76" y="248"/>
                      </a:lnTo>
                      <a:lnTo>
                        <a:pt x="75" y="250"/>
                      </a:lnTo>
                      <a:lnTo>
                        <a:pt x="74" y="251"/>
                      </a:lnTo>
                      <a:lnTo>
                        <a:pt x="73" y="253"/>
                      </a:lnTo>
                      <a:lnTo>
                        <a:pt x="72" y="255"/>
                      </a:lnTo>
                      <a:lnTo>
                        <a:pt x="70" y="256"/>
                      </a:lnTo>
                      <a:lnTo>
                        <a:pt x="69" y="258"/>
                      </a:lnTo>
                      <a:lnTo>
                        <a:pt x="68" y="259"/>
                      </a:lnTo>
                      <a:lnTo>
                        <a:pt x="67" y="260"/>
                      </a:lnTo>
                      <a:lnTo>
                        <a:pt x="66" y="263"/>
                      </a:lnTo>
                      <a:lnTo>
                        <a:pt x="65" y="264"/>
                      </a:lnTo>
                      <a:lnTo>
                        <a:pt x="63" y="265"/>
                      </a:lnTo>
                      <a:lnTo>
                        <a:pt x="62" y="267"/>
                      </a:lnTo>
                      <a:lnTo>
                        <a:pt x="62" y="268"/>
                      </a:lnTo>
                      <a:lnTo>
                        <a:pt x="62" y="270"/>
                      </a:lnTo>
                      <a:lnTo>
                        <a:pt x="63" y="270"/>
                      </a:lnTo>
                      <a:lnTo>
                        <a:pt x="63" y="271"/>
                      </a:lnTo>
                      <a:lnTo>
                        <a:pt x="63" y="272"/>
                      </a:lnTo>
                      <a:lnTo>
                        <a:pt x="65" y="273"/>
                      </a:lnTo>
                      <a:lnTo>
                        <a:pt x="65" y="274"/>
                      </a:lnTo>
                      <a:lnTo>
                        <a:pt x="66" y="275"/>
                      </a:lnTo>
                      <a:lnTo>
                        <a:pt x="66" y="277"/>
                      </a:lnTo>
                      <a:lnTo>
                        <a:pt x="67" y="278"/>
                      </a:lnTo>
                      <a:lnTo>
                        <a:pt x="67" y="279"/>
                      </a:lnTo>
                      <a:lnTo>
                        <a:pt x="68" y="279"/>
                      </a:lnTo>
                      <a:lnTo>
                        <a:pt x="68" y="280"/>
                      </a:lnTo>
                      <a:lnTo>
                        <a:pt x="69" y="281"/>
                      </a:lnTo>
                      <a:lnTo>
                        <a:pt x="69" y="282"/>
                      </a:lnTo>
                      <a:lnTo>
                        <a:pt x="70" y="283"/>
                      </a:lnTo>
                      <a:lnTo>
                        <a:pt x="70" y="285"/>
                      </a:lnTo>
                      <a:lnTo>
                        <a:pt x="72" y="285"/>
                      </a:lnTo>
                      <a:lnTo>
                        <a:pt x="72" y="286"/>
                      </a:lnTo>
                      <a:lnTo>
                        <a:pt x="73" y="286"/>
                      </a:lnTo>
                      <a:lnTo>
                        <a:pt x="73" y="287"/>
                      </a:lnTo>
                      <a:lnTo>
                        <a:pt x="74" y="287"/>
                      </a:lnTo>
                      <a:lnTo>
                        <a:pt x="73" y="288"/>
                      </a:lnTo>
                      <a:lnTo>
                        <a:pt x="73" y="289"/>
                      </a:lnTo>
                      <a:lnTo>
                        <a:pt x="73" y="290"/>
                      </a:lnTo>
                      <a:lnTo>
                        <a:pt x="72" y="293"/>
                      </a:lnTo>
                      <a:lnTo>
                        <a:pt x="72" y="294"/>
                      </a:lnTo>
                      <a:lnTo>
                        <a:pt x="72" y="295"/>
                      </a:lnTo>
                      <a:lnTo>
                        <a:pt x="70" y="297"/>
                      </a:lnTo>
                      <a:lnTo>
                        <a:pt x="70" y="298"/>
                      </a:lnTo>
                      <a:lnTo>
                        <a:pt x="70" y="300"/>
                      </a:lnTo>
                      <a:lnTo>
                        <a:pt x="69" y="302"/>
                      </a:lnTo>
                      <a:lnTo>
                        <a:pt x="69" y="303"/>
                      </a:lnTo>
                      <a:lnTo>
                        <a:pt x="68" y="305"/>
                      </a:lnTo>
                      <a:lnTo>
                        <a:pt x="68" y="307"/>
                      </a:lnTo>
                      <a:lnTo>
                        <a:pt x="68" y="309"/>
                      </a:lnTo>
                      <a:lnTo>
                        <a:pt x="67" y="310"/>
                      </a:lnTo>
                      <a:lnTo>
                        <a:pt x="67" y="312"/>
                      </a:lnTo>
                      <a:lnTo>
                        <a:pt x="67" y="313"/>
                      </a:lnTo>
                      <a:lnTo>
                        <a:pt x="66" y="316"/>
                      </a:lnTo>
                      <a:lnTo>
                        <a:pt x="66" y="317"/>
                      </a:lnTo>
                      <a:lnTo>
                        <a:pt x="66" y="319"/>
                      </a:lnTo>
                      <a:lnTo>
                        <a:pt x="65" y="320"/>
                      </a:lnTo>
                      <a:lnTo>
                        <a:pt x="65" y="323"/>
                      </a:lnTo>
                      <a:lnTo>
                        <a:pt x="65" y="324"/>
                      </a:lnTo>
                      <a:lnTo>
                        <a:pt x="63" y="326"/>
                      </a:lnTo>
                      <a:lnTo>
                        <a:pt x="63" y="327"/>
                      </a:lnTo>
                      <a:lnTo>
                        <a:pt x="63" y="330"/>
                      </a:lnTo>
                      <a:lnTo>
                        <a:pt x="63" y="331"/>
                      </a:lnTo>
                      <a:lnTo>
                        <a:pt x="62" y="332"/>
                      </a:lnTo>
                      <a:lnTo>
                        <a:pt x="62" y="334"/>
                      </a:lnTo>
                      <a:lnTo>
                        <a:pt x="62" y="335"/>
                      </a:lnTo>
                      <a:lnTo>
                        <a:pt x="62" y="337"/>
                      </a:lnTo>
                      <a:lnTo>
                        <a:pt x="62" y="3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6" name="Freeform 368"/>
                <p:cNvSpPr>
                  <a:spLocks/>
                </p:cNvSpPr>
                <p:nvPr/>
              </p:nvSpPr>
              <p:spPr bwMode="auto">
                <a:xfrm>
                  <a:off x="2877" y="1763"/>
                  <a:ext cx="18" cy="34"/>
                </a:xfrm>
                <a:custGeom>
                  <a:avLst/>
                  <a:gdLst/>
                  <a:ahLst/>
                  <a:cxnLst>
                    <a:cxn ang="0">
                      <a:pos x="52" y="3"/>
                    </a:cxn>
                    <a:cxn ang="0">
                      <a:pos x="48" y="3"/>
                    </a:cxn>
                    <a:cxn ang="0">
                      <a:pos x="44" y="1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1" y="4"/>
                    </a:cxn>
                    <a:cxn ang="0">
                      <a:pos x="28" y="14"/>
                    </a:cxn>
                    <a:cxn ang="0">
                      <a:pos x="22" y="25"/>
                    </a:cxn>
                    <a:cxn ang="0">
                      <a:pos x="17" y="38"/>
                    </a:cxn>
                    <a:cxn ang="0">
                      <a:pos x="13" y="52"/>
                    </a:cxn>
                    <a:cxn ang="0">
                      <a:pos x="8" y="64"/>
                    </a:cxn>
                    <a:cxn ang="0">
                      <a:pos x="5" y="76"/>
                    </a:cxn>
                    <a:cxn ang="0">
                      <a:pos x="0" y="85"/>
                    </a:cxn>
                    <a:cxn ang="0">
                      <a:pos x="3" y="88"/>
                    </a:cxn>
                    <a:cxn ang="0">
                      <a:pos x="5" y="91"/>
                    </a:cxn>
                    <a:cxn ang="0">
                      <a:pos x="7" y="95"/>
                    </a:cxn>
                    <a:cxn ang="0">
                      <a:pos x="11" y="97"/>
                    </a:cxn>
                    <a:cxn ang="0">
                      <a:pos x="17" y="99"/>
                    </a:cxn>
                    <a:cxn ang="0">
                      <a:pos x="23" y="100"/>
                    </a:cxn>
                    <a:cxn ang="0">
                      <a:pos x="29" y="101"/>
                    </a:cxn>
                    <a:cxn ang="0">
                      <a:pos x="33" y="103"/>
                    </a:cxn>
                    <a:cxn ang="0">
                      <a:pos x="36" y="90"/>
                    </a:cxn>
                    <a:cxn ang="0">
                      <a:pos x="39" y="81"/>
                    </a:cxn>
                    <a:cxn ang="0">
                      <a:pos x="43" y="73"/>
                    </a:cxn>
                    <a:cxn ang="0">
                      <a:pos x="46" y="64"/>
                    </a:cxn>
                    <a:cxn ang="0">
                      <a:pos x="50" y="54"/>
                    </a:cxn>
                    <a:cxn ang="0">
                      <a:pos x="52" y="43"/>
                    </a:cxn>
                    <a:cxn ang="0">
                      <a:pos x="53" y="25"/>
                    </a:cxn>
                    <a:cxn ang="0">
                      <a:pos x="52" y="3"/>
                    </a:cxn>
                  </a:cxnLst>
                  <a:rect l="0" t="0" r="r" b="b"/>
                  <a:pathLst>
                    <a:path w="53" h="103">
                      <a:moveTo>
                        <a:pt x="52" y="3"/>
                      </a:moveTo>
                      <a:lnTo>
                        <a:pt x="48" y="3"/>
                      </a:lnTo>
                      <a:lnTo>
                        <a:pt x="44" y="1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1" y="4"/>
                      </a:lnTo>
                      <a:lnTo>
                        <a:pt x="28" y="14"/>
                      </a:lnTo>
                      <a:lnTo>
                        <a:pt x="22" y="25"/>
                      </a:lnTo>
                      <a:lnTo>
                        <a:pt x="17" y="38"/>
                      </a:lnTo>
                      <a:lnTo>
                        <a:pt x="13" y="52"/>
                      </a:lnTo>
                      <a:lnTo>
                        <a:pt x="8" y="64"/>
                      </a:lnTo>
                      <a:lnTo>
                        <a:pt x="5" y="76"/>
                      </a:lnTo>
                      <a:lnTo>
                        <a:pt x="0" y="85"/>
                      </a:lnTo>
                      <a:lnTo>
                        <a:pt x="3" y="88"/>
                      </a:lnTo>
                      <a:lnTo>
                        <a:pt x="5" y="91"/>
                      </a:lnTo>
                      <a:lnTo>
                        <a:pt x="7" y="95"/>
                      </a:lnTo>
                      <a:lnTo>
                        <a:pt x="11" y="97"/>
                      </a:lnTo>
                      <a:lnTo>
                        <a:pt x="17" y="99"/>
                      </a:lnTo>
                      <a:lnTo>
                        <a:pt x="23" y="100"/>
                      </a:lnTo>
                      <a:lnTo>
                        <a:pt x="29" y="101"/>
                      </a:lnTo>
                      <a:lnTo>
                        <a:pt x="33" y="103"/>
                      </a:lnTo>
                      <a:lnTo>
                        <a:pt x="36" y="90"/>
                      </a:lnTo>
                      <a:lnTo>
                        <a:pt x="39" y="81"/>
                      </a:lnTo>
                      <a:lnTo>
                        <a:pt x="43" y="73"/>
                      </a:lnTo>
                      <a:lnTo>
                        <a:pt x="46" y="64"/>
                      </a:lnTo>
                      <a:lnTo>
                        <a:pt x="50" y="54"/>
                      </a:lnTo>
                      <a:lnTo>
                        <a:pt x="52" y="43"/>
                      </a:lnTo>
                      <a:lnTo>
                        <a:pt x="53" y="25"/>
                      </a:lnTo>
                      <a:lnTo>
                        <a:pt x="52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7" name="Freeform 369"/>
                <p:cNvSpPr>
                  <a:spLocks/>
                </p:cNvSpPr>
                <p:nvPr/>
              </p:nvSpPr>
              <p:spPr bwMode="auto">
                <a:xfrm>
                  <a:off x="2922" y="1630"/>
                  <a:ext cx="46" cy="51"/>
                </a:xfrm>
                <a:custGeom>
                  <a:avLst/>
                  <a:gdLst/>
                  <a:ahLst/>
                  <a:cxnLst>
                    <a:cxn ang="0">
                      <a:pos x="43" y="69"/>
                    </a:cxn>
                    <a:cxn ang="0">
                      <a:pos x="56" y="55"/>
                    </a:cxn>
                    <a:cxn ang="0">
                      <a:pos x="71" y="42"/>
                    </a:cxn>
                    <a:cxn ang="0">
                      <a:pos x="85" y="30"/>
                    </a:cxn>
                    <a:cxn ang="0">
                      <a:pos x="99" y="21"/>
                    </a:cxn>
                    <a:cxn ang="0">
                      <a:pos x="113" y="13"/>
                    </a:cxn>
                    <a:cxn ang="0">
                      <a:pos x="123" y="7"/>
                    </a:cxn>
                    <a:cxn ang="0">
                      <a:pos x="133" y="3"/>
                    </a:cxn>
                    <a:cxn ang="0">
                      <a:pos x="138" y="0"/>
                    </a:cxn>
                    <a:cxn ang="0">
                      <a:pos x="138" y="3"/>
                    </a:cxn>
                    <a:cxn ang="0">
                      <a:pos x="134" y="7"/>
                    </a:cxn>
                    <a:cxn ang="0">
                      <a:pos x="127" y="12"/>
                    </a:cxn>
                    <a:cxn ang="0">
                      <a:pos x="118" y="19"/>
                    </a:cxn>
                    <a:cxn ang="0">
                      <a:pos x="108" y="27"/>
                    </a:cxn>
                    <a:cxn ang="0">
                      <a:pos x="97" y="36"/>
                    </a:cxn>
                    <a:cxn ang="0">
                      <a:pos x="86" y="47"/>
                    </a:cxn>
                    <a:cxn ang="0">
                      <a:pos x="76" y="58"/>
                    </a:cxn>
                    <a:cxn ang="0">
                      <a:pos x="68" y="71"/>
                    </a:cxn>
                    <a:cxn ang="0">
                      <a:pos x="58" y="84"/>
                    </a:cxn>
                    <a:cxn ang="0">
                      <a:pos x="48" y="95"/>
                    </a:cxn>
                    <a:cxn ang="0">
                      <a:pos x="38" y="107"/>
                    </a:cxn>
                    <a:cxn ang="0">
                      <a:pos x="29" y="118"/>
                    </a:cxn>
                    <a:cxn ang="0">
                      <a:pos x="18" y="130"/>
                    </a:cxn>
                    <a:cxn ang="0">
                      <a:pos x="9" y="141"/>
                    </a:cxn>
                    <a:cxn ang="0">
                      <a:pos x="0" y="153"/>
                    </a:cxn>
                    <a:cxn ang="0">
                      <a:pos x="0" y="148"/>
                    </a:cxn>
                    <a:cxn ang="0">
                      <a:pos x="0" y="143"/>
                    </a:cxn>
                    <a:cxn ang="0">
                      <a:pos x="0" y="137"/>
                    </a:cxn>
                    <a:cxn ang="0">
                      <a:pos x="0" y="132"/>
                    </a:cxn>
                    <a:cxn ang="0">
                      <a:pos x="6" y="124"/>
                    </a:cxn>
                    <a:cxn ang="0">
                      <a:pos x="12" y="116"/>
                    </a:cxn>
                    <a:cxn ang="0">
                      <a:pos x="17" y="108"/>
                    </a:cxn>
                    <a:cxn ang="0">
                      <a:pos x="23" y="99"/>
                    </a:cxn>
                    <a:cxn ang="0">
                      <a:pos x="28" y="91"/>
                    </a:cxn>
                    <a:cxn ang="0">
                      <a:pos x="33" y="82"/>
                    </a:cxn>
                    <a:cxn ang="0">
                      <a:pos x="38" y="76"/>
                    </a:cxn>
                    <a:cxn ang="0">
                      <a:pos x="43" y="69"/>
                    </a:cxn>
                  </a:cxnLst>
                  <a:rect l="0" t="0" r="r" b="b"/>
                  <a:pathLst>
                    <a:path w="138" h="153">
                      <a:moveTo>
                        <a:pt x="43" y="69"/>
                      </a:moveTo>
                      <a:lnTo>
                        <a:pt x="56" y="55"/>
                      </a:lnTo>
                      <a:lnTo>
                        <a:pt x="71" y="42"/>
                      </a:lnTo>
                      <a:lnTo>
                        <a:pt x="85" y="30"/>
                      </a:lnTo>
                      <a:lnTo>
                        <a:pt x="99" y="21"/>
                      </a:lnTo>
                      <a:lnTo>
                        <a:pt x="113" y="13"/>
                      </a:lnTo>
                      <a:lnTo>
                        <a:pt x="123" y="7"/>
                      </a:lnTo>
                      <a:lnTo>
                        <a:pt x="133" y="3"/>
                      </a:lnTo>
                      <a:lnTo>
                        <a:pt x="138" y="0"/>
                      </a:lnTo>
                      <a:lnTo>
                        <a:pt x="138" y="3"/>
                      </a:lnTo>
                      <a:lnTo>
                        <a:pt x="134" y="7"/>
                      </a:lnTo>
                      <a:lnTo>
                        <a:pt x="127" y="12"/>
                      </a:lnTo>
                      <a:lnTo>
                        <a:pt x="118" y="19"/>
                      </a:lnTo>
                      <a:lnTo>
                        <a:pt x="108" y="27"/>
                      </a:lnTo>
                      <a:lnTo>
                        <a:pt x="97" y="36"/>
                      </a:lnTo>
                      <a:lnTo>
                        <a:pt x="86" y="47"/>
                      </a:lnTo>
                      <a:lnTo>
                        <a:pt x="76" y="58"/>
                      </a:lnTo>
                      <a:lnTo>
                        <a:pt x="68" y="71"/>
                      </a:lnTo>
                      <a:lnTo>
                        <a:pt x="58" y="84"/>
                      </a:lnTo>
                      <a:lnTo>
                        <a:pt x="48" y="95"/>
                      </a:lnTo>
                      <a:lnTo>
                        <a:pt x="38" y="107"/>
                      </a:lnTo>
                      <a:lnTo>
                        <a:pt x="29" y="118"/>
                      </a:lnTo>
                      <a:lnTo>
                        <a:pt x="18" y="130"/>
                      </a:lnTo>
                      <a:lnTo>
                        <a:pt x="9" y="141"/>
                      </a:lnTo>
                      <a:lnTo>
                        <a:pt x="0" y="153"/>
                      </a:lnTo>
                      <a:lnTo>
                        <a:pt x="0" y="148"/>
                      </a:lnTo>
                      <a:lnTo>
                        <a:pt x="0" y="143"/>
                      </a:lnTo>
                      <a:lnTo>
                        <a:pt x="0" y="137"/>
                      </a:lnTo>
                      <a:lnTo>
                        <a:pt x="0" y="132"/>
                      </a:lnTo>
                      <a:lnTo>
                        <a:pt x="6" y="124"/>
                      </a:lnTo>
                      <a:lnTo>
                        <a:pt x="12" y="116"/>
                      </a:lnTo>
                      <a:lnTo>
                        <a:pt x="17" y="108"/>
                      </a:lnTo>
                      <a:lnTo>
                        <a:pt x="23" y="99"/>
                      </a:lnTo>
                      <a:lnTo>
                        <a:pt x="28" y="91"/>
                      </a:lnTo>
                      <a:lnTo>
                        <a:pt x="33" y="82"/>
                      </a:lnTo>
                      <a:lnTo>
                        <a:pt x="38" y="76"/>
                      </a:lnTo>
                      <a:lnTo>
                        <a:pt x="43" y="6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8" name="Freeform 370"/>
                <p:cNvSpPr>
                  <a:spLocks/>
                </p:cNvSpPr>
                <p:nvPr/>
              </p:nvSpPr>
              <p:spPr bwMode="auto">
                <a:xfrm>
                  <a:off x="2896" y="1702"/>
                  <a:ext cx="14" cy="63"/>
                </a:xfrm>
                <a:custGeom>
                  <a:avLst/>
                  <a:gdLst/>
                  <a:ahLst/>
                  <a:cxnLst>
                    <a:cxn ang="0">
                      <a:pos x="7" y="125"/>
                    </a:cxn>
                    <a:cxn ang="0">
                      <a:pos x="6" y="132"/>
                    </a:cxn>
                    <a:cxn ang="0">
                      <a:pos x="5" y="140"/>
                    </a:cxn>
                    <a:cxn ang="0">
                      <a:pos x="4" y="147"/>
                    </a:cxn>
                    <a:cxn ang="0">
                      <a:pos x="4" y="155"/>
                    </a:cxn>
                    <a:cxn ang="0">
                      <a:pos x="3" y="162"/>
                    </a:cxn>
                    <a:cxn ang="0">
                      <a:pos x="2" y="170"/>
                    </a:cxn>
                    <a:cxn ang="0">
                      <a:pos x="2" y="177"/>
                    </a:cxn>
                    <a:cxn ang="0">
                      <a:pos x="0" y="185"/>
                    </a:cxn>
                    <a:cxn ang="0">
                      <a:pos x="6" y="186"/>
                    </a:cxn>
                    <a:cxn ang="0">
                      <a:pos x="11" y="187"/>
                    </a:cxn>
                    <a:cxn ang="0">
                      <a:pos x="17" y="188"/>
                    </a:cxn>
                    <a:cxn ang="0">
                      <a:pos x="22" y="191"/>
                    </a:cxn>
                    <a:cxn ang="0">
                      <a:pos x="22" y="176"/>
                    </a:cxn>
                    <a:cxn ang="0">
                      <a:pos x="22" y="161"/>
                    </a:cxn>
                    <a:cxn ang="0">
                      <a:pos x="22" y="146"/>
                    </a:cxn>
                    <a:cxn ang="0">
                      <a:pos x="22" y="131"/>
                    </a:cxn>
                    <a:cxn ang="0">
                      <a:pos x="22" y="116"/>
                    </a:cxn>
                    <a:cxn ang="0">
                      <a:pos x="22" y="101"/>
                    </a:cxn>
                    <a:cxn ang="0">
                      <a:pos x="23" y="87"/>
                    </a:cxn>
                    <a:cxn ang="0">
                      <a:pos x="25" y="74"/>
                    </a:cxn>
                    <a:cxn ang="0">
                      <a:pos x="26" y="65"/>
                    </a:cxn>
                    <a:cxn ang="0">
                      <a:pos x="27" y="54"/>
                    </a:cxn>
                    <a:cxn ang="0">
                      <a:pos x="29" y="45"/>
                    </a:cxn>
                    <a:cxn ang="0">
                      <a:pos x="32" y="36"/>
                    </a:cxn>
                    <a:cxn ang="0">
                      <a:pos x="34" y="27"/>
                    </a:cxn>
                    <a:cxn ang="0">
                      <a:pos x="36" y="17"/>
                    </a:cxn>
                    <a:cxn ang="0">
                      <a:pos x="40" y="8"/>
                    </a:cxn>
                    <a:cxn ang="0">
                      <a:pos x="43" y="0"/>
                    </a:cxn>
                    <a:cxn ang="0">
                      <a:pos x="38" y="7"/>
                    </a:cxn>
                    <a:cxn ang="0">
                      <a:pos x="34" y="14"/>
                    </a:cxn>
                    <a:cxn ang="0">
                      <a:pos x="30" y="21"/>
                    </a:cxn>
                    <a:cxn ang="0">
                      <a:pos x="26" y="28"/>
                    </a:cxn>
                    <a:cxn ang="0">
                      <a:pos x="21" y="34"/>
                    </a:cxn>
                    <a:cxn ang="0">
                      <a:pos x="17" y="41"/>
                    </a:cxn>
                    <a:cxn ang="0">
                      <a:pos x="12" y="46"/>
                    </a:cxn>
                    <a:cxn ang="0">
                      <a:pos x="7" y="53"/>
                    </a:cxn>
                    <a:cxn ang="0">
                      <a:pos x="10" y="59"/>
                    </a:cxn>
                    <a:cxn ang="0">
                      <a:pos x="12" y="64"/>
                    </a:cxn>
                    <a:cxn ang="0">
                      <a:pos x="15" y="69"/>
                    </a:cxn>
                    <a:cxn ang="0">
                      <a:pos x="19" y="73"/>
                    </a:cxn>
                    <a:cxn ang="0">
                      <a:pos x="17" y="79"/>
                    </a:cxn>
                    <a:cxn ang="0">
                      <a:pos x="15" y="84"/>
                    </a:cxn>
                    <a:cxn ang="0">
                      <a:pos x="13" y="91"/>
                    </a:cxn>
                    <a:cxn ang="0">
                      <a:pos x="12" y="98"/>
                    </a:cxn>
                    <a:cxn ang="0">
                      <a:pos x="11" y="105"/>
                    </a:cxn>
                    <a:cxn ang="0">
                      <a:pos x="8" y="112"/>
                    </a:cxn>
                    <a:cxn ang="0">
                      <a:pos x="7" y="118"/>
                    </a:cxn>
                    <a:cxn ang="0">
                      <a:pos x="7" y="125"/>
                    </a:cxn>
                  </a:cxnLst>
                  <a:rect l="0" t="0" r="r" b="b"/>
                  <a:pathLst>
                    <a:path w="43" h="191">
                      <a:moveTo>
                        <a:pt x="7" y="125"/>
                      </a:moveTo>
                      <a:lnTo>
                        <a:pt x="6" y="132"/>
                      </a:lnTo>
                      <a:lnTo>
                        <a:pt x="5" y="140"/>
                      </a:lnTo>
                      <a:lnTo>
                        <a:pt x="4" y="147"/>
                      </a:lnTo>
                      <a:lnTo>
                        <a:pt x="4" y="155"/>
                      </a:lnTo>
                      <a:lnTo>
                        <a:pt x="3" y="162"/>
                      </a:lnTo>
                      <a:lnTo>
                        <a:pt x="2" y="170"/>
                      </a:lnTo>
                      <a:lnTo>
                        <a:pt x="2" y="177"/>
                      </a:lnTo>
                      <a:lnTo>
                        <a:pt x="0" y="185"/>
                      </a:lnTo>
                      <a:lnTo>
                        <a:pt x="6" y="186"/>
                      </a:lnTo>
                      <a:lnTo>
                        <a:pt x="11" y="187"/>
                      </a:lnTo>
                      <a:lnTo>
                        <a:pt x="17" y="188"/>
                      </a:lnTo>
                      <a:lnTo>
                        <a:pt x="22" y="191"/>
                      </a:lnTo>
                      <a:lnTo>
                        <a:pt x="22" y="176"/>
                      </a:lnTo>
                      <a:lnTo>
                        <a:pt x="22" y="161"/>
                      </a:lnTo>
                      <a:lnTo>
                        <a:pt x="22" y="146"/>
                      </a:lnTo>
                      <a:lnTo>
                        <a:pt x="22" y="131"/>
                      </a:lnTo>
                      <a:lnTo>
                        <a:pt x="22" y="116"/>
                      </a:lnTo>
                      <a:lnTo>
                        <a:pt x="22" y="101"/>
                      </a:lnTo>
                      <a:lnTo>
                        <a:pt x="23" y="87"/>
                      </a:lnTo>
                      <a:lnTo>
                        <a:pt x="25" y="74"/>
                      </a:lnTo>
                      <a:lnTo>
                        <a:pt x="26" y="65"/>
                      </a:lnTo>
                      <a:lnTo>
                        <a:pt x="27" y="54"/>
                      </a:lnTo>
                      <a:lnTo>
                        <a:pt x="29" y="45"/>
                      </a:lnTo>
                      <a:lnTo>
                        <a:pt x="32" y="36"/>
                      </a:lnTo>
                      <a:lnTo>
                        <a:pt x="34" y="27"/>
                      </a:lnTo>
                      <a:lnTo>
                        <a:pt x="36" y="17"/>
                      </a:lnTo>
                      <a:lnTo>
                        <a:pt x="40" y="8"/>
                      </a:lnTo>
                      <a:lnTo>
                        <a:pt x="43" y="0"/>
                      </a:lnTo>
                      <a:lnTo>
                        <a:pt x="38" y="7"/>
                      </a:lnTo>
                      <a:lnTo>
                        <a:pt x="34" y="14"/>
                      </a:lnTo>
                      <a:lnTo>
                        <a:pt x="30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7" y="41"/>
                      </a:lnTo>
                      <a:lnTo>
                        <a:pt x="12" y="46"/>
                      </a:lnTo>
                      <a:lnTo>
                        <a:pt x="7" y="53"/>
                      </a:lnTo>
                      <a:lnTo>
                        <a:pt x="10" y="59"/>
                      </a:lnTo>
                      <a:lnTo>
                        <a:pt x="12" y="64"/>
                      </a:lnTo>
                      <a:lnTo>
                        <a:pt x="15" y="69"/>
                      </a:lnTo>
                      <a:lnTo>
                        <a:pt x="19" y="73"/>
                      </a:lnTo>
                      <a:lnTo>
                        <a:pt x="17" y="79"/>
                      </a:lnTo>
                      <a:lnTo>
                        <a:pt x="15" y="84"/>
                      </a:lnTo>
                      <a:lnTo>
                        <a:pt x="13" y="91"/>
                      </a:lnTo>
                      <a:lnTo>
                        <a:pt x="12" y="98"/>
                      </a:lnTo>
                      <a:lnTo>
                        <a:pt x="11" y="105"/>
                      </a:lnTo>
                      <a:lnTo>
                        <a:pt x="8" y="112"/>
                      </a:lnTo>
                      <a:lnTo>
                        <a:pt x="7" y="118"/>
                      </a:lnTo>
                      <a:lnTo>
                        <a:pt x="7" y="1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9" name="Freeform 371"/>
                <p:cNvSpPr>
                  <a:spLocks/>
                </p:cNvSpPr>
                <p:nvPr/>
              </p:nvSpPr>
              <p:spPr bwMode="auto">
                <a:xfrm>
                  <a:off x="2819" y="1734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10" y="22"/>
                    </a:cxn>
                    <a:cxn ang="0">
                      <a:pos x="15" y="19"/>
                    </a:cxn>
                    <a:cxn ang="0">
                      <a:pos x="22" y="14"/>
                    </a:cxn>
                    <a:cxn ang="0">
                      <a:pos x="30" y="11"/>
                    </a:cxn>
                    <a:cxn ang="0">
                      <a:pos x="37" y="7"/>
                    </a:cxn>
                    <a:cxn ang="0">
                      <a:pos x="44" y="4"/>
                    </a:cxn>
                    <a:cxn ang="0">
                      <a:pos x="52" y="1"/>
                    </a:cxn>
                    <a:cxn ang="0">
                      <a:pos x="58" y="0"/>
                    </a:cxn>
                    <a:cxn ang="0">
                      <a:pos x="63" y="0"/>
                    </a:cxn>
                    <a:cxn ang="0">
                      <a:pos x="67" y="0"/>
                    </a:cxn>
                    <a:cxn ang="0">
                      <a:pos x="72" y="0"/>
                    </a:cxn>
                    <a:cxn ang="0">
                      <a:pos x="77" y="0"/>
                    </a:cxn>
                    <a:cxn ang="0">
                      <a:pos x="81" y="0"/>
                    </a:cxn>
                    <a:cxn ang="0">
                      <a:pos x="85" y="1"/>
                    </a:cxn>
                    <a:cxn ang="0">
                      <a:pos x="85" y="4"/>
                    </a:cxn>
                    <a:cxn ang="0">
                      <a:pos x="85" y="8"/>
                    </a:cxn>
                    <a:cxn ang="0">
                      <a:pos x="87" y="12"/>
                    </a:cxn>
                    <a:cxn ang="0">
                      <a:pos x="91" y="21"/>
                    </a:cxn>
                    <a:cxn ang="0">
                      <a:pos x="82" y="22"/>
                    </a:cxn>
                    <a:cxn ang="0">
                      <a:pos x="78" y="25"/>
                    </a:cxn>
                    <a:cxn ang="0">
                      <a:pos x="76" y="28"/>
                    </a:cxn>
                    <a:cxn ang="0">
                      <a:pos x="73" y="32"/>
                    </a:cxn>
                    <a:cxn ang="0">
                      <a:pos x="72" y="36"/>
                    </a:cxn>
                    <a:cxn ang="0">
                      <a:pos x="72" y="41"/>
                    </a:cxn>
                    <a:cxn ang="0">
                      <a:pos x="73" y="44"/>
                    </a:cxn>
                    <a:cxn ang="0">
                      <a:pos x="72" y="47"/>
                    </a:cxn>
                    <a:cxn ang="0">
                      <a:pos x="69" y="50"/>
                    </a:cxn>
                    <a:cxn ang="0">
                      <a:pos x="66" y="53"/>
                    </a:cxn>
                    <a:cxn ang="0">
                      <a:pos x="65" y="58"/>
                    </a:cxn>
                    <a:cxn ang="0">
                      <a:pos x="65" y="63"/>
                    </a:cxn>
                    <a:cxn ang="0">
                      <a:pos x="66" y="67"/>
                    </a:cxn>
                    <a:cxn ang="0">
                      <a:pos x="69" y="72"/>
                    </a:cxn>
                    <a:cxn ang="0">
                      <a:pos x="73" y="75"/>
                    </a:cxn>
                    <a:cxn ang="0">
                      <a:pos x="70" y="74"/>
                    </a:cxn>
                    <a:cxn ang="0">
                      <a:pos x="66" y="72"/>
                    </a:cxn>
                    <a:cxn ang="0">
                      <a:pos x="63" y="71"/>
                    </a:cxn>
                    <a:cxn ang="0">
                      <a:pos x="58" y="70"/>
                    </a:cxn>
                    <a:cxn ang="0">
                      <a:pos x="55" y="68"/>
                    </a:cxn>
                    <a:cxn ang="0">
                      <a:pos x="50" y="70"/>
                    </a:cxn>
                    <a:cxn ang="0">
                      <a:pos x="45" y="68"/>
                    </a:cxn>
                    <a:cxn ang="0">
                      <a:pos x="42" y="67"/>
                    </a:cxn>
                    <a:cxn ang="0">
                      <a:pos x="37" y="66"/>
                    </a:cxn>
                    <a:cxn ang="0">
                      <a:pos x="34" y="64"/>
                    </a:cxn>
                    <a:cxn ang="0">
                      <a:pos x="32" y="62"/>
                    </a:cxn>
                    <a:cxn ang="0">
                      <a:pos x="30" y="57"/>
                    </a:cxn>
                    <a:cxn ang="0">
                      <a:pos x="25" y="57"/>
                    </a:cxn>
                    <a:cxn ang="0">
                      <a:pos x="20" y="57"/>
                    </a:cxn>
                    <a:cxn ang="0">
                      <a:pos x="15" y="55"/>
                    </a:cxn>
                    <a:cxn ang="0">
                      <a:pos x="13" y="50"/>
                    </a:cxn>
                    <a:cxn ang="0">
                      <a:pos x="14" y="45"/>
                    </a:cxn>
                    <a:cxn ang="0">
                      <a:pos x="17" y="42"/>
                    </a:cxn>
                    <a:cxn ang="0">
                      <a:pos x="13" y="43"/>
                    </a:cxn>
                    <a:cxn ang="0">
                      <a:pos x="9" y="42"/>
                    </a:cxn>
                    <a:cxn ang="0">
                      <a:pos x="4" y="41"/>
                    </a:cxn>
                    <a:cxn ang="0">
                      <a:pos x="0" y="36"/>
                    </a:cxn>
                    <a:cxn ang="0">
                      <a:pos x="0" y="32"/>
                    </a:cxn>
                    <a:cxn ang="0">
                      <a:pos x="3" y="28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91" h="75">
                      <a:moveTo>
                        <a:pt x="5" y="25"/>
                      </a:moveTo>
                      <a:lnTo>
                        <a:pt x="6" y="25"/>
                      </a:lnTo>
                      <a:lnTo>
                        <a:pt x="9" y="23"/>
                      </a:lnTo>
                      <a:lnTo>
                        <a:pt x="10" y="22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4" y="20"/>
                      </a:lnTo>
                      <a:lnTo>
                        <a:pt x="15" y="19"/>
                      </a:lnTo>
                      <a:lnTo>
                        <a:pt x="18" y="18"/>
                      </a:lnTo>
                      <a:lnTo>
                        <a:pt x="19" y="16"/>
                      </a:lnTo>
                      <a:lnTo>
                        <a:pt x="21" y="15"/>
                      </a:lnTo>
                      <a:lnTo>
                        <a:pt x="22" y="14"/>
                      </a:lnTo>
                      <a:lnTo>
                        <a:pt x="25" y="13"/>
                      </a:lnTo>
                      <a:lnTo>
                        <a:pt x="26" y="13"/>
                      </a:lnTo>
                      <a:lnTo>
                        <a:pt x="28" y="12"/>
                      </a:lnTo>
                      <a:lnTo>
                        <a:pt x="30" y="11"/>
                      </a:lnTo>
                      <a:lnTo>
                        <a:pt x="32" y="10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7" y="7"/>
                      </a:lnTo>
                      <a:lnTo>
                        <a:pt x="40" y="6"/>
                      </a:lnTo>
                      <a:lnTo>
                        <a:pt x="41" y="5"/>
                      </a:lnTo>
                      <a:lnTo>
                        <a:pt x="43" y="5"/>
                      </a:lnTo>
                      <a:lnTo>
                        <a:pt x="44" y="4"/>
                      </a:lnTo>
                      <a:lnTo>
                        <a:pt x="47" y="3"/>
                      </a:lnTo>
                      <a:lnTo>
                        <a:pt x="48" y="3"/>
                      </a:lnTo>
                      <a:lnTo>
                        <a:pt x="50" y="1"/>
                      </a:lnTo>
                      <a:lnTo>
                        <a:pt x="52" y="1"/>
                      </a:lnTo>
                      <a:lnTo>
                        <a:pt x="54" y="1"/>
                      </a:lnTo>
                      <a:lnTo>
                        <a:pt x="55" y="1"/>
                      </a:lnTo>
                      <a:lnTo>
                        <a:pt x="57" y="0"/>
                      </a:lnTo>
                      <a:lnTo>
                        <a:pt x="58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2" y="0"/>
                      </a:lnTo>
                      <a:lnTo>
                        <a:pt x="63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4" y="0"/>
                      </a:lnTo>
                      <a:lnTo>
                        <a:pt x="76" y="0"/>
                      </a:lnTo>
                      <a:lnTo>
                        <a:pt x="77" y="0"/>
                      </a:lnTo>
                      <a:lnTo>
                        <a:pt x="78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2" y="0"/>
                      </a:lnTo>
                      <a:lnTo>
                        <a:pt x="84" y="0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1"/>
                      </a:lnTo>
                      <a:lnTo>
                        <a:pt x="85" y="1"/>
                      </a:lnTo>
                      <a:lnTo>
                        <a:pt x="85" y="3"/>
                      </a:lnTo>
                      <a:lnTo>
                        <a:pt x="85" y="4"/>
                      </a:lnTo>
                      <a:lnTo>
                        <a:pt x="85" y="5"/>
                      </a:lnTo>
                      <a:lnTo>
                        <a:pt x="85" y="6"/>
                      </a:lnTo>
                      <a:lnTo>
                        <a:pt x="85" y="7"/>
                      </a:lnTo>
                      <a:lnTo>
                        <a:pt x="85" y="8"/>
                      </a:lnTo>
                      <a:lnTo>
                        <a:pt x="86" y="10"/>
                      </a:lnTo>
                      <a:lnTo>
                        <a:pt x="86" y="11"/>
                      </a:lnTo>
                      <a:lnTo>
                        <a:pt x="86" y="12"/>
                      </a:lnTo>
                      <a:lnTo>
                        <a:pt x="87" y="12"/>
                      </a:lnTo>
                      <a:lnTo>
                        <a:pt x="87" y="13"/>
                      </a:lnTo>
                      <a:lnTo>
                        <a:pt x="87" y="14"/>
                      </a:lnTo>
                      <a:lnTo>
                        <a:pt x="88" y="14"/>
                      </a:lnTo>
                      <a:lnTo>
                        <a:pt x="91" y="21"/>
                      </a:lnTo>
                      <a:lnTo>
                        <a:pt x="86" y="22"/>
                      </a:lnTo>
                      <a:lnTo>
                        <a:pt x="85" y="22"/>
                      </a:lnTo>
                      <a:lnTo>
                        <a:pt x="84" y="22"/>
                      </a:lnTo>
                      <a:lnTo>
                        <a:pt x="82" y="22"/>
                      </a:lnTo>
                      <a:lnTo>
                        <a:pt x="81" y="22"/>
                      </a:lnTo>
                      <a:lnTo>
                        <a:pt x="80" y="23"/>
                      </a:lnTo>
                      <a:lnTo>
                        <a:pt x="79" y="25"/>
                      </a:lnTo>
                      <a:lnTo>
                        <a:pt x="78" y="25"/>
                      </a:lnTo>
                      <a:lnTo>
                        <a:pt x="78" y="26"/>
                      </a:lnTo>
                      <a:lnTo>
                        <a:pt x="77" y="27"/>
                      </a:lnTo>
                      <a:lnTo>
                        <a:pt x="76" y="27"/>
                      </a:lnTo>
                      <a:lnTo>
                        <a:pt x="76" y="28"/>
                      </a:lnTo>
                      <a:lnTo>
                        <a:pt x="74" y="29"/>
                      </a:lnTo>
                      <a:lnTo>
                        <a:pt x="74" y="30"/>
                      </a:lnTo>
                      <a:lnTo>
                        <a:pt x="73" y="30"/>
                      </a:lnTo>
                      <a:lnTo>
                        <a:pt x="73" y="32"/>
                      </a:lnTo>
                      <a:lnTo>
                        <a:pt x="73" y="33"/>
                      </a:lnTo>
                      <a:lnTo>
                        <a:pt x="72" y="34"/>
                      </a:lnTo>
                      <a:lnTo>
                        <a:pt x="72" y="35"/>
                      </a:lnTo>
                      <a:lnTo>
                        <a:pt x="72" y="36"/>
                      </a:lnTo>
                      <a:lnTo>
                        <a:pt x="72" y="37"/>
                      </a:lnTo>
                      <a:lnTo>
                        <a:pt x="71" y="38"/>
                      </a:lnTo>
                      <a:lnTo>
                        <a:pt x="71" y="40"/>
                      </a:lnTo>
                      <a:lnTo>
                        <a:pt x="72" y="41"/>
                      </a:lnTo>
                      <a:lnTo>
                        <a:pt x="72" y="42"/>
                      </a:lnTo>
                      <a:lnTo>
                        <a:pt x="72" y="43"/>
                      </a:lnTo>
                      <a:lnTo>
                        <a:pt x="72" y="44"/>
                      </a:lnTo>
                      <a:lnTo>
                        <a:pt x="73" y="44"/>
                      </a:lnTo>
                      <a:lnTo>
                        <a:pt x="73" y="45"/>
                      </a:lnTo>
                      <a:lnTo>
                        <a:pt x="74" y="47"/>
                      </a:lnTo>
                      <a:lnTo>
                        <a:pt x="73" y="47"/>
                      </a:lnTo>
                      <a:lnTo>
                        <a:pt x="72" y="47"/>
                      </a:lnTo>
                      <a:lnTo>
                        <a:pt x="71" y="47"/>
                      </a:lnTo>
                      <a:lnTo>
                        <a:pt x="70" y="48"/>
                      </a:lnTo>
                      <a:lnTo>
                        <a:pt x="69" y="49"/>
                      </a:lnTo>
                      <a:lnTo>
                        <a:pt x="69" y="50"/>
                      </a:lnTo>
                      <a:lnTo>
                        <a:pt x="67" y="50"/>
                      </a:lnTo>
                      <a:lnTo>
                        <a:pt x="67" y="51"/>
                      </a:lnTo>
                      <a:lnTo>
                        <a:pt x="66" y="52"/>
                      </a:lnTo>
                      <a:lnTo>
                        <a:pt x="66" y="53"/>
                      </a:lnTo>
                      <a:lnTo>
                        <a:pt x="65" y="55"/>
                      </a:lnTo>
                      <a:lnTo>
                        <a:pt x="65" y="56"/>
                      </a:lnTo>
                      <a:lnTo>
                        <a:pt x="65" y="57"/>
                      </a:lnTo>
                      <a:lnTo>
                        <a:pt x="65" y="58"/>
                      </a:lnTo>
                      <a:lnTo>
                        <a:pt x="65" y="59"/>
                      </a:lnTo>
                      <a:lnTo>
                        <a:pt x="65" y="60"/>
                      </a:lnTo>
                      <a:lnTo>
                        <a:pt x="65" y="62"/>
                      </a:lnTo>
                      <a:lnTo>
                        <a:pt x="65" y="63"/>
                      </a:lnTo>
                      <a:lnTo>
                        <a:pt x="65" y="64"/>
                      </a:lnTo>
                      <a:lnTo>
                        <a:pt x="65" y="65"/>
                      </a:lnTo>
                      <a:lnTo>
                        <a:pt x="66" y="66"/>
                      </a:lnTo>
                      <a:lnTo>
                        <a:pt x="66" y="67"/>
                      </a:lnTo>
                      <a:lnTo>
                        <a:pt x="66" y="68"/>
                      </a:lnTo>
                      <a:lnTo>
                        <a:pt x="67" y="70"/>
                      </a:lnTo>
                      <a:lnTo>
                        <a:pt x="67" y="71"/>
                      </a:lnTo>
                      <a:lnTo>
                        <a:pt x="69" y="72"/>
                      </a:lnTo>
                      <a:lnTo>
                        <a:pt x="70" y="73"/>
                      </a:lnTo>
                      <a:lnTo>
                        <a:pt x="71" y="74"/>
                      </a:lnTo>
                      <a:lnTo>
                        <a:pt x="72" y="74"/>
                      </a:lnTo>
                      <a:lnTo>
                        <a:pt x="73" y="75"/>
                      </a:lnTo>
                      <a:lnTo>
                        <a:pt x="73" y="74"/>
                      </a:lnTo>
                      <a:lnTo>
                        <a:pt x="72" y="74"/>
                      </a:lnTo>
                      <a:lnTo>
                        <a:pt x="71" y="74"/>
                      </a:lnTo>
                      <a:lnTo>
                        <a:pt x="70" y="74"/>
                      </a:lnTo>
                      <a:lnTo>
                        <a:pt x="69" y="73"/>
                      </a:lnTo>
                      <a:lnTo>
                        <a:pt x="67" y="73"/>
                      </a:lnTo>
                      <a:lnTo>
                        <a:pt x="66" y="73"/>
                      </a:lnTo>
                      <a:lnTo>
                        <a:pt x="66" y="72"/>
                      </a:lnTo>
                      <a:lnTo>
                        <a:pt x="65" y="72"/>
                      </a:lnTo>
                      <a:lnTo>
                        <a:pt x="64" y="72"/>
                      </a:lnTo>
                      <a:lnTo>
                        <a:pt x="64" y="71"/>
                      </a:lnTo>
                      <a:lnTo>
                        <a:pt x="63" y="71"/>
                      </a:lnTo>
                      <a:lnTo>
                        <a:pt x="62" y="71"/>
                      </a:lnTo>
                      <a:lnTo>
                        <a:pt x="61" y="70"/>
                      </a:lnTo>
                      <a:lnTo>
                        <a:pt x="59" y="70"/>
                      </a:lnTo>
                      <a:lnTo>
                        <a:pt x="58" y="70"/>
                      </a:lnTo>
                      <a:lnTo>
                        <a:pt x="57" y="70"/>
                      </a:lnTo>
                      <a:lnTo>
                        <a:pt x="56" y="70"/>
                      </a:lnTo>
                      <a:lnTo>
                        <a:pt x="56" y="68"/>
                      </a:lnTo>
                      <a:lnTo>
                        <a:pt x="55" y="68"/>
                      </a:lnTo>
                      <a:lnTo>
                        <a:pt x="54" y="68"/>
                      </a:lnTo>
                      <a:lnTo>
                        <a:pt x="52" y="68"/>
                      </a:lnTo>
                      <a:lnTo>
                        <a:pt x="51" y="70"/>
                      </a:lnTo>
                      <a:lnTo>
                        <a:pt x="50" y="70"/>
                      </a:lnTo>
                      <a:lnTo>
                        <a:pt x="49" y="68"/>
                      </a:lnTo>
                      <a:lnTo>
                        <a:pt x="48" y="68"/>
                      </a:lnTo>
                      <a:lnTo>
                        <a:pt x="47" y="68"/>
                      </a:lnTo>
                      <a:lnTo>
                        <a:pt x="45" y="68"/>
                      </a:lnTo>
                      <a:lnTo>
                        <a:pt x="44" y="68"/>
                      </a:lnTo>
                      <a:lnTo>
                        <a:pt x="43" y="68"/>
                      </a:lnTo>
                      <a:lnTo>
                        <a:pt x="42" y="68"/>
                      </a:lnTo>
                      <a:lnTo>
                        <a:pt x="42" y="67"/>
                      </a:lnTo>
                      <a:lnTo>
                        <a:pt x="41" y="67"/>
                      </a:lnTo>
                      <a:lnTo>
                        <a:pt x="40" y="67"/>
                      </a:lnTo>
                      <a:lnTo>
                        <a:pt x="39" y="66"/>
                      </a:lnTo>
                      <a:lnTo>
                        <a:pt x="37" y="66"/>
                      </a:lnTo>
                      <a:lnTo>
                        <a:pt x="36" y="65"/>
                      </a:lnTo>
                      <a:lnTo>
                        <a:pt x="35" y="65"/>
                      </a:lnTo>
                      <a:lnTo>
                        <a:pt x="35" y="64"/>
                      </a:lnTo>
                      <a:lnTo>
                        <a:pt x="34" y="64"/>
                      </a:lnTo>
                      <a:lnTo>
                        <a:pt x="34" y="63"/>
                      </a:lnTo>
                      <a:lnTo>
                        <a:pt x="33" y="63"/>
                      </a:lnTo>
                      <a:lnTo>
                        <a:pt x="33" y="62"/>
                      </a:lnTo>
                      <a:lnTo>
                        <a:pt x="32" y="62"/>
                      </a:lnTo>
                      <a:lnTo>
                        <a:pt x="32" y="60"/>
                      </a:lnTo>
                      <a:lnTo>
                        <a:pt x="30" y="59"/>
                      </a:lnTo>
                      <a:lnTo>
                        <a:pt x="30" y="58"/>
                      </a:lnTo>
                      <a:lnTo>
                        <a:pt x="30" y="57"/>
                      </a:lnTo>
                      <a:lnTo>
                        <a:pt x="28" y="57"/>
                      </a:lnTo>
                      <a:lnTo>
                        <a:pt x="27" y="57"/>
                      </a:lnTo>
                      <a:lnTo>
                        <a:pt x="26" y="57"/>
                      </a:lnTo>
                      <a:lnTo>
                        <a:pt x="25" y="57"/>
                      </a:lnTo>
                      <a:lnTo>
                        <a:pt x="24" y="57"/>
                      </a:lnTo>
                      <a:lnTo>
                        <a:pt x="22" y="57"/>
                      </a:lnTo>
                      <a:lnTo>
                        <a:pt x="21" y="57"/>
                      </a:lnTo>
                      <a:lnTo>
                        <a:pt x="20" y="57"/>
                      </a:lnTo>
                      <a:lnTo>
                        <a:pt x="19" y="57"/>
                      </a:lnTo>
                      <a:lnTo>
                        <a:pt x="18" y="56"/>
                      </a:lnTo>
                      <a:lnTo>
                        <a:pt x="17" y="56"/>
                      </a:lnTo>
                      <a:lnTo>
                        <a:pt x="15" y="55"/>
                      </a:lnTo>
                      <a:lnTo>
                        <a:pt x="14" y="53"/>
                      </a:lnTo>
                      <a:lnTo>
                        <a:pt x="13" y="52"/>
                      </a:lnTo>
                      <a:lnTo>
                        <a:pt x="13" y="51"/>
                      </a:lnTo>
                      <a:lnTo>
                        <a:pt x="13" y="50"/>
                      </a:lnTo>
                      <a:lnTo>
                        <a:pt x="13" y="49"/>
                      </a:lnTo>
                      <a:lnTo>
                        <a:pt x="13" y="48"/>
                      </a:lnTo>
                      <a:lnTo>
                        <a:pt x="13" y="47"/>
                      </a:lnTo>
                      <a:lnTo>
                        <a:pt x="14" y="45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17" y="42"/>
                      </a:lnTo>
                      <a:lnTo>
                        <a:pt x="18" y="42"/>
                      </a:lnTo>
                      <a:lnTo>
                        <a:pt x="17" y="42"/>
                      </a:lnTo>
                      <a:lnTo>
                        <a:pt x="14" y="42"/>
                      </a:lnTo>
                      <a:lnTo>
                        <a:pt x="13" y="43"/>
                      </a:lnTo>
                      <a:lnTo>
                        <a:pt x="12" y="43"/>
                      </a:lnTo>
                      <a:lnTo>
                        <a:pt x="11" y="43"/>
                      </a:lnTo>
                      <a:lnTo>
                        <a:pt x="10" y="43"/>
                      </a:lnTo>
                      <a:lnTo>
                        <a:pt x="9" y="42"/>
                      </a:lnTo>
                      <a:lnTo>
                        <a:pt x="7" y="42"/>
                      </a:lnTo>
                      <a:lnTo>
                        <a:pt x="6" y="42"/>
                      </a:lnTo>
                      <a:lnTo>
                        <a:pt x="5" y="42"/>
                      </a:lnTo>
                      <a:lnTo>
                        <a:pt x="4" y="41"/>
                      </a:lnTo>
                      <a:lnTo>
                        <a:pt x="3" y="40"/>
                      </a:lnTo>
                      <a:lnTo>
                        <a:pt x="2" y="38"/>
                      </a:lnTo>
                      <a:lnTo>
                        <a:pt x="2" y="37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2"/>
                      </a:lnTo>
                      <a:lnTo>
                        <a:pt x="2" y="30"/>
                      </a:lnTo>
                      <a:lnTo>
                        <a:pt x="2" y="29"/>
                      </a:lnTo>
                      <a:lnTo>
                        <a:pt x="2" y="28"/>
                      </a:lnTo>
                      <a:lnTo>
                        <a:pt x="3" y="28"/>
                      </a:lnTo>
                      <a:lnTo>
                        <a:pt x="3" y="27"/>
                      </a:lnTo>
                      <a:lnTo>
                        <a:pt x="4" y="27"/>
                      </a:lnTo>
                      <a:lnTo>
                        <a:pt x="5" y="26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FFB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0" name="Freeform 372"/>
                <p:cNvSpPr>
                  <a:spLocks/>
                </p:cNvSpPr>
                <p:nvPr/>
              </p:nvSpPr>
              <p:spPr bwMode="auto">
                <a:xfrm>
                  <a:off x="2819" y="1734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5" y="25"/>
                    </a:cxn>
                    <a:cxn ang="0">
                      <a:pos x="11" y="21"/>
                    </a:cxn>
                    <a:cxn ang="0">
                      <a:pos x="18" y="18"/>
                    </a:cxn>
                    <a:cxn ang="0">
                      <a:pos x="25" y="13"/>
                    </a:cxn>
                    <a:cxn ang="0">
                      <a:pos x="32" y="10"/>
                    </a:cxn>
                    <a:cxn ang="0">
                      <a:pos x="40" y="6"/>
                    </a:cxn>
                    <a:cxn ang="0">
                      <a:pos x="47" y="3"/>
                    </a:cxn>
                    <a:cxn ang="0">
                      <a:pos x="54" y="1"/>
                    </a:cxn>
                    <a:cxn ang="0">
                      <a:pos x="59" y="0"/>
                    </a:cxn>
                    <a:cxn ang="0">
                      <a:pos x="67" y="0"/>
                    </a:cxn>
                    <a:cxn ang="0">
                      <a:pos x="74" y="0"/>
                    </a:cxn>
                    <a:cxn ang="0">
                      <a:pos x="80" y="0"/>
                    </a:cxn>
                    <a:cxn ang="0">
                      <a:pos x="86" y="1"/>
                    </a:cxn>
                    <a:cxn ang="0">
                      <a:pos x="85" y="4"/>
                    </a:cxn>
                    <a:cxn ang="0">
                      <a:pos x="85" y="7"/>
                    </a:cxn>
                    <a:cxn ang="0">
                      <a:pos x="86" y="11"/>
                    </a:cxn>
                    <a:cxn ang="0">
                      <a:pos x="88" y="14"/>
                    </a:cxn>
                    <a:cxn ang="0">
                      <a:pos x="91" y="21"/>
                    </a:cxn>
                    <a:cxn ang="0">
                      <a:pos x="86" y="22"/>
                    </a:cxn>
                    <a:cxn ang="0">
                      <a:pos x="79" y="25"/>
                    </a:cxn>
                    <a:cxn ang="0">
                      <a:pos x="73" y="30"/>
                    </a:cxn>
                    <a:cxn ang="0">
                      <a:pos x="71" y="40"/>
                    </a:cxn>
                    <a:cxn ang="0">
                      <a:pos x="74" y="47"/>
                    </a:cxn>
                    <a:cxn ang="0">
                      <a:pos x="67" y="50"/>
                    </a:cxn>
                    <a:cxn ang="0">
                      <a:pos x="65" y="59"/>
                    </a:cxn>
                    <a:cxn ang="0">
                      <a:pos x="66" y="68"/>
                    </a:cxn>
                    <a:cxn ang="0">
                      <a:pos x="73" y="75"/>
                    </a:cxn>
                    <a:cxn ang="0">
                      <a:pos x="69" y="73"/>
                    </a:cxn>
                    <a:cxn ang="0">
                      <a:pos x="64" y="71"/>
                    </a:cxn>
                    <a:cxn ang="0">
                      <a:pos x="58" y="70"/>
                    </a:cxn>
                    <a:cxn ang="0">
                      <a:pos x="52" y="68"/>
                    </a:cxn>
                    <a:cxn ang="0">
                      <a:pos x="44" y="68"/>
                    </a:cxn>
                    <a:cxn ang="0">
                      <a:pos x="37" y="66"/>
                    </a:cxn>
                    <a:cxn ang="0">
                      <a:pos x="33" y="62"/>
                    </a:cxn>
                    <a:cxn ang="0">
                      <a:pos x="30" y="57"/>
                    </a:cxn>
                    <a:cxn ang="0">
                      <a:pos x="20" y="57"/>
                    </a:cxn>
                    <a:cxn ang="0">
                      <a:pos x="14" y="53"/>
                    </a:cxn>
                    <a:cxn ang="0">
                      <a:pos x="13" y="48"/>
                    </a:cxn>
                    <a:cxn ang="0">
                      <a:pos x="18" y="42"/>
                    </a:cxn>
                    <a:cxn ang="0">
                      <a:pos x="7" y="42"/>
                    </a:cxn>
                    <a:cxn ang="0">
                      <a:pos x="2" y="37"/>
                    </a:cxn>
                    <a:cxn ang="0">
                      <a:pos x="0" y="32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91" h="75">
                      <a:moveTo>
                        <a:pt x="5" y="25"/>
                      </a:moveTo>
                      <a:lnTo>
                        <a:pt x="11" y="21"/>
                      </a:lnTo>
                      <a:lnTo>
                        <a:pt x="18" y="18"/>
                      </a:lnTo>
                      <a:lnTo>
                        <a:pt x="25" y="13"/>
                      </a:lnTo>
                      <a:lnTo>
                        <a:pt x="32" y="10"/>
                      </a:lnTo>
                      <a:lnTo>
                        <a:pt x="40" y="6"/>
                      </a:lnTo>
                      <a:lnTo>
                        <a:pt x="47" y="3"/>
                      </a:lnTo>
                      <a:lnTo>
                        <a:pt x="54" y="1"/>
                      </a:lnTo>
                      <a:lnTo>
                        <a:pt x="59" y="0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6" y="1"/>
                      </a:lnTo>
                      <a:lnTo>
                        <a:pt x="85" y="4"/>
                      </a:lnTo>
                      <a:lnTo>
                        <a:pt x="85" y="7"/>
                      </a:lnTo>
                      <a:lnTo>
                        <a:pt x="86" y="11"/>
                      </a:lnTo>
                      <a:lnTo>
                        <a:pt x="88" y="14"/>
                      </a:lnTo>
                      <a:lnTo>
                        <a:pt x="91" y="21"/>
                      </a:lnTo>
                      <a:lnTo>
                        <a:pt x="86" y="22"/>
                      </a:lnTo>
                      <a:lnTo>
                        <a:pt x="79" y="25"/>
                      </a:lnTo>
                      <a:lnTo>
                        <a:pt x="73" y="30"/>
                      </a:lnTo>
                      <a:lnTo>
                        <a:pt x="71" y="40"/>
                      </a:lnTo>
                      <a:lnTo>
                        <a:pt x="74" y="47"/>
                      </a:lnTo>
                      <a:lnTo>
                        <a:pt x="67" y="50"/>
                      </a:lnTo>
                      <a:lnTo>
                        <a:pt x="65" y="59"/>
                      </a:lnTo>
                      <a:lnTo>
                        <a:pt x="66" y="68"/>
                      </a:lnTo>
                      <a:lnTo>
                        <a:pt x="73" y="75"/>
                      </a:lnTo>
                      <a:lnTo>
                        <a:pt x="69" y="73"/>
                      </a:lnTo>
                      <a:lnTo>
                        <a:pt x="64" y="71"/>
                      </a:lnTo>
                      <a:lnTo>
                        <a:pt x="58" y="70"/>
                      </a:lnTo>
                      <a:lnTo>
                        <a:pt x="52" y="68"/>
                      </a:lnTo>
                      <a:lnTo>
                        <a:pt x="44" y="68"/>
                      </a:lnTo>
                      <a:lnTo>
                        <a:pt x="37" y="66"/>
                      </a:lnTo>
                      <a:lnTo>
                        <a:pt x="33" y="62"/>
                      </a:lnTo>
                      <a:lnTo>
                        <a:pt x="30" y="57"/>
                      </a:lnTo>
                      <a:lnTo>
                        <a:pt x="20" y="57"/>
                      </a:lnTo>
                      <a:lnTo>
                        <a:pt x="14" y="53"/>
                      </a:lnTo>
                      <a:lnTo>
                        <a:pt x="13" y="48"/>
                      </a:lnTo>
                      <a:lnTo>
                        <a:pt x="18" y="42"/>
                      </a:lnTo>
                      <a:lnTo>
                        <a:pt x="7" y="42"/>
                      </a:lnTo>
                      <a:lnTo>
                        <a:pt x="2" y="37"/>
                      </a:lnTo>
                      <a:lnTo>
                        <a:pt x="0" y="32"/>
                      </a:lnTo>
                      <a:lnTo>
                        <a:pt x="5" y="2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1" name="Freeform 373"/>
                <p:cNvSpPr>
                  <a:spLocks noEditPoints="1"/>
                </p:cNvSpPr>
                <p:nvPr/>
              </p:nvSpPr>
              <p:spPr bwMode="auto">
                <a:xfrm>
                  <a:off x="2320" y="1669"/>
                  <a:ext cx="578" cy="156"/>
                </a:xfrm>
                <a:custGeom>
                  <a:avLst/>
                  <a:gdLst/>
                  <a:ahLst/>
                  <a:cxnLst>
                    <a:cxn ang="0">
                      <a:pos x="819" y="7"/>
                    </a:cxn>
                    <a:cxn ang="0">
                      <a:pos x="859" y="51"/>
                    </a:cxn>
                    <a:cxn ang="0">
                      <a:pos x="849" y="100"/>
                    </a:cxn>
                    <a:cxn ang="0">
                      <a:pos x="786" y="103"/>
                    </a:cxn>
                    <a:cxn ang="0">
                      <a:pos x="745" y="77"/>
                    </a:cxn>
                    <a:cxn ang="0">
                      <a:pos x="704" y="52"/>
                    </a:cxn>
                    <a:cxn ang="0">
                      <a:pos x="728" y="18"/>
                    </a:cxn>
                    <a:cxn ang="0">
                      <a:pos x="428" y="153"/>
                    </a:cxn>
                    <a:cxn ang="0">
                      <a:pos x="448" y="203"/>
                    </a:cxn>
                    <a:cxn ang="0">
                      <a:pos x="504" y="182"/>
                    </a:cxn>
                    <a:cxn ang="0">
                      <a:pos x="521" y="224"/>
                    </a:cxn>
                    <a:cxn ang="0">
                      <a:pos x="570" y="216"/>
                    </a:cxn>
                    <a:cxn ang="0">
                      <a:pos x="586" y="173"/>
                    </a:cxn>
                    <a:cxn ang="0">
                      <a:pos x="559" y="129"/>
                    </a:cxn>
                    <a:cxn ang="0">
                      <a:pos x="524" y="89"/>
                    </a:cxn>
                    <a:cxn ang="0">
                      <a:pos x="458" y="100"/>
                    </a:cxn>
                    <a:cxn ang="0">
                      <a:pos x="380" y="249"/>
                    </a:cxn>
                    <a:cxn ang="0">
                      <a:pos x="355" y="298"/>
                    </a:cxn>
                    <a:cxn ang="0">
                      <a:pos x="424" y="306"/>
                    </a:cxn>
                    <a:cxn ang="0">
                      <a:pos x="431" y="296"/>
                    </a:cxn>
                    <a:cxn ang="0">
                      <a:pos x="476" y="306"/>
                    </a:cxn>
                    <a:cxn ang="0">
                      <a:pos x="462" y="272"/>
                    </a:cxn>
                    <a:cxn ang="0">
                      <a:pos x="448" y="248"/>
                    </a:cxn>
                    <a:cxn ang="0">
                      <a:pos x="482" y="262"/>
                    </a:cxn>
                    <a:cxn ang="0">
                      <a:pos x="497" y="300"/>
                    </a:cxn>
                    <a:cxn ang="0">
                      <a:pos x="489" y="342"/>
                    </a:cxn>
                    <a:cxn ang="0">
                      <a:pos x="522" y="359"/>
                    </a:cxn>
                    <a:cxn ang="0">
                      <a:pos x="547" y="298"/>
                    </a:cxn>
                    <a:cxn ang="0">
                      <a:pos x="525" y="254"/>
                    </a:cxn>
                    <a:cxn ang="0">
                      <a:pos x="482" y="213"/>
                    </a:cxn>
                    <a:cxn ang="0">
                      <a:pos x="438" y="224"/>
                    </a:cxn>
                    <a:cxn ang="0">
                      <a:pos x="2" y="421"/>
                    </a:cxn>
                    <a:cxn ang="0">
                      <a:pos x="96" y="432"/>
                    </a:cxn>
                    <a:cxn ang="0">
                      <a:pos x="149" y="434"/>
                    </a:cxn>
                    <a:cxn ang="0">
                      <a:pos x="179" y="465"/>
                    </a:cxn>
                    <a:cxn ang="0">
                      <a:pos x="199" y="440"/>
                    </a:cxn>
                    <a:cxn ang="0">
                      <a:pos x="206" y="455"/>
                    </a:cxn>
                    <a:cxn ang="0">
                      <a:pos x="238" y="454"/>
                    </a:cxn>
                    <a:cxn ang="0">
                      <a:pos x="252" y="410"/>
                    </a:cxn>
                    <a:cxn ang="0">
                      <a:pos x="221" y="341"/>
                    </a:cxn>
                    <a:cxn ang="0">
                      <a:pos x="170" y="307"/>
                    </a:cxn>
                    <a:cxn ang="0">
                      <a:pos x="27" y="335"/>
                    </a:cxn>
                    <a:cxn ang="0">
                      <a:pos x="1682" y="247"/>
                    </a:cxn>
                    <a:cxn ang="0">
                      <a:pos x="1695" y="220"/>
                    </a:cxn>
                    <a:cxn ang="0">
                      <a:pos x="1729" y="261"/>
                    </a:cxn>
                    <a:cxn ang="0">
                      <a:pos x="1194" y="97"/>
                    </a:cxn>
                    <a:cxn ang="0">
                      <a:pos x="1243" y="110"/>
                    </a:cxn>
                    <a:cxn ang="0">
                      <a:pos x="1260" y="156"/>
                    </a:cxn>
                    <a:cxn ang="0">
                      <a:pos x="1243" y="198"/>
                    </a:cxn>
                    <a:cxn ang="0">
                      <a:pos x="1169" y="193"/>
                    </a:cxn>
                    <a:cxn ang="0">
                      <a:pos x="1132" y="166"/>
                    </a:cxn>
                    <a:cxn ang="0">
                      <a:pos x="1139" y="141"/>
                    </a:cxn>
                    <a:cxn ang="0">
                      <a:pos x="1175" y="126"/>
                    </a:cxn>
                    <a:cxn ang="0">
                      <a:pos x="1593" y="173"/>
                    </a:cxn>
                    <a:cxn ang="0">
                      <a:pos x="1581" y="203"/>
                    </a:cxn>
                    <a:cxn ang="0">
                      <a:pos x="1591" y="222"/>
                    </a:cxn>
                    <a:cxn ang="0">
                      <a:pos x="1565" y="246"/>
                    </a:cxn>
                    <a:cxn ang="0">
                      <a:pos x="1561" y="285"/>
                    </a:cxn>
                    <a:cxn ang="0">
                      <a:pos x="1620" y="331"/>
                    </a:cxn>
                    <a:cxn ang="0">
                      <a:pos x="1700" y="293"/>
                    </a:cxn>
                    <a:cxn ang="0">
                      <a:pos x="1684" y="249"/>
                    </a:cxn>
                    <a:cxn ang="0">
                      <a:pos x="1641" y="195"/>
                    </a:cxn>
                  </a:cxnLst>
                  <a:rect l="0" t="0" r="r" b="b"/>
                  <a:pathLst>
                    <a:path w="1732" h="470">
                      <a:moveTo>
                        <a:pt x="756" y="19"/>
                      </a:moveTo>
                      <a:lnTo>
                        <a:pt x="758" y="18"/>
                      </a:lnTo>
                      <a:lnTo>
                        <a:pt x="760" y="17"/>
                      </a:lnTo>
                      <a:lnTo>
                        <a:pt x="762" y="16"/>
                      </a:lnTo>
                      <a:lnTo>
                        <a:pt x="764" y="15"/>
                      </a:lnTo>
                      <a:lnTo>
                        <a:pt x="766" y="14"/>
                      </a:lnTo>
                      <a:lnTo>
                        <a:pt x="767" y="12"/>
                      </a:lnTo>
                      <a:lnTo>
                        <a:pt x="770" y="12"/>
                      </a:lnTo>
                      <a:lnTo>
                        <a:pt x="771" y="11"/>
                      </a:lnTo>
                      <a:lnTo>
                        <a:pt x="773" y="10"/>
                      </a:lnTo>
                      <a:lnTo>
                        <a:pt x="774" y="9"/>
                      </a:lnTo>
                      <a:lnTo>
                        <a:pt x="777" y="8"/>
                      </a:lnTo>
                      <a:lnTo>
                        <a:pt x="778" y="7"/>
                      </a:lnTo>
                      <a:lnTo>
                        <a:pt x="780" y="7"/>
                      </a:lnTo>
                      <a:lnTo>
                        <a:pt x="781" y="6"/>
                      </a:lnTo>
                      <a:lnTo>
                        <a:pt x="782" y="4"/>
                      </a:lnTo>
                      <a:lnTo>
                        <a:pt x="784" y="4"/>
                      </a:lnTo>
                      <a:lnTo>
                        <a:pt x="786" y="3"/>
                      </a:lnTo>
                      <a:lnTo>
                        <a:pt x="787" y="2"/>
                      </a:lnTo>
                      <a:lnTo>
                        <a:pt x="788" y="2"/>
                      </a:lnTo>
                      <a:lnTo>
                        <a:pt x="789" y="1"/>
                      </a:lnTo>
                      <a:lnTo>
                        <a:pt x="790" y="1"/>
                      </a:lnTo>
                      <a:lnTo>
                        <a:pt x="792" y="1"/>
                      </a:lnTo>
                      <a:lnTo>
                        <a:pt x="793" y="1"/>
                      </a:lnTo>
                      <a:lnTo>
                        <a:pt x="794" y="0"/>
                      </a:lnTo>
                      <a:lnTo>
                        <a:pt x="795" y="0"/>
                      </a:lnTo>
                      <a:lnTo>
                        <a:pt x="796" y="0"/>
                      </a:lnTo>
                      <a:lnTo>
                        <a:pt x="797" y="0"/>
                      </a:lnTo>
                      <a:lnTo>
                        <a:pt x="800" y="0"/>
                      </a:lnTo>
                      <a:lnTo>
                        <a:pt x="801" y="0"/>
                      </a:lnTo>
                      <a:lnTo>
                        <a:pt x="802" y="1"/>
                      </a:lnTo>
                      <a:lnTo>
                        <a:pt x="803" y="1"/>
                      </a:lnTo>
                      <a:lnTo>
                        <a:pt x="804" y="2"/>
                      </a:lnTo>
                      <a:lnTo>
                        <a:pt x="805" y="2"/>
                      </a:lnTo>
                      <a:lnTo>
                        <a:pt x="808" y="3"/>
                      </a:lnTo>
                      <a:lnTo>
                        <a:pt x="809" y="3"/>
                      </a:lnTo>
                      <a:lnTo>
                        <a:pt x="811" y="4"/>
                      </a:lnTo>
                      <a:lnTo>
                        <a:pt x="814" y="4"/>
                      </a:lnTo>
                      <a:lnTo>
                        <a:pt x="815" y="6"/>
                      </a:lnTo>
                      <a:lnTo>
                        <a:pt x="816" y="6"/>
                      </a:lnTo>
                      <a:lnTo>
                        <a:pt x="818" y="7"/>
                      </a:lnTo>
                      <a:lnTo>
                        <a:pt x="819" y="7"/>
                      </a:lnTo>
                      <a:lnTo>
                        <a:pt x="820" y="8"/>
                      </a:lnTo>
                      <a:lnTo>
                        <a:pt x="823" y="8"/>
                      </a:lnTo>
                      <a:lnTo>
                        <a:pt x="824" y="9"/>
                      </a:lnTo>
                      <a:lnTo>
                        <a:pt x="825" y="10"/>
                      </a:lnTo>
                      <a:lnTo>
                        <a:pt x="826" y="10"/>
                      </a:lnTo>
                      <a:lnTo>
                        <a:pt x="827" y="11"/>
                      </a:lnTo>
                      <a:lnTo>
                        <a:pt x="829" y="12"/>
                      </a:lnTo>
                      <a:lnTo>
                        <a:pt x="830" y="14"/>
                      </a:lnTo>
                      <a:lnTo>
                        <a:pt x="831" y="14"/>
                      </a:lnTo>
                      <a:lnTo>
                        <a:pt x="832" y="15"/>
                      </a:lnTo>
                      <a:lnTo>
                        <a:pt x="833" y="16"/>
                      </a:lnTo>
                      <a:lnTo>
                        <a:pt x="833" y="17"/>
                      </a:lnTo>
                      <a:lnTo>
                        <a:pt x="834" y="18"/>
                      </a:lnTo>
                      <a:lnTo>
                        <a:pt x="836" y="21"/>
                      </a:lnTo>
                      <a:lnTo>
                        <a:pt x="836" y="22"/>
                      </a:lnTo>
                      <a:lnTo>
                        <a:pt x="837" y="23"/>
                      </a:lnTo>
                      <a:lnTo>
                        <a:pt x="837" y="25"/>
                      </a:lnTo>
                      <a:lnTo>
                        <a:pt x="837" y="26"/>
                      </a:lnTo>
                      <a:lnTo>
                        <a:pt x="838" y="29"/>
                      </a:lnTo>
                      <a:lnTo>
                        <a:pt x="838" y="30"/>
                      </a:lnTo>
                      <a:lnTo>
                        <a:pt x="838" y="32"/>
                      </a:lnTo>
                      <a:lnTo>
                        <a:pt x="838" y="34"/>
                      </a:lnTo>
                      <a:lnTo>
                        <a:pt x="838" y="37"/>
                      </a:lnTo>
                      <a:lnTo>
                        <a:pt x="839" y="37"/>
                      </a:lnTo>
                      <a:lnTo>
                        <a:pt x="841" y="37"/>
                      </a:lnTo>
                      <a:lnTo>
                        <a:pt x="842" y="38"/>
                      </a:lnTo>
                      <a:lnTo>
                        <a:pt x="844" y="38"/>
                      </a:lnTo>
                      <a:lnTo>
                        <a:pt x="845" y="38"/>
                      </a:lnTo>
                      <a:lnTo>
                        <a:pt x="846" y="39"/>
                      </a:lnTo>
                      <a:lnTo>
                        <a:pt x="847" y="39"/>
                      </a:lnTo>
                      <a:lnTo>
                        <a:pt x="848" y="40"/>
                      </a:lnTo>
                      <a:lnTo>
                        <a:pt x="849" y="40"/>
                      </a:lnTo>
                      <a:lnTo>
                        <a:pt x="851" y="41"/>
                      </a:lnTo>
                      <a:lnTo>
                        <a:pt x="852" y="43"/>
                      </a:lnTo>
                      <a:lnTo>
                        <a:pt x="853" y="43"/>
                      </a:lnTo>
                      <a:lnTo>
                        <a:pt x="853" y="44"/>
                      </a:lnTo>
                      <a:lnTo>
                        <a:pt x="854" y="45"/>
                      </a:lnTo>
                      <a:lnTo>
                        <a:pt x="855" y="46"/>
                      </a:lnTo>
                      <a:lnTo>
                        <a:pt x="856" y="47"/>
                      </a:lnTo>
                      <a:lnTo>
                        <a:pt x="857" y="48"/>
                      </a:lnTo>
                      <a:lnTo>
                        <a:pt x="859" y="49"/>
                      </a:lnTo>
                      <a:lnTo>
                        <a:pt x="859" y="51"/>
                      </a:lnTo>
                      <a:lnTo>
                        <a:pt x="860" y="52"/>
                      </a:lnTo>
                      <a:lnTo>
                        <a:pt x="861" y="52"/>
                      </a:lnTo>
                      <a:lnTo>
                        <a:pt x="861" y="53"/>
                      </a:lnTo>
                      <a:lnTo>
                        <a:pt x="861" y="54"/>
                      </a:lnTo>
                      <a:lnTo>
                        <a:pt x="862" y="54"/>
                      </a:lnTo>
                      <a:lnTo>
                        <a:pt x="862" y="55"/>
                      </a:lnTo>
                      <a:lnTo>
                        <a:pt x="863" y="55"/>
                      </a:lnTo>
                      <a:lnTo>
                        <a:pt x="863" y="56"/>
                      </a:lnTo>
                      <a:lnTo>
                        <a:pt x="863" y="58"/>
                      </a:lnTo>
                      <a:lnTo>
                        <a:pt x="863" y="59"/>
                      </a:lnTo>
                      <a:lnTo>
                        <a:pt x="863" y="60"/>
                      </a:lnTo>
                      <a:lnTo>
                        <a:pt x="863" y="61"/>
                      </a:lnTo>
                      <a:lnTo>
                        <a:pt x="863" y="62"/>
                      </a:lnTo>
                      <a:lnTo>
                        <a:pt x="863" y="64"/>
                      </a:lnTo>
                      <a:lnTo>
                        <a:pt x="863" y="66"/>
                      </a:lnTo>
                      <a:lnTo>
                        <a:pt x="863" y="67"/>
                      </a:lnTo>
                      <a:lnTo>
                        <a:pt x="863" y="68"/>
                      </a:lnTo>
                      <a:lnTo>
                        <a:pt x="863" y="70"/>
                      </a:lnTo>
                      <a:lnTo>
                        <a:pt x="863" y="71"/>
                      </a:lnTo>
                      <a:lnTo>
                        <a:pt x="863" y="74"/>
                      </a:lnTo>
                      <a:lnTo>
                        <a:pt x="863" y="75"/>
                      </a:lnTo>
                      <a:lnTo>
                        <a:pt x="863" y="76"/>
                      </a:lnTo>
                      <a:lnTo>
                        <a:pt x="863" y="78"/>
                      </a:lnTo>
                      <a:lnTo>
                        <a:pt x="863" y="79"/>
                      </a:lnTo>
                      <a:lnTo>
                        <a:pt x="863" y="82"/>
                      </a:lnTo>
                      <a:lnTo>
                        <a:pt x="862" y="83"/>
                      </a:lnTo>
                      <a:lnTo>
                        <a:pt x="862" y="84"/>
                      </a:lnTo>
                      <a:lnTo>
                        <a:pt x="862" y="86"/>
                      </a:lnTo>
                      <a:lnTo>
                        <a:pt x="862" y="88"/>
                      </a:lnTo>
                      <a:lnTo>
                        <a:pt x="861" y="90"/>
                      </a:lnTo>
                      <a:lnTo>
                        <a:pt x="861" y="91"/>
                      </a:lnTo>
                      <a:lnTo>
                        <a:pt x="860" y="92"/>
                      </a:lnTo>
                      <a:lnTo>
                        <a:pt x="860" y="93"/>
                      </a:lnTo>
                      <a:lnTo>
                        <a:pt x="859" y="95"/>
                      </a:lnTo>
                      <a:lnTo>
                        <a:pt x="859" y="96"/>
                      </a:lnTo>
                      <a:lnTo>
                        <a:pt x="857" y="97"/>
                      </a:lnTo>
                      <a:lnTo>
                        <a:pt x="856" y="98"/>
                      </a:lnTo>
                      <a:lnTo>
                        <a:pt x="855" y="99"/>
                      </a:lnTo>
                      <a:lnTo>
                        <a:pt x="854" y="100"/>
                      </a:lnTo>
                      <a:lnTo>
                        <a:pt x="854" y="101"/>
                      </a:lnTo>
                      <a:lnTo>
                        <a:pt x="852" y="101"/>
                      </a:lnTo>
                      <a:lnTo>
                        <a:pt x="849" y="100"/>
                      </a:lnTo>
                      <a:lnTo>
                        <a:pt x="848" y="100"/>
                      </a:lnTo>
                      <a:lnTo>
                        <a:pt x="846" y="100"/>
                      </a:lnTo>
                      <a:lnTo>
                        <a:pt x="845" y="100"/>
                      </a:lnTo>
                      <a:lnTo>
                        <a:pt x="842" y="100"/>
                      </a:lnTo>
                      <a:lnTo>
                        <a:pt x="841" y="100"/>
                      </a:lnTo>
                      <a:lnTo>
                        <a:pt x="839" y="100"/>
                      </a:lnTo>
                      <a:lnTo>
                        <a:pt x="838" y="100"/>
                      </a:lnTo>
                      <a:lnTo>
                        <a:pt x="836" y="101"/>
                      </a:lnTo>
                      <a:lnTo>
                        <a:pt x="834" y="101"/>
                      </a:lnTo>
                      <a:lnTo>
                        <a:pt x="832" y="101"/>
                      </a:lnTo>
                      <a:lnTo>
                        <a:pt x="831" y="101"/>
                      </a:lnTo>
                      <a:lnTo>
                        <a:pt x="829" y="101"/>
                      </a:lnTo>
                      <a:lnTo>
                        <a:pt x="827" y="101"/>
                      </a:lnTo>
                      <a:lnTo>
                        <a:pt x="825" y="101"/>
                      </a:lnTo>
                      <a:lnTo>
                        <a:pt x="824" y="101"/>
                      </a:lnTo>
                      <a:lnTo>
                        <a:pt x="823" y="101"/>
                      </a:lnTo>
                      <a:lnTo>
                        <a:pt x="820" y="101"/>
                      </a:lnTo>
                      <a:lnTo>
                        <a:pt x="819" y="103"/>
                      </a:lnTo>
                      <a:lnTo>
                        <a:pt x="818" y="103"/>
                      </a:lnTo>
                      <a:lnTo>
                        <a:pt x="816" y="103"/>
                      </a:lnTo>
                      <a:lnTo>
                        <a:pt x="815" y="103"/>
                      </a:lnTo>
                      <a:lnTo>
                        <a:pt x="814" y="103"/>
                      </a:lnTo>
                      <a:lnTo>
                        <a:pt x="812" y="103"/>
                      </a:lnTo>
                      <a:lnTo>
                        <a:pt x="810" y="103"/>
                      </a:lnTo>
                      <a:lnTo>
                        <a:pt x="809" y="103"/>
                      </a:lnTo>
                      <a:lnTo>
                        <a:pt x="808" y="103"/>
                      </a:lnTo>
                      <a:lnTo>
                        <a:pt x="807" y="103"/>
                      </a:lnTo>
                      <a:lnTo>
                        <a:pt x="805" y="103"/>
                      </a:lnTo>
                      <a:lnTo>
                        <a:pt x="804" y="103"/>
                      </a:lnTo>
                      <a:lnTo>
                        <a:pt x="803" y="103"/>
                      </a:lnTo>
                      <a:lnTo>
                        <a:pt x="801" y="103"/>
                      </a:lnTo>
                      <a:lnTo>
                        <a:pt x="799" y="104"/>
                      </a:lnTo>
                      <a:lnTo>
                        <a:pt x="797" y="104"/>
                      </a:lnTo>
                      <a:lnTo>
                        <a:pt x="795" y="105"/>
                      </a:lnTo>
                      <a:lnTo>
                        <a:pt x="794" y="105"/>
                      </a:lnTo>
                      <a:lnTo>
                        <a:pt x="792" y="105"/>
                      </a:lnTo>
                      <a:lnTo>
                        <a:pt x="790" y="105"/>
                      </a:lnTo>
                      <a:lnTo>
                        <a:pt x="789" y="105"/>
                      </a:lnTo>
                      <a:lnTo>
                        <a:pt x="788" y="104"/>
                      </a:lnTo>
                      <a:lnTo>
                        <a:pt x="787" y="104"/>
                      </a:lnTo>
                      <a:lnTo>
                        <a:pt x="786" y="104"/>
                      </a:lnTo>
                      <a:lnTo>
                        <a:pt x="786" y="103"/>
                      </a:lnTo>
                      <a:lnTo>
                        <a:pt x="785" y="103"/>
                      </a:lnTo>
                      <a:lnTo>
                        <a:pt x="784" y="101"/>
                      </a:lnTo>
                      <a:lnTo>
                        <a:pt x="782" y="100"/>
                      </a:lnTo>
                      <a:lnTo>
                        <a:pt x="781" y="99"/>
                      </a:lnTo>
                      <a:lnTo>
                        <a:pt x="781" y="98"/>
                      </a:lnTo>
                      <a:lnTo>
                        <a:pt x="780" y="98"/>
                      </a:lnTo>
                      <a:lnTo>
                        <a:pt x="780" y="97"/>
                      </a:lnTo>
                      <a:lnTo>
                        <a:pt x="779" y="96"/>
                      </a:lnTo>
                      <a:lnTo>
                        <a:pt x="778" y="95"/>
                      </a:lnTo>
                      <a:lnTo>
                        <a:pt x="777" y="93"/>
                      </a:lnTo>
                      <a:lnTo>
                        <a:pt x="775" y="93"/>
                      </a:lnTo>
                      <a:lnTo>
                        <a:pt x="774" y="92"/>
                      </a:lnTo>
                      <a:lnTo>
                        <a:pt x="773" y="92"/>
                      </a:lnTo>
                      <a:lnTo>
                        <a:pt x="771" y="92"/>
                      </a:lnTo>
                      <a:lnTo>
                        <a:pt x="770" y="93"/>
                      </a:lnTo>
                      <a:lnTo>
                        <a:pt x="768" y="93"/>
                      </a:lnTo>
                      <a:lnTo>
                        <a:pt x="767" y="93"/>
                      </a:lnTo>
                      <a:lnTo>
                        <a:pt x="766" y="93"/>
                      </a:lnTo>
                      <a:lnTo>
                        <a:pt x="765" y="93"/>
                      </a:lnTo>
                      <a:lnTo>
                        <a:pt x="764" y="92"/>
                      </a:lnTo>
                      <a:lnTo>
                        <a:pt x="763" y="92"/>
                      </a:lnTo>
                      <a:lnTo>
                        <a:pt x="762" y="91"/>
                      </a:lnTo>
                      <a:lnTo>
                        <a:pt x="760" y="91"/>
                      </a:lnTo>
                      <a:lnTo>
                        <a:pt x="759" y="90"/>
                      </a:lnTo>
                      <a:lnTo>
                        <a:pt x="759" y="89"/>
                      </a:lnTo>
                      <a:lnTo>
                        <a:pt x="758" y="89"/>
                      </a:lnTo>
                      <a:lnTo>
                        <a:pt x="758" y="88"/>
                      </a:lnTo>
                      <a:lnTo>
                        <a:pt x="757" y="86"/>
                      </a:lnTo>
                      <a:lnTo>
                        <a:pt x="756" y="85"/>
                      </a:lnTo>
                      <a:lnTo>
                        <a:pt x="756" y="84"/>
                      </a:lnTo>
                      <a:lnTo>
                        <a:pt x="755" y="84"/>
                      </a:lnTo>
                      <a:lnTo>
                        <a:pt x="755" y="83"/>
                      </a:lnTo>
                      <a:lnTo>
                        <a:pt x="753" y="82"/>
                      </a:lnTo>
                      <a:lnTo>
                        <a:pt x="752" y="81"/>
                      </a:lnTo>
                      <a:lnTo>
                        <a:pt x="752" y="79"/>
                      </a:lnTo>
                      <a:lnTo>
                        <a:pt x="751" y="79"/>
                      </a:lnTo>
                      <a:lnTo>
                        <a:pt x="751" y="78"/>
                      </a:lnTo>
                      <a:lnTo>
                        <a:pt x="750" y="78"/>
                      </a:lnTo>
                      <a:lnTo>
                        <a:pt x="749" y="78"/>
                      </a:lnTo>
                      <a:lnTo>
                        <a:pt x="748" y="78"/>
                      </a:lnTo>
                      <a:lnTo>
                        <a:pt x="747" y="78"/>
                      </a:lnTo>
                      <a:lnTo>
                        <a:pt x="745" y="77"/>
                      </a:lnTo>
                      <a:lnTo>
                        <a:pt x="744" y="77"/>
                      </a:lnTo>
                      <a:lnTo>
                        <a:pt x="743" y="77"/>
                      </a:lnTo>
                      <a:lnTo>
                        <a:pt x="742" y="77"/>
                      </a:lnTo>
                      <a:lnTo>
                        <a:pt x="741" y="77"/>
                      </a:lnTo>
                      <a:lnTo>
                        <a:pt x="740" y="76"/>
                      </a:lnTo>
                      <a:lnTo>
                        <a:pt x="738" y="76"/>
                      </a:lnTo>
                      <a:lnTo>
                        <a:pt x="737" y="75"/>
                      </a:lnTo>
                      <a:lnTo>
                        <a:pt x="736" y="75"/>
                      </a:lnTo>
                      <a:lnTo>
                        <a:pt x="735" y="74"/>
                      </a:lnTo>
                      <a:lnTo>
                        <a:pt x="734" y="74"/>
                      </a:lnTo>
                      <a:lnTo>
                        <a:pt x="733" y="73"/>
                      </a:lnTo>
                      <a:lnTo>
                        <a:pt x="732" y="71"/>
                      </a:lnTo>
                      <a:lnTo>
                        <a:pt x="730" y="71"/>
                      </a:lnTo>
                      <a:lnTo>
                        <a:pt x="729" y="70"/>
                      </a:lnTo>
                      <a:lnTo>
                        <a:pt x="729" y="69"/>
                      </a:lnTo>
                      <a:lnTo>
                        <a:pt x="728" y="68"/>
                      </a:lnTo>
                      <a:lnTo>
                        <a:pt x="727" y="68"/>
                      </a:lnTo>
                      <a:lnTo>
                        <a:pt x="727" y="67"/>
                      </a:lnTo>
                      <a:lnTo>
                        <a:pt x="726" y="66"/>
                      </a:lnTo>
                      <a:lnTo>
                        <a:pt x="725" y="64"/>
                      </a:lnTo>
                      <a:lnTo>
                        <a:pt x="725" y="63"/>
                      </a:lnTo>
                      <a:lnTo>
                        <a:pt x="723" y="62"/>
                      </a:lnTo>
                      <a:lnTo>
                        <a:pt x="723" y="61"/>
                      </a:lnTo>
                      <a:lnTo>
                        <a:pt x="722" y="60"/>
                      </a:lnTo>
                      <a:lnTo>
                        <a:pt x="722" y="59"/>
                      </a:lnTo>
                      <a:lnTo>
                        <a:pt x="722" y="58"/>
                      </a:lnTo>
                      <a:lnTo>
                        <a:pt x="722" y="56"/>
                      </a:lnTo>
                      <a:lnTo>
                        <a:pt x="721" y="56"/>
                      </a:lnTo>
                      <a:lnTo>
                        <a:pt x="720" y="56"/>
                      </a:lnTo>
                      <a:lnTo>
                        <a:pt x="719" y="56"/>
                      </a:lnTo>
                      <a:lnTo>
                        <a:pt x="718" y="56"/>
                      </a:lnTo>
                      <a:lnTo>
                        <a:pt x="716" y="56"/>
                      </a:lnTo>
                      <a:lnTo>
                        <a:pt x="714" y="56"/>
                      </a:lnTo>
                      <a:lnTo>
                        <a:pt x="713" y="55"/>
                      </a:lnTo>
                      <a:lnTo>
                        <a:pt x="712" y="55"/>
                      </a:lnTo>
                      <a:lnTo>
                        <a:pt x="711" y="55"/>
                      </a:lnTo>
                      <a:lnTo>
                        <a:pt x="710" y="55"/>
                      </a:lnTo>
                      <a:lnTo>
                        <a:pt x="708" y="55"/>
                      </a:lnTo>
                      <a:lnTo>
                        <a:pt x="707" y="54"/>
                      </a:lnTo>
                      <a:lnTo>
                        <a:pt x="706" y="54"/>
                      </a:lnTo>
                      <a:lnTo>
                        <a:pt x="705" y="53"/>
                      </a:lnTo>
                      <a:lnTo>
                        <a:pt x="704" y="52"/>
                      </a:lnTo>
                      <a:lnTo>
                        <a:pt x="703" y="51"/>
                      </a:lnTo>
                      <a:lnTo>
                        <a:pt x="703" y="49"/>
                      </a:lnTo>
                      <a:lnTo>
                        <a:pt x="701" y="48"/>
                      </a:lnTo>
                      <a:lnTo>
                        <a:pt x="701" y="47"/>
                      </a:lnTo>
                      <a:lnTo>
                        <a:pt x="701" y="46"/>
                      </a:lnTo>
                      <a:lnTo>
                        <a:pt x="701" y="45"/>
                      </a:lnTo>
                      <a:lnTo>
                        <a:pt x="701" y="44"/>
                      </a:lnTo>
                      <a:lnTo>
                        <a:pt x="701" y="43"/>
                      </a:lnTo>
                      <a:lnTo>
                        <a:pt x="701" y="41"/>
                      </a:lnTo>
                      <a:lnTo>
                        <a:pt x="701" y="39"/>
                      </a:lnTo>
                      <a:lnTo>
                        <a:pt x="701" y="38"/>
                      </a:lnTo>
                      <a:lnTo>
                        <a:pt x="701" y="37"/>
                      </a:lnTo>
                      <a:lnTo>
                        <a:pt x="701" y="36"/>
                      </a:lnTo>
                      <a:lnTo>
                        <a:pt x="701" y="34"/>
                      </a:lnTo>
                      <a:lnTo>
                        <a:pt x="703" y="34"/>
                      </a:lnTo>
                      <a:lnTo>
                        <a:pt x="703" y="33"/>
                      </a:lnTo>
                      <a:lnTo>
                        <a:pt x="704" y="33"/>
                      </a:lnTo>
                      <a:lnTo>
                        <a:pt x="704" y="32"/>
                      </a:lnTo>
                      <a:lnTo>
                        <a:pt x="705" y="32"/>
                      </a:lnTo>
                      <a:lnTo>
                        <a:pt x="705" y="31"/>
                      </a:lnTo>
                      <a:lnTo>
                        <a:pt x="706" y="31"/>
                      </a:lnTo>
                      <a:lnTo>
                        <a:pt x="707" y="30"/>
                      </a:lnTo>
                      <a:lnTo>
                        <a:pt x="708" y="30"/>
                      </a:lnTo>
                      <a:lnTo>
                        <a:pt x="708" y="29"/>
                      </a:lnTo>
                      <a:lnTo>
                        <a:pt x="710" y="29"/>
                      </a:lnTo>
                      <a:lnTo>
                        <a:pt x="711" y="29"/>
                      </a:lnTo>
                      <a:lnTo>
                        <a:pt x="711" y="28"/>
                      </a:lnTo>
                      <a:lnTo>
                        <a:pt x="712" y="28"/>
                      </a:lnTo>
                      <a:lnTo>
                        <a:pt x="713" y="26"/>
                      </a:lnTo>
                      <a:lnTo>
                        <a:pt x="714" y="26"/>
                      </a:lnTo>
                      <a:lnTo>
                        <a:pt x="714" y="25"/>
                      </a:lnTo>
                      <a:lnTo>
                        <a:pt x="715" y="25"/>
                      </a:lnTo>
                      <a:lnTo>
                        <a:pt x="716" y="25"/>
                      </a:lnTo>
                      <a:lnTo>
                        <a:pt x="718" y="24"/>
                      </a:lnTo>
                      <a:lnTo>
                        <a:pt x="719" y="23"/>
                      </a:lnTo>
                      <a:lnTo>
                        <a:pt x="720" y="23"/>
                      </a:lnTo>
                      <a:lnTo>
                        <a:pt x="721" y="22"/>
                      </a:lnTo>
                      <a:lnTo>
                        <a:pt x="722" y="21"/>
                      </a:lnTo>
                      <a:lnTo>
                        <a:pt x="723" y="21"/>
                      </a:lnTo>
                      <a:lnTo>
                        <a:pt x="725" y="19"/>
                      </a:lnTo>
                      <a:lnTo>
                        <a:pt x="727" y="18"/>
                      </a:lnTo>
                      <a:lnTo>
                        <a:pt x="728" y="18"/>
                      </a:lnTo>
                      <a:lnTo>
                        <a:pt x="729" y="17"/>
                      </a:lnTo>
                      <a:lnTo>
                        <a:pt x="730" y="16"/>
                      </a:lnTo>
                      <a:lnTo>
                        <a:pt x="732" y="16"/>
                      </a:lnTo>
                      <a:lnTo>
                        <a:pt x="733" y="15"/>
                      </a:lnTo>
                      <a:lnTo>
                        <a:pt x="734" y="15"/>
                      </a:lnTo>
                      <a:lnTo>
                        <a:pt x="735" y="14"/>
                      </a:lnTo>
                      <a:lnTo>
                        <a:pt x="736" y="14"/>
                      </a:lnTo>
                      <a:lnTo>
                        <a:pt x="737" y="12"/>
                      </a:lnTo>
                      <a:lnTo>
                        <a:pt x="738" y="12"/>
                      </a:lnTo>
                      <a:lnTo>
                        <a:pt x="740" y="11"/>
                      </a:lnTo>
                      <a:lnTo>
                        <a:pt x="741" y="11"/>
                      </a:lnTo>
                      <a:lnTo>
                        <a:pt x="742" y="11"/>
                      </a:lnTo>
                      <a:lnTo>
                        <a:pt x="743" y="11"/>
                      </a:lnTo>
                      <a:lnTo>
                        <a:pt x="744" y="11"/>
                      </a:lnTo>
                      <a:lnTo>
                        <a:pt x="745" y="11"/>
                      </a:lnTo>
                      <a:lnTo>
                        <a:pt x="747" y="11"/>
                      </a:lnTo>
                      <a:lnTo>
                        <a:pt x="748" y="12"/>
                      </a:lnTo>
                      <a:lnTo>
                        <a:pt x="749" y="12"/>
                      </a:lnTo>
                      <a:lnTo>
                        <a:pt x="750" y="14"/>
                      </a:lnTo>
                      <a:lnTo>
                        <a:pt x="751" y="14"/>
                      </a:lnTo>
                      <a:lnTo>
                        <a:pt x="751" y="15"/>
                      </a:lnTo>
                      <a:lnTo>
                        <a:pt x="752" y="16"/>
                      </a:lnTo>
                      <a:lnTo>
                        <a:pt x="753" y="17"/>
                      </a:lnTo>
                      <a:lnTo>
                        <a:pt x="755" y="18"/>
                      </a:lnTo>
                      <a:lnTo>
                        <a:pt x="756" y="19"/>
                      </a:lnTo>
                      <a:close/>
                      <a:moveTo>
                        <a:pt x="413" y="143"/>
                      </a:moveTo>
                      <a:lnTo>
                        <a:pt x="414" y="143"/>
                      </a:lnTo>
                      <a:lnTo>
                        <a:pt x="415" y="143"/>
                      </a:lnTo>
                      <a:lnTo>
                        <a:pt x="416" y="144"/>
                      </a:lnTo>
                      <a:lnTo>
                        <a:pt x="417" y="144"/>
                      </a:lnTo>
                      <a:lnTo>
                        <a:pt x="418" y="145"/>
                      </a:lnTo>
                      <a:lnTo>
                        <a:pt x="420" y="145"/>
                      </a:lnTo>
                      <a:lnTo>
                        <a:pt x="421" y="146"/>
                      </a:lnTo>
                      <a:lnTo>
                        <a:pt x="422" y="148"/>
                      </a:lnTo>
                      <a:lnTo>
                        <a:pt x="423" y="149"/>
                      </a:lnTo>
                      <a:lnTo>
                        <a:pt x="424" y="149"/>
                      </a:lnTo>
                      <a:lnTo>
                        <a:pt x="424" y="150"/>
                      </a:lnTo>
                      <a:lnTo>
                        <a:pt x="425" y="150"/>
                      </a:lnTo>
                      <a:lnTo>
                        <a:pt x="426" y="151"/>
                      </a:lnTo>
                      <a:lnTo>
                        <a:pt x="426" y="152"/>
                      </a:lnTo>
                      <a:lnTo>
                        <a:pt x="428" y="152"/>
                      </a:lnTo>
                      <a:lnTo>
                        <a:pt x="428" y="153"/>
                      </a:lnTo>
                      <a:lnTo>
                        <a:pt x="429" y="153"/>
                      </a:lnTo>
                      <a:lnTo>
                        <a:pt x="430" y="155"/>
                      </a:lnTo>
                      <a:lnTo>
                        <a:pt x="430" y="156"/>
                      </a:lnTo>
                      <a:lnTo>
                        <a:pt x="431" y="156"/>
                      </a:lnTo>
                      <a:lnTo>
                        <a:pt x="431" y="157"/>
                      </a:lnTo>
                      <a:lnTo>
                        <a:pt x="432" y="158"/>
                      </a:lnTo>
                      <a:lnTo>
                        <a:pt x="432" y="159"/>
                      </a:lnTo>
                      <a:lnTo>
                        <a:pt x="432" y="160"/>
                      </a:lnTo>
                      <a:lnTo>
                        <a:pt x="432" y="162"/>
                      </a:lnTo>
                      <a:lnTo>
                        <a:pt x="432" y="164"/>
                      </a:lnTo>
                      <a:lnTo>
                        <a:pt x="432" y="165"/>
                      </a:lnTo>
                      <a:lnTo>
                        <a:pt x="432" y="166"/>
                      </a:lnTo>
                      <a:lnTo>
                        <a:pt x="433" y="167"/>
                      </a:lnTo>
                      <a:lnTo>
                        <a:pt x="433" y="168"/>
                      </a:lnTo>
                      <a:lnTo>
                        <a:pt x="433" y="171"/>
                      </a:lnTo>
                      <a:lnTo>
                        <a:pt x="433" y="172"/>
                      </a:lnTo>
                      <a:lnTo>
                        <a:pt x="433" y="173"/>
                      </a:lnTo>
                      <a:lnTo>
                        <a:pt x="433" y="174"/>
                      </a:lnTo>
                      <a:lnTo>
                        <a:pt x="435" y="177"/>
                      </a:lnTo>
                      <a:lnTo>
                        <a:pt x="435" y="178"/>
                      </a:lnTo>
                      <a:lnTo>
                        <a:pt x="435" y="179"/>
                      </a:lnTo>
                      <a:lnTo>
                        <a:pt x="435" y="181"/>
                      </a:lnTo>
                      <a:lnTo>
                        <a:pt x="435" y="182"/>
                      </a:lnTo>
                      <a:lnTo>
                        <a:pt x="435" y="183"/>
                      </a:lnTo>
                      <a:lnTo>
                        <a:pt x="435" y="186"/>
                      </a:lnTo>
                      <a:lnTo>
                        <a:pt x="436" y="187"/>
                      </a:lnTo>
                      <a:lnTo>
                        <a:pt x="436" y="188"/>
                      </a:lnTo>
                      <a:lnTo>
                        <a:pt x="436" y="189"/>
                      </a:lnTo>
                      <a:lnTo>
                        <a:pt x="436" y="192"/>
                      </a:lnTo>
                      <a:lnTo>
                        <a:pt x="436" y="193"/>
                      </a:lnTo>
                      <a:lnTo>
                        <a:pt x="436" y="194"/>
                      </a:lnTo>
                      <a:lnTo>
                        <a:pt x="436" y="196"/>
                      </a:lnTo>
                      <a:lnTo>
                        <a:pt x="436" y="197"/>
                      </a:lnTo>
                      <a:lnTo>
                        <a:pt x="436" y="198"/>
                      </a:lnTo>
                      <a:lnTo>
                        <a:pt x="436" y="201"/>
                      </a:lnTo>
                      <a:lnTo>
                        <a:pt x="436" y="202"/>
                      </a:lnTo>
                      <a:lnTo>
                        <a:pt x="436" y="203"/>
                      </a:lnTo>
                      <a:lnTo>
                        <a:pt x="438" y="203"/>
                      </a:lnTo>
                      <a:lnTo>
                        <a:pt x="441" y="203"/>
                      </a:lnTo>
                      <a:lnTo>
                        <a:pt x="444" y="203"/>
                      </a:lnTo>
                      <a:lnTo>
                        <a:pt x="446" y="203"/>
                      </a:lnTo>
                      <a:lnTo>
                        <a:pt x="448" y="203"/>
                      </a:lnTo>
                      <a:lnTo>
                        <a:pt x="451" y="202"/>
                      </a:lnTo>
                      <a:lnTo>
                        <a:pt x="453" y="202"/>
                      </a:lnTo>
                      <a:lnTo>
                        <a:pt x="455" y="202"/>
                      </a:lnTo>
                      <a:lnTo>
                        <a:pt x="458" y="201"/>
                      </a:lnTo>
                      <a:lnTo>
                        <a:pt x="460" y="201"/>
                      </a:lnTo>
                      <a:lnTo>
                        <a:pt x="462" y="201"/>
                      </a:lnTo>
                      <a:lnTo>
                        <a:pt x="465" y="200"/>
                      </a:lnTo>
                      <a:lnTo>
                        <a:pt x="467" y="200"/>
                      </a:lnTo>
                      <a:lnTo>
                        <a:pt x="468" y="198"/>
                      </a:lnTo>
                      <a:lnTo>
                        <a:pt x="470" y="197"/>
                      </a:lnTo>
                      <a:lnTo>
                        <a:pt x="473" y="197"/>
                      </a:lnTo>
                      <a:lnTo>
                        <a:pt x="475" y="196"/>
                      </a:lnTo>
                      <a:lnTo>
                        <a:pt x="477" y="195"/>
                      </a:lnTo>
                      <a:lnTo>
                        <a:pt x="478" y="195"/>
                      </a:lnTo>
                      <a:lnTo>
                        <a:pt x="481" y="194"/>
                      </a:lnTo>
                      <a:lnTo>
                        <a:pt x="482" y="193"/>
                      </a:lnTo>
                      <a:lnTo>
                        <a:pt x="484" y="192"/>
                      </a:lnTo>
                      <a:lnTo>
                        <a:pt x="485" y="192"/>
                      </a:lnTo>
                      <a:lnTo>
                        <a:pt x="488" y="190"/>
                      </a:lnTo>
                      <a:lnTo>
                        <a:pt x="489" y="189"/>
                      </a:lnTo>
                      <a:lnTo>
                        <a:pt x="491" y="188"/>
                      </a:lnTo>
                      <a:lnTo>
                        <a:pt x="492" y="187"/>
                      </a:lnTo>
                      <a:lnTo>
                        <a:pt x="493" y="186"/>
                      </a:lnTo>
                      <a:lnTo>
                        <a:pt x="495" y="185"/>
                      </a:lnTo>
                      <a:lnTo>
                        <a:pt x="496" y="183"/>
                      </a:lnTo>
                      <a:lnTo>
                        <a:pt x="497" y="182"/>
                      </a:lnTo>
                      <a:lnTo>
                        <a:pt x="498" y="181"/>
                      </a:lnTo>
                      <a:lnTo>
                        <a:pt x="510" y="168"/>
                      </a:lnTo>
                      <a:lnTo>
                        <a:pt x="509" y="168"/>
                      </a:lnTo>
                      <a:lnTo>
                        <a:pt x="509" y="170"/>
                      </a:lnTo>
                      <a:lnTo>
                        <a:pt x="509" y="171"/>
                      </a:lnTo>
                      <a:lnTo>
                        <a:pt x="507" y="172"/>
                      </a:lnTo>
                      <a:lnTo>
                        <a:pt x="507" y="173"/>
                      </a:lnTo>
                      <a:lnTo>
                        <a:pt x="507" y="174"/>
                      </a:lnTo>
                      <a:lnTo>
                        <a:pt x="506" y="175"/>
                      </a:lnTo>
                      <a:lnTo>
                        <a:pt x="506" y="177"/>
                      </a:lnTo>
                      <a:lnTo>
                        <a:pt x="506" y="178"/>
                      </a:lnTo>
                      <a:lnTo>
                        <a:pt x="505" y="178"/>
                      </a:lnTo>
                      <a:lnTo>
                        <a:pt x="505" y="179"/>
                      </a:lnTo>
                      <a:lnTo>
                        <a:pt x="505" y="180"/>
                      </a:lnTo>
                      <a:lnTo>
                        <a:pt x="505" y="181"/>
                      </a:lnTo>
                      <a:lnTo>
                        <a:pt x="504" y="182"/>
                      </a:lnTo>
                      <a:lnTo>
                        <a:pt x="504" y="183"/>
                      </a:lnTo>
                      <a:lnTo>
                        <a:pt x="504" y="185"/>
                      </a:lnTo>
                      <a:lnTo>
                        <a:pt x="503" y="185"/>
                      </a:lnTo>
                      <a:lnTo>
                        <a:pt x="503" y="186"/>
                      </a:lnTo>
                      <a:lnTo>
                        <a:pt x="503" y="187"/>
                      </a:lnTo>
                      <a:lnTo>
                        <a:pt x="503" y="188"/>
                      </a:lnTo>
                      <a:lnTo>
                        <a:pt x="502" y="189"/>
                      </a:lnTo>
                      <a:lnTo>
                        <a:pt x="502" y="190"/>
                      </a:lnTo>
                      <a:lnTo>
                        <a:pt x="502" y="192"/>
                      </a:lnTo>
                      <a:lnTo>
                        <a:pt x="500" y="193"/>
                      </a:lnTo>
                      <a:lnTo>
                        <a:pt x="500" y="194"/>
                      </a:lnTo>
                      <a:lnTo>
                        <a:pt x="499" y="195"/>
                      </a:lnTo>
                      <a:lnTo>
                        <a:pt x="499" y="196"/>
                      </a:lnTo>
                      <a:lnTo>
                        <a:pt x="499" y="197"/>
                      </a:lnTo>
                      <a:lnTo>
                        <a:pt x="499" y="198"/>
                      </a:lnTo>
                      <a:lnTo>
                        <a:pt x="499" y="200"/>
                      </a:lnTo>
                      <a:lnTo>
                        <a:pt x="499" y="201"/>
                      </a:lnTo>
                      <a:lnTo>
                        <a:pt x="499" y="202"/>
                      </a:lnTo>
                      <a:lnTo>
                        <a:pt x="499" y="203"/>
                      </a:lnTo>
                      <a:lnTo>
                        <a:pt x="499" y="204"/>
                      </a:lnTo>
                      <a:lnTo>
                        <a:pt x="499" y="205"/>
                      </a:lnTo>
                      <a:lnTo>
                        <a:pt x="499" y="207"/>
                      </a:lnTo>
                      <a:lnTo>
                        <a:pt x="500" y="208"/>
                      </a:lnTo>
                      <a:lnTo>
                        <a:pt x="500" y="209"/>
                      </a:lnTo>
                      <a:lnTo>
                        <a:pt x="500" y="210"/>
                      </a:lnTo>
                      <a:lnTo>
                        <a:pt x="502" y="210"/>
                      </a:lnTo>
                      <a:lnTo>
                        <a:pt x="502" y="211"/>
                      </a:lnTo>
                      <a:lnTo>
                        <a:pt x="503" y="212"/>
                      </a:lnTo>
                      <a:lnTo>
                        <a:pt x="504" y="213"/>
                      </a:lnTo>
                      <a:lnTo>
                        <a:pt x="504" y="215"/>
                      </a:lnTo>
                      <a:lnTo>
                        <a:pt x="503" y="215"/>
                      </a:lnTo>
                      <a:lnTo>
                        <a:pt x="503" y="216"/>
                      </a:lnTo>
                      <a:lnTo>
                        <a:pt x="503" y="217"/>
                      </a:lnTo>
                      <a:lnTo>
                        <a:pt x="503" y="218"/>
                      </a:lnTo>
                      <a:lnTo>
                        <a:pt x="503" y="219"/>
                      </a:lnTo>
                      <a:lnTo>
                        <a:pt x="503" y="220"/>
                      </a:lnTo>
                      <a:lnTo>
                        <a:pt x="504" y="222"/>
                      </a:lnTo>
                      <a:lnTo>
                        <a:pt x="504" y="223"/>
                      </a:lnTo>
                      <a:lnTo>
                        <a:pt x="505" y="223"/>
                      </a:lnTo>
                      <a:lnTo>
                        <a:pt x="505" y="224"/>
                      </a:lnTo>
                      <a:lnTo>
                        <a:pt x="506" y="224"/>
                      </a:lnTo>
                      <a:lnTo>
                        <a:pt x="521" y="224"/>
                      </a:lnTo>
                      <a:lnTo>
                        <a:pt x="532" y="215"/>
                      </a:lnTo>
                      <a:lnTo>
                        <a:pt x="532" y="216"/>
                      </a:lnTo>
                      <a:lnTo>
                        <a:pt x="533" y="217"/>
                      </a:lnTo>
                      <a:lnTo>
                        <a:pt x="533" y="218"/>
                      </a:lnTo>
                      <a:lnTo>
                        <a:pt x="534" y="219"/>
                      </a:lnTo>
                      <a:lnTo>
                        <a:pt x="534" y="220"/>
                      </a:lnTo>
                      <a:lnTo>
                        <a:pt x="535" y="220"/>
                      </a:lnTo>
                      <a:lnTo>
                        <a:pt x="536" y="222"/>
                      </a:lnTo>
                      <a:lnTo>
                        <a:pt x="537" y="223"/>
                      </a:lnTo>
                      <a:lnTo>
                        <a:pt x="539" y="223"/>
                      </a:lnTo>
                      <a:lnTo>
                        <a:pt x="540" y="223"/>
                      </a:lnTo>
                      <a:lnTo>
                        <a:pt x="540" y="224"/>
                      </a:lnTo>
                      <a:lnTo>
                        <a:pt x="541" y="224"/>
                      </a:lnTo>
                      <a:lnTo>
                        <a:pt x="542" y="223"/>
                      </a:lnTo>
                      <a:lnTo>
                        <a:pt x="543" y="223"/>
                      </a:lnTo>
                      <a:lnTo>
                        <a:pt x="544" y="223"/>
                      </a:lnTo>
                      <a:lnTo>
                        <a:pt x="545" y="222"/>
                      </a:lnTo>
                      <a:lnTo>
                        <a:pt x="547" y="220"/>
                      </a:lnTo>
                      <a:lnTo>
                        <a:pt x="548" y="220"/>
                      </a:lnTo>
                      <a:lnTo>
                        <a:pt x="549" y="219"/>
                      </a:lnTo>
                      <a:lnTo>
                        <a:pt x="550" y="218"/>
                      </a:lnTo>
                      <a:lnTo>
                        <a:pt x="551" y="218"/>
                      </a:lnTo>
                      <a:lnTo>
                        <a:pt x="552" y="217"/>
                      </a:lnTo>
                      <a:lnTo>
                        <a:pt x="554" y="216"/>
                      </a:lnTo>
                      <a:lnTo>
                        <a:pt x="555" y="215"/>
                      </a:lnTo>
                      <a:lnTo>
                        <a:pt x="556" y="212"/>
                      </a:lnTo>
                      <a:lnTo>
                        <a:pt x="557" y="211"/>
                      </a:lnTo>
                      <a:lnTo>
                        <a:pt x="558" y="210"/>
                      </a:lnTo>
                      <a:lnTo>
                        <a:pt x="561" y="209"/>
                      </a:lnTo>
                      <a:lnTo>
                        <a:pt x="561" y="210"/>
                      </a:lnTo>
                      <a:lnTo>
                        <a:pt x="562" y="211"/>
                      </a:lnTo>
                      <a:lnTo>
                        <a:pt x="562" y="212"/>
                      </a:lnTo>
                      <a:lnTo>
                        <a:pt x="563" y="212"/>
                      </a:lnTo>
                      <a:lnTo>
                        <a:pt x="563" y="213"/>
                      </a:lnTo>
                      <a:lnTo>
                        <a:pt x="564" y="213"/>
                      </a:lnTo>
                      <a:lnTo>
                        <a:pt x="564" y="215"/>
                      </a:lnTo>
                      <a:lnTo>
                        <a:pt x="565" y="215"/>
                      </a:lnTo>
                      <a:lnTo>
                        <a:pt x="566" y="215"/>
                      </a:lnTo>
                      <a:lnTo>
                        <a:pt x="567" y="215"/>
                      </a:lnTo>
                      <a:lnTo>
                        <a:pt x="567" y="216"/>
                      </a:lnTo>
                      <a:lnTo>
                        <a:pt x="569" y="216"/>
                      </a:lnTo>
                      <a:lnTo>
                        <a:pt x="570" y="216"/>
                      </a:lnTo>
                      <a:lnTo>
                        <a:pt x="570" y="215"/>
                      </a:lnTo>
                      <a:lnTo>
                        <a:pt x="571" y="215"/>
                      </a:lnTo>
                      <a:lnTo>
                        <a:pt x="572" y="215"/>
                      </a:lnTo>
                      <a:lnTo>
                        <a:pt x="573" y="213"/>
                      </a:lnTo>
                      <a:lnTo>
                        <a:pt x="574" y="212"/>
                      </a:lnTo>
                      <a:lnTo>
                        <a:pt x="576" y="211"/>
                      </a:lnTo>
                      <a:lnTo>
                        <a:pt x="577" y="210"/>
                      </a:lnTo>
                      <a:lnTo>
                        <a:pt x="577" y="209"/>
                      </a:lnTo>
                      <a:lnTo>
                        <a:pt x="578" y="209"/>
                      </a:lnTo>
                      <a:lnTo>
                        <a:pt x="578" y="208"/>
                      </a:lnTo>
                      <a:lnTo>
                        <a:pt x="579" y="207"/>
                      </a:lnTo>
                      <a:lnTo>
                        <a:pt x="580" y="205"/>
                      </a:lnTo>
                      <a:lnTo>
                        <a:pt x="581" y="204"/>
                      </a:lnTo>
                      <a:lnTo>
                        <a:pt x="582" y="203"/>
                      </a:lnTo>
                      <a:lnTo>
                        <a:pt x="584" y="202"/>
                      </a:lnTo>
                      <a:lnTo>
                        <a:pt x="585" y="201"/>
                      </a:lnTo>
                      <a:lnTo>
                        <a:pt x="586" y="200"/>
                      </a:lnTo>
                      <a:lnTo>
                        <a:pt x="587" y="198"/>
                      </a:lnTo>
                      <a:lnTo>
                        <a:pt x="588" y="197"/>
                      </a:lnTo>
                      <a:lnTo>
                        <a:pt x="588" y="196"/>
                      </a:lnTo>
                      <a:lnTo>
                        <a:pt x="589" y="196"/>
                      </a:lnTo>
                      <a:lnTo>
                        <a:pt x="589" y="195"/>
                      </a:lnTo>
                      <a:lnTo>
                        <a:pt x="591" y="194"/>
                      </a:lnTo>
                      <a:lnTo>
                        <a:pt x="591" y="193"/>
                      </a:lnTo>
                      <a:lnTo>
                        <a:pt x="591" y="192"/>
                      </a:lnTo>
                      <a:lnTo>
                        <a:pt x="592" y="190"/>
                      </a:lnTo>
                      <a:lnTo>
                        <a:pt x="592" y="189"/>
                      </a:lnTo>
                      <a:lnTo>
                        <a:pt x="592" y="188"/>
                      </a:lnTo>
                      <a:lnTo>
                        <a:pt x="591" y="187"/>
                      </a:lnTo>
                      <a:lnTo>
                        <a:pt x="591" y="186"/>
                      </a:lnTo>
                      <a:lnTo>
                        <a:pt x="591" y="185"/>
                      </a:lnTo>
                      <a:lnTo>
                        <a:pt x="591" y="183"/>
                      </a:lnTo>
                      <a:lnTo>
                        <a:pt x="589" y="182"/>
                      </a:lnTo>
                      <a:lnTo>
                        <a:pt x="589" y="181"/>
                      </a:lnTo>
                      <a:lnTo>
                        <a:pt x="589" y="180"/>
                      </a:lnTo>
                      <a:lnTo>
                        <a:pt x="588" y="180"/>
                      </a:lnTo>
                      <a:lnTo>
                        <a:pt x="588" y="179"/>
                      </a:lnTo>
                      <a:lnTo>
                        <a:pt x="588" y="178"/>
                      </a:lnTo>
                      <a:lnTo>
                        <a:pt x="587" y="177"/>
                      </a:lnTo>
                      <a:lnTo>
                        <a:pt x="587" y="175"/>
                      </a:lnTo>
                      <a:lnTo>
                        <a:pt x="586" y="174"/>
                      </a:lnTo>
                      <a:lnTo>
                        <a:pt x="586" y="173"/>
                      </a:lnTo>
                      <a:lnTo>
                        <a:pt x="585" y="172"/>
                      </a:lnTo>
                      <a:lnTo>
                        <a:pt x="585" y="171"/>
                      </a:lnTo>
                      <a:lnTo>
                        <a:pt x="584" y="170"/>
                      </a:lnTo>
                      <a:lnTo>
                        <a:pt x="584" y="168"/>
                      </a:lnTo>
                      <a:lnTo>
                        <a:pt x="584" y="167"/>
                      </a:lnTo>
                      <a:lnTo>
                        <a:pt x="582" y="166"/>
                      </a:lnTo>
                      <a:lnTo>
                        <a:pt x="582" y="165"/>
                      </a:lnTo>
                      <a:lnTo>
                        <a:pt x="582" y="164"/>
                      </a:lnTo>
                      <a:lnTo>
                        <a:pt x="581" y="163"/>
                      </a:lnTo>
                      <a:lnTo>
                        <a:pt x="581" y="162"/>
                      </a:lnTo>
                      <a:lnTo>
                        <a:pt x="580" y="160"/>
                      </a:lnTo>
                      <a:lnTo>
                        <a:pt x="580" y="159"/>
                      </a:lnTo>
                      <a:lnTo>
                        <a:pt x="579" y="158"/>
                      </a:lnTo>
                      <a:lnTo>
                        <a:pt x="579" y="157"/>
                      </a:lnTo>
                      <a:lnTo>
                        <a:pt x="578" y="157"/>
                      </a:lnTo>
                      <a:lnTo>
                        <a:pt x="578" y="156"/>
                      </a:lnTo>
                      <a:lnTo>
                        <a:pt x="577" y="156"/>
                      </a:lnTo>
                      <a:lnTo>
                        <a:pt x="576" y="156"/>
                      </a:lnTo>
                      <a:lnTo>
                        <a:pt x="576" y="155"/>
                      </a:lnTo>
                      <a:lnTo>
                        <a:pt x="574" y="155"/>
                      </a:lnTo>
                      <a:lnTo>
                        <a:pt x="573" y="153"/>
                      </a:lnTo>
                      <a:lnTo>
                        <a:pt x="572" y="153"/>
                      </a:lnTo>
                      <a:lnTo>
                        <a:pt x="571" y="152"/>
                      </a:lnTo>
                      <a:lnTo>
                        <a:pt x="570" y="152"/>
                      </a:lnTo>
                      <a:lnTo>
                        <a:pt x="570" y="151"/>
                      </a:lnTo>
                      <a:lnTo>
                        <a:pt x="569" y="151"/>
                      </a:lnTo>
                      <a:lnTo>
                        <a:pt x="567" y="150"/>
                      </a:lnTo>
                      <a:lnTo>
                        <a:pt x="567" y="149"/>
                      </a:lnTo>
                      <a:lnTo>
                        <a:pt x="566" y="146"/>
                      </a:lnTo>
                      <a:lnTo>
                        <a:pt x="566" y="145"/>
                      </a:lnTo>
                      <a:lnTo>
                        <a:pt x="565" y="144"/>
                      </a:lnTo>
                      <a:lnTo>
                        <a:pt x="565" y="143"/>
                      </a:lnTo>
                      <a:lnTo>
                        <a:pt x="564" y="142"/>
                      </a:lnTo>
                      <a:lnTo>
                        <a:pt x="564" y="140"/>
                      </a:lnTo>
                      <a:lnTo>
                        <a:pt x="563" y="138"/>
                      </a:lnTo>
                      <a:lnTo>
                        <a:pt x="563" y="137"/>
                      </a:lnTo>
                      <a:lnTo>
                        <a:pt x="562" y="136"/>
                      </a:lnTo>
                      <a:lnTo>
                        <a:pt x="562" y="135"/>
                      </a:lnTo>
                      <a:lnTo>
                        <a:pt x="561" y="134"/>
                      </a:lnTo>
                      <a:lnTo>
                        <a:pt x="561" y="133"/>
                      </a:lnTo>
                      <a:lnTo>
                        <a:pt x="559" y="130"/>
                      </a:lnTo>
                      <a:lnTo>
                        <a:pt x="559" y="129"/>
                      </a:lnTo>
                      <a:lnTo>
                        <a:pt x="558" y="128"/>
                      </a:lnTo>
                      <a:lnTo>
                        <a:pt x="558" y="127"/>
                      </a:lnTo>
                      <a:lnTo>
                        <a:pt x="557" y="126"/>
                      </a:lnTo>
                      <a:lnTo>
                        <a:pt x="556" y="125"/>
                      </a:lnTo>
                      <a:lnTo>
                        <a:pt x="556" y="123"/>
                      </a:lnTo>
                      <a:lnTo>
                        <a:pt x="555" y="122"/>
                      </a:lnTo>
                      <a:lnTo>
                        <a:pt x="554" y="121"/>
                      </a:lnTo>
                      <a:lnTo>
                        <a:pt x="554" y="120"/>
                      </a:lnTo>
                      <a:lnTo>
                        <a:pt x="552" y="120"/>
                      </a:lnTo>
                      <a:lnTo>
                        <a:pt x="551" y="119"/>
                      </a:lnTo>
                      <a:lnTo>
                        <a:pt x="551" y="118"/>
                      </a:lnTo>
                      <a:lnTo>
                        <a:pt x="550" y="118"/>
                      </a:lnTo>
                      <a:lnTo>
                        <a:pt x="549" y="116"/>
                      </a:lnTo>
                      <a:lnTo>
                        <a:pt x="548" y="116"/>
                      </a:lnTo>
                      <a:lnTo>
                        <a:pt x="547" y="115"/>
                      </a:lnTo>
                      <a:lnTo>
                        <a:pt x="545" y="115"/>
                      </a:lnTo>
                      <a:lnTo>
                        <a:pt x="544" y="115"/>
                      </a:lnTo>
                      <a:lnTo>
                        <a:pt x="544" y="114"/>
                      </a:lnTo>
                      <a:lnTo>
                        <a:pt x="543" y="114"/>
                      </a:lnTo>
                      <a:lnTo>
                        <a:pt x="542" y="113"/>
                      </a:lnTo>
                      <a:lnTo>
                        <a:pt x="541" y="113"/>
                      </a:lnTo>
                      <a:lnTo>
                        <a:pt x="540" y="112"/>
                      </a:lnTo>
                      <a:lnTo>
                        <a:pt x="540" y="111"/>
                      </a:lnTo>
                      <a:lnTo>
                        <a:pt x="539" y="110"/>
                      </a:lnTo>
                      <a:lnTo>
                        <a:pt x="537" y="108"/>
                      </a:lnTo>
                      <a:lnTo>
                        <a:pt x="536" y="107"/>
                      </a:lnTo>
                      <a:lnTo>
                        <a:pt x="535" y="106"/>
                      </a:lnTo>
                      <a:lnTo>
                        <a:pt x="535" y="105"/>
                      </a:lnTo>
                      <a:lnTo>
                        <a:pt x="534" y="104"/>
                      </a:lnTo>
                      <a:lnTo>
                        <a:pt x="533" y="103"/>
                      </a:lnTo>
                      <a:lnTo>
                        <a:pt x="532" y="101"/>
                      </a:lnTo>
                      <a:lnTo>
                        <a:pt x="530" y="100"/>
                      </a:lnTo>
                      <a:lnTo>
                        <a:pt x="530" y="99"/>
                      </a:lnTo>
                      <a:lnTo>
                        <a:pt x="529" y="97"/>
                      </a:lnTo>
                      <a:lnTo>
                        <a:pt x="528" y="96"/>
                      </a:lnTo>
                      <a:lnTo>
                        <a:pt x="527" y="95"/>
                      </a:lnTo>
                      <a:lnTo>
                        <a:pt x="527" y="93"/>
                      </a:lnTo>
                      <a:lnTo>
                        <a:pt x="526" y="92"/>
                      </a:lnTo>
                      <a:lnTo>
                        <a:pt x="525" y="91"/>
                      </a:lnTo>
                      <a:lnTo>
                        <a:pt x="525" y="90"/>
                      </a:lnTo>
                      <a:lnTo>
                        <a:pt x="524" y="90"/>
                      </a:lnTo>
                      <a:lnTo>
                        <a:pt x="524" y="89"/>
                      </a:lnTo>
                      <a:lnTo>
                        <a:pt x="522" y="88"/>
                      </a:lnTo>
                      <a:lnTo>
                        <a:pt x="522" y="86"/>
                      </a:lnTo>
                      <a:lnTo>
                        <a:pt x="521" y="86"/>
                      </a:lnTo>
                      <a:lnTo>
                        <a:pt x="521" y="85"/>
                      </a:lnTo>
                      <a:lnTo>
                        <a:pt x="520" y="85"/>
                      </a:lnTo>
                      <a:lnTo>
                        <a:pt x="518" y="86"/>
                      </a:lnTo>
                      <a:lnTo>
                        <a:pt x="517" y="86"/>
                      </a:lnTo>
                      <a:lnTo>
                        <a:pt x="514" y="86"/>
                      </a:lnTo>
                      <a:lnTo>
                        <a:pt x="513" y="86"/>
                      </a:lnTo>
                      <a:lnTo>
                        <a:pt x="512" y="86"/>
                      </a:lnTo>
                      <a:lnTo>
                        <a:pt x="510" y="86"/>
                      </a:lnTo>
                      <a:lnTo>
                        <a:pt x="509" y="88"/>
                      </a:lnTo>
                      <a:lnTo>
                        <a:pt x="507" y="88"/>
                      </a:lnTo>
                      <a:lnTo>
                        <a:pt x="505" y="88"/>
                      </a:lnTo>
                      <a:lnTo>
                        <a:pt x="504" y="88"/>
                      </a:lnTo>
                      <a:lnTo>
                        <a:pt x="503" y="89"/>
                      </a:lnTo>
                      <a:lnTo>
                        <a:pt x="500" y="89"/>
                      </a:lnTo>
                      <a:lnTo>
                        <a:pt x="499" y="89"/>
                      </a:lnTo>
                      <a:lnTo>
                        <a:pt x="498" y="90"/>
                      </a:lnTo>
                      <a:lnTo>
                        <a:pt x="496" y="90"/>
                      </a:lnTo>
                      <a:lnTo>
                        <a:pt x="495" y="90"/>
                      </a:lnTo>
                      <a:lnTo>
                        <a:pt x="493" y="91"/>
                      </a:lnTo>
                      <a:lnTo>
                        <a:pt x="491" y="91"/>
                      </a:lnTo>
                      <a:lnTo>
                        <a:pt x="490" y="91"/>
                      </a:lnTo>
                      <a:lnTo>
                        <a:pt x="489" y="91"/>
                      </a:lnTo>
                      <a:lnTo>
                        <a:pt x="487" y="92"/>
                      </a:lnTo>
                      <a:lnTo>
                        <a:pt x="485" y="92"/>
                      </a:lnTo>
                      <a:lnTo>
                        <a:pt x="484" y="92"/>
                      </a:lnTo>
                      <a:lnTo>
                        <a:pt x="482" y="93"/>
                      </a:lnTo>
                      <a:lnTo>
                        <a:pt x="481" y="93"/>
                      </a:lnTo>
                      <a:lnTo>
                        <a:pt x="478" y="93"/>
                      </a:lnTo>
                      <a:lnTo>
                        <a:pt x="477" y="93"/>
                      </a:lnTo>
                      <a:lnTo>
                        <a:pt x="476" y="93"/>
                      </a:lnTo>
                      <a:lnTo>
                        <a:pt x="474" y="93"/>
                      </a:lnTo>
                      <a:lnTo>
                        <a:pt x="473" y="93"/>
                      </a:lnTo>
                      <a:lnTo>
                        <a:pt x="472" y="93"/>
                      </a:lnTo>
                      <a:lnTo>
                        <a:pt x="469" y="95"/>
                      </a:lnTo>
                      <a:lnTo>
                        <a:pt x="467" y="96"/>
                      </a:lnTo>
                      <a:lnTo>
                        <a:pt x="465" y="97"/>
                      </a:lnTo>
                      <a:lnTo>
                        <a:pt x="462" y="98"/>
                      </a:lnTo>
                      <a:lnTo>
                        <a:pt x="460" y="99"/>
                      </a:lnTo>
                      <a:lnTo>
                        <a:pt x="458" y="100"/>
                      </a:lnTo>
                      <a:lnTo>
                        <a:pt x="455" y="101"/>
                      </a:lnTo>
                      <a:lnTo>
                        <a:pt x="454" y="103"/>
                      </a:lnTo>
                      <a:lnTo>
                        <a:pt x="452" y="105"/>
                      </a:lnTo>
                      <a:lnTo>
                        <a:pt x="450" y="106"/>
                      </a:lnTo>
                      <a:lnTo>
                        <a:pt x="448" y="107"/>
                      </a:lnTo>
                      <a:lnTo>
                        <a:pt x="446" y="110"/>
                      </a:lnTo>
                      <a:lnTo>
                        <a:pt x="445" y="111"/>
                      </a:lnTo>
                      <a:lnTo>
                        <a:pt x="443" y="113"/>
                      </a:lnTo>
                      <a:lnTo>
                        <a:pt x="441" y="114"/>
                      </a:lnTo>
                      <a:lnTo>
                        <a:pt x="439" y="115"/>
                      </a:lnTo>
                      <a:lnTo>
                        <a:pt x="438" y="118"/>
                      </a:lnTo>
                      <a:lnTo>
                        <a:pt x="436" y="119"/>
                      </a:lnTo>
                      <a:lnTo>
                        <a:pt x="435" y="121"/>
                      </a:lnTo>
                      <a:lnTo>
                        <a:pt x="432" y="123"/>
                      </a:lnTo>
                      <a:lnTo>
                        <a:pt x="431" y="125"/>
                      </a:lnTo>
                      <a:lnTo>
                        <a:pt x="429" y="127"/>
                      </a:lnTo>
                      <a:lnTo>
                        <a:pt x="428" y="128"/>
                      </a:lnTo>
                      <a:lnTo>
                        <a:pt x="426" y="130"/>
                      </a:lnTo>
                      <a:lnTo>
                        <a:pt x="424" y="131"/>
                      </a:lnTo>
                      <a:lnTo>
                        <a:pt x="423" y="134"/>
                      </a:lnTo>
                      <a:lnTo>
                        <a:pt x="421" y="135"/>
                      </a:lnTo>
                      <a:lnTo>
                        <a:pt x="420" y="136"/>
                      </a:lnTo>
                      <a:lnTo>
                        <a:pt x="418" y="138"/>
                      </a:lnTo>
                      <a:lnTo>
                        <a:pt x="416" y="140"/>
                      </a:lnTo>
                      <a:lnTo>
                        <a:pt x="415" y="141"/>
                      </a:lnTo>
                      <a:lnTo>
                        <a:pt x="413" y="143"/>
                      </a:lnTo>
                      <a:close/>
                      <a:moveTo>
                        <a:pt x="403" y="244"/>
                      </a:moveTo>
                      <a:lnTo>
                        <a:pt x="401" y="244"/>
                      </a:lnTo>
                      <a:lnTo>
                        <a:pt x="400" y="245"/>
                      </a:lnTo>
                      <a:lnTo>
                        <a:pt x="399" y="245"/>
                      </a:lnTo>
                      <a:lnTo>
                        <a:pt x="396" y="245"/>
                      </a:lnTo>
                      <a:lnTo>
                        <a:pt x="395" y="245"/>
                      </a:lnTo>
                      <a:lnTo>
                        <a:pt x="394" y="246"/>
                      </a:lnTo>
                      <a:lnTo>
                        <a:pt x="393" y="246"/>
                      </a:lnTo>
                      <a:lnTo>
                        <a:pt x="391" y="246"/>
                      </a:lnTo>
                      <a:lnTo>
                        <a:pt x="389" y="246"/>
                      </a:lnTo>
                      <a:lnTo>
                        <a:pt x="388" y="247"/>
                      </a:lnTo>
                      <a:lnTo>
                        <a:pt x="386" y="247"/>
                      </a:lnTo>
                      <a:lnTo>
                        <a:pt x="385" y="247"/>
                      </a:lnTo>
                      <a:lnTo>
                        <a:pt x="384" y="248"/>
                      </a:lnTo>
                      <a:lnTo>
                        <a:pt x="381" y="248"/>
                      </a:lnTo>
                      <a:lnTo>
                        <a:pt x="380" y="249"/>
                      </a:lnTo>
                      <a:lnTo>
                        <a:pt x="379" y="249"/>
                      </a:lnTo>
                      <a:lnTo>
                        <a:pt x="378" y="249"/>
                      </a:lnTo>
                      <a:lnTo>
                        <a:pt x="376" y="250"/>
                      </a:lnTo>
                      <a:lnTo>
                        <a:pt x="374" y="250"/>
                      </a:lnTo>
                      <a:lnTo>
                        <a:pt x="373" y="252"/>
                      </a:lnTo>
                      <a:lnTo>
                        <a:pt x="372" y="252"/>
                      </a:lnTo>
                      <a:lnTo>
                        <a:pt x="371" y="253"/>
                      </a:lnTo>
                      <a:lnTo>
                        <a:pt x="369" y="253"/>
                      </a:lnTo>
                      <a:lnTo>
                        <a:pt x="368" y="254"/>
                      </a:lnTo>
                      <a:lnTo>
                        <a:pt x="366" y="255"/>
                      </a:lnTo>
                      <a:lnTo>
                        <a:pt x="365" y="255"/>
                      </a:lnTo>
                      <a:lnTo>
                        <a:pt x="364" y="256"/>
                      </a:lnTo>
                      <a:lnTo>
                        <a:pt x="363" y="256"/>
                      </a:lnTo>
                      <a:lnTo>
                        <a:pt x="362" y="257"/>
                      </a:lnTo>
                      <a:lnTo>
                        <a:pt x="362" y="259"/>
                      </a:lnTo>
                      <a:lnTo>
                        <a:pt x="361" y="260"/>
                      </a:lnTo>
                      <a:lnTo>
                        <a:pt x="359" y="260"/>
                      </a:lnTo>
                      <a:lnTo>
                        <a:pt x="358" y="261"/>
                      </a:lnTo>
                      <a:lnTo>
                        <a:pt x="358" y="262"/>
                      </a:lnTo>
                      <a:lnTo>
                        <a:pt x="357" y="263"/>
                      </a:lnTo>
                      <a:lnTo>
                        <a:pt x="356" y="264"/>
                      </a:lnTo>
                      <a:lnTo>
                        <a:pt x="356" y="265"/>
                      </a:lnTo>
                      <a:lnTo>
                        <a:pt x="355" y="267"/>
                      </a:lnTo>
                      <a:lnTo>
                        <a:pt x="355" y="268"/>
                      </a:lnTo>
                      <a:lnTo>
                        <a:pt x="355" y="270"/>
                      </a:lnTo>
                      <a:lnTo>
                        <a:pt x="354" y="271"/>
                      </a:lnTo>
                      <a:lnTo>
                        <a:pt x="354" y="272"/>
                      </a:lnTo>
                      <a:lnTo>
                        <a:pt x="354" y="274"/>
                      </a:lnTo>
                      <a:lnTo>
                        <a:pt x="354" y="276"/>
                      </a:lnTo>
                      <a:lnTo>
                        <a:pt x="354" y="277"/>
                      </a:lnTo>
                      <a:lnTo>
                        <a:pt x="354" y="279"/>
                      </a:lnTo>
                      <a:lnTo>
                        <a:pt x="354" y="280"/>
                      </a:lnTo>
                      <a:lnTo>
                        <a:pt x="354" y="283"/>
                      </a:lnTo>
                      <a:lnTo>
                        <a:pt x="354" y="284"/>
                      </a:lnTo>
                      <a:lnTo>
                        <a:pt x="354" y="286"/>
                      </a:lnTo>
                      <a:lnTo>
                        <a:pt x="354" y="287"/>
                      </a:lnTo>
                      <a:lnTo>
                        <a:pt x="354" y="290"/>
                      </a:lnTo>
                      <a:lnTo>
                        <a:pt x="354" y="291"/>
                      </a:lnTo>
                      <a:lnTo>
                        <a:pt x="354" y="293"/>
                      </a:lnTo>
                      <a:lnTo>
                        <a:pt x="355" y="294"/>
                      </a:lnTo>
                      <a:lnTo>
                        <a:pt x="355" y="297"/>
                      </a:lnTo>
                      <a:lnTo>
                        <a:pt x="355" y="298"/>
                      </a:lnTo>
                      <a:lnTo>
                        <a:pt x="356" y="300"/>
                      </a:lnTo>
                      <a:lnTo>
                        <a:pt x="356" y="301"/>
                      </a:lnTo>
                      <a:lnTo>
                        <a:pt x="357" y="304"/>
                      </a:lnTo>
                      <a:lnTo>
                        <a:pt x="357" y="305"/>
                      </a:lnTo>
                      <a:lnTo>
                        <a:pt x="357" y="307"/>
                      </a:lnTo>
                      <a:lnTo>
                        <a:pt x="358" y="308"/>
                      </a:lnTo>
                      <a:lnTo>
                        <a:pt x="358" y="311"/>
                      </a:lnTo>
                      <a:lnTo>
                        <a:pt x="361" y="311"/>
                      </a:lnTo>
                      <a:lnTo>
                        <a:pt x="363" y="312"/>
                      </a:lnTo>
                      <a:lnTo>
                        <a:pt x="364" y="313"/>
                      </a:lnTo>
                      <a:lnTo>
                        <a:pt x="366" y="313"/>
                      </a:lnTo>
                      <a:lnTo>
                        <a:pt x="369" y="314"/>
                      </a:lnTo>
                      <a:lnTo>
                        <a:pt x="371" y="314"/>
                      </a:lnTo>
                      <a:lnTo>
                        <a:pt x="373" y="315"/>
                      </a:lnTo>
                      <a:lnTo>
                        <a:pt x="376" y="316"/>
                      </a:lnTo>
                      <a:lnTo>
                        <a:pt x="378" y="316"/>
                      </a:lnTo>
                      <a:lnTo>
                        <a:pt x="380" y="317"/>
                      </a:lnTo>
                      <a:lnTo>
                        <a:pt x="384" y="317"/>
                      </a:lnTo>
                      <a:lnTo>
                        <a:pt x="386" y="319"/>
                      </a:lnTo>
                      <a:lnTo>
                        <a:pt x="388" y="319"/>
                      </a:lnTo>
                      <a:lnTo>
                        <a:pt x="391" y="319"/>
                      </a:lnTo>
                      <a:lnTo>
                        <a:pt x="393" y="320"/>
                      </a:lnTo>
                      <a:lnTo>
                        <a:pt x="395" y="320"/>
                      </a:lnTo>
                      <a:lnTo>
                        <a:pt x="399" y="320"/>
                      </a:lnTo>
                      <a:lnTo>
                        <a:pt x="401" y="320"/>
                      </a:lnTo>
                      <a:lnTo>
                        <a:pt x="403" y="320"/>
                      </a:lnTo>
                      <a:lnTo>
                        <a:pt x="406" y="320"/>
                      </a:lnTo>
                      <a:lnTo>
                        <a:pt x="408" y="320"/>
                      </a:lnTo>
                      <a:lnTo>
                        <a:pt x="410" y="319"/>
                      </a:lnTo>
                      <a:lnTo>
                        <a:pt x="413" y="319"/>
                      </a:lnTo>
                      <a:lnTo>
                        <a:pt x="415" y="317"/>
                      </a:lnTo>
                      <a:lnTo>
                        <a:pt x="416" y="317"/>
                      </a:lnTo>
                      <a:lnTo>
                        <a:pt x="418" y="316"/>
                      </a:lnTo>
                      <a:lnTo>
                        <a:pt x="421" y="315"/>
                      </a:lnTo>
                      <a:lnTo>
                        <a:pt x="422" y="314"/>
                      </a:lnTo>
                      <a:lnTo>
                        <a:pt x="423" y="313"/>
                      </a:lnTo>
                      <a:lnTo>
                        <a:pt x="425" y="311"/>
                      </a:lnTo>
                      <a:lnTo>
                        <a:pt x="426" y="309"/>
                      </a:lnTo>
                      <a:lnTo>
                        <a:pt x="428" y="307"/>
                      </a:lnTo>
                      <a:lnTo>
                        <a:pt x="426" y="307"/>
                      </a:lnTo>
                      <a:lnTo>
                        <a:pt x="425" y="306"/>
                      </a:lnTo>
                      <a:lnTo>
                        <a:pt x="424" y="306"/>
                      </a:lnTo>
                      <a:lnTo>
                        <a:pt x="423" y="306"/>
                      </a:lnTo>
                      <a:lnTo>
                        <a:pt x="422" y="306"/>
                      </a:lnTo>
                      <a:lnTo>
                        <a:pt x="421" y="306"/>
                      </a:lnTo>
                      <a:lnTo>
                        <a:pt x="420" y="306"/>
                      </a:lnTo>
                      <a:lnTo>
                        <a:pt x="418" y="305"/>
                      </a:lnTo>
                      <a:lnTo>
                        <a:pt x="417" y="305"/>
                      </a:lnTo>
                      <a:lnTo>
                        <a:pt x="416" y="305"/>
                      </a:lnTo>
                      <a:lnTo>
                        <a:pt x="415" y="305"/>
                      </a:lnTo>
                      <a:lnTo>
                        <a:pt x="414" y="305"/>
                      </a:lnTo>
                      <a:lnTo>
                        <a:pt x="413" y="304"/>
                      </a:lnTo>
                      <a:lnTo>
                        <a:pt x="411" y="304"/>
                      </a:lnTo>
                      <a:lnTo>
                        <a:pt x="410" y="304"/>
                      </a:lnTo>
                      <a:lnTo>
                        <a:pt x="409" y="304"/>
                      </a:lnTo>
                      <a:lnTo>
                        <a:pt x="408" y="304"/>
                      </a:lnTo>
                      <a:lnTo>
                        <a:pt x="408" y="302"/>
                      </a:lnTo>
                      <a:lnTo>
                        <a:pt x="407" y="302"/>
                      </a:lnTo>
                      <a:lnTo>
                        <a:pt x="406" y="302"/>
                      </a:lnTo>
                      <a:lnTo>
                        <a:pt x="407" y="301"/>
                      </a:lnTo>
                      <a:lnTo>
                        <a:pt x="408" y="301"/>
                      </a:lnTo>
                      <a:lnTo>
                        <a:pt x="409" y="301"/>
                      </a:lnTo>
                      <a:lnTo>
                        <a:pt x="410" y="301"/>
                      </a:lnTo>
                      <a:lnTo>
                        <a:pt x="411" y="301"/>
                      </a:lnTo>
                      <a:lnTo>
                        <a:pt x="413" y="300"/>
                      </a:lnTo>
                      <a:lnTo>
                        <a:pt x="414" y="300"/>
                      </a:lnTo>
                      <a:lnTo>
                        <a:pt x="415" y="300"/>
                      </a:lnTo>
                      <a:lnTo>
                        <a:pt x="416" y="300"/>
                      </a:lnTo>
                      <a:lnTo>
                        <a:pt x="417" y="300"/>
                      </a:lnTo>
                      <a:lnTo>
                        <a:pt x="418" y="299"/>
                      </a:lnTo>
                      <a:lnTo>
                        <a:pt x="420" y="299"/>
                      </a:lnTo>
                      <a:lnTo>
                        <a:pt x="421" y="299"/>
                      </a:lnTo>
                      <a:lnTo>
                        <a:pt x="422" y="299"/>
                      </a:lnTo>
                      <a:lnTo>
                        <a:pt x="422" y="298"/>
                      </a:lnTo>
                      <a:lnTo>
                        <a:pt x="423" y="298"/>
                      </a:lnTo>
                      <a:lnTo>
                        <a:pt x="424" y="298"/>
                      </a:lnTo>
                      <a:lnTo>
                        <a:pt x="425" y="297"/>
                      </a:lnTo>
                      <a:lnTo>
                        <a:pt x="426" y="297"/>
                      </a:lnTo>
                      <a:lnTo>
                        <a:pt x="426" y="296"/>
                      </a:lnTo>
                      <a:lnTo>
                        <a:pt x="428" y="296"/>
                      </a:lnTo>
                      <a:lnTo>
                        <a:pt x="429" y="294"/>
                      </a:lnTo>
                      <a:lnTo>
                        <a:pt x="429" y="296"/>
                      </a:lnTo>
                      <a:lnTo>
                        <a:pt x="430" y="296"/>
                      </a:lnTo>
                      <a:lnTo>
                        <a:pt x="431" y="296"/>
                      </a:lnTo>
                      <a:lnTo>
                        <a:pt x="432" y="297"/>
                      </a:lnTo>
                      <a:lnTo>
                        <a:pt x="433" y="297"/>
                      </a:lnTo>
                      <a:lnTo>
                        <a:pt x="435" y="298"/>
                      </a:lnTo>
                      <a:lnTo>
                        <a:pt x="436" y="298"/>
                      </a:lnTo>
                      <a:lnTo>
                        <a:pt x="437" y="299"/>
                      </a:lnTo>
                      <a:lnTo>
                        <a:pt x="438" y="300"/>
                      </a:lnTo>
                      <a:lnTo>
                        <a:pt x="439" y="300"/>
                      </a:lnTo>
                      <a:lnTo>
                        <a:pt x="440" y="301"/>
                      </a:lnTo>
                      <a:lnTo>
                        <a:pt x="441" y="301"/>
                      </a:lnTo>
                      <a:lnTo>
                        <a:pt x="443" y="302"/>
                      </a:lnTo>
                      <a:lnTo>
                        <a:pt x="444" y="304"/>
                      </a:lnTo>
                      <a:lnTo>
                        <a:pt x="445" y="304"/>
                      </a:lnTo>
                      <a:lnTo>
                        <a:pt x="446" y="305"/>
                      </a:lnTo>
                      <a:lnTo>
                        <a:pt x="447" y="306"/>
                      </a:lnTo>
                      <a:lnTo>
                        <a:pt x="448" y="306"/>
                      </a:lnTo>
                      <a:lnTo>
                        <a:pt x="450" y="306"/>
                      </a:lnTo>
                      <a:lnTo>
                        <a:pt x="450" y="307"/>
                      </a:lnTo>
                      <a:lnTo>
                        <a:pt x="451" y="307"/>
                      </a:lnTo>
                      <a:lnTo>
                        <a:pt x="452" y="308"/>
                      </a:lnTo>
                      <a:lnTo>
                        <a:pt x="453" y="308"/>
                      </a:lnTo>
                      <a:lnTo>
                        <a:pt x="454" y="309"/>
                      </a:lnTo>
                      <a:lnTo>
                        <a:pt x="455" y="309"/>
                      </a:lnTo>
                      <a:lnTo>
                        <a:pt x="457" y="309"/>
                      </a:lnTo>
                      <a:lnTo>
                        <a:pt x="458" y="309"/>
                      </a:lnTo>
                      <a:lnTo>
                        <a:pt x="458" y="311"/>
                      </a:lnTo>
                      <a:lnTo>
                        <a:pt x="459" y="311"/>
                      </a:lnTo>
                      <a:lnTo>
                        <a:pt x="460" y="311"/>
                      </a:lnTo>
                      <a:lnTo>
                        <a:pt x="461" y="311"/>
                      </a:lnTo>
                      <a:lnTo>
                        <a:pt x="462" y="311"/>
                      </a:lnTo>
                      <a:lnTo>
                        <a:pt x="463" y="311"/>
                      </a:lnTo>
                      <a:lnTo>
                        <a:pt x="465" y="311"/>
                      </a:lnTo>
                      <a:lnTo>
                        <a:pt x="466" y="311"/>
                      </a:lnTo>
                      <a:lnTo>
                        <a:pt x="467" y="311"/>
                      </a:lnTo>
                      <a:lnTo>
                        <a:pt x="468" y="311"/>
                      </a:lnTo>
                      <a:lnTo>
                        <a:pt x="469" y="311"/>
                      </a:lnTo>
                      <a:lnTo>
                        <a:pt x="470" y="311"/>
                      </a:lnTo>
                      <a:lnTo>
                        <a:pt x="472" y="309"/>
                      </a:lnTo>
                      <a:lnTo>
                        <a:pt x="473" y="309"/>
                      </a:lnTo>
                      <a:lnTo>
                        <a:pt x="474" y="308"/>
                      </a:lnTo>
                      <a:lnTo>
                        <a:pt x="475" y="308"/>
                      </a:lnTo>
                      <a:lnTo>
                        <a:pt x="475" y="307"/>
                      </a:lnTo>
                      <a:lnTo>
                        <a:pt x="476" y="306"/>
                      </a:lnTo>
                      <a:lnTo>
                        <a:pt x="477" y="305"/>
                      </a:lnTo>
                      <a:lnTo>
                        <a:pt x="477" y="304"/>
                      </a:lnTo>
                      <a:lnTo>
                        <a:pt x="478" y="304"/>
                      </a:lnTo>
                      <a:lnTo>
                        <a:pt x="478" y="302"/>
                      </a:lnTo>
                      <a:lnTo>
                        <a:pt x="480" y="301"/>
                      </a:lnTo>
                      <a:lnTo>
                        <a:pt x="480" y="300"/>
                      </a:lnTo>
                      <a:lnTo>
                        <a:pt x="481" y="299"/>
                      </a:lnTo>
                      <a:lnTo>
                        <a:pt x="481" y="298"/>
                      </a:lnTo>
                      <a:lnTo>
                        <a:pt x="481" y="297"/>
                      </a:lnTo>
                      <a:lnTo>
                        <a:pt x="481" y="296"/>
                      </a:lnTo>
                      <a:lnTo>
                        <a:pt x="482" y="296"/>
                      </a:lnTo>
                      <a:lnTo>
                        <a:pt x="482" y="294"/>
                      </a:lnTo>
                      <a:lnTo>
                        <a:pt x="482" y="293"/>
                      </a:lnTo>
                      <a:lnTo>
                        <a:pt x="482" y="292"/>
                      </a:lnTo>
                      <a:lnTo>
                        <a:pt x="482" y="291"/>
                      </a:lnTo>
                      <a:lnTo>
                        <a:pt x="481" y="290"/>
                      </a:lnTo>
                      <a:lnTo>
                        <a:pt x="481" y="289"/>
                      </a:lnTo>
                      <a:lnTo>
                        <a:pt x="481" y="287"/>
                      </a:lnTo>
                      <a:lnTo>
                        <a:pt x="480" y="287"/>
                      </a:lnTo>
                      <a:lnTo>
                        <a:pt x="480" y="286"/>
                      </a:lnTo>
                      <a:lnTo>
                        <a:pt x="478" y="285"/>
                      </a:lnTo>
                      <a:lnTo>
                        <a:pt x="477" y="284"/>
                      </a:lnTo>
                      <a:lnTo>
                        <a:pt x="476" y="283"/>
                      </a:lnTo>
                      <a:lnTo>
                        <a:pt x="476" y="282"/>
                      </a:lnTo>
                      <a:lnTo>
                        <a:pt x="475" y="282"/>
                      </a:lnTo>
                      <a:lnTo>
                        <a:pt x="475" y="280"/>
                      </a:lnTo>
                      <a:lnTo>
                        <a:pt x="474" y="280"/>
                      </a:lnTo>
                      <a:lnTo>
                        <a:pt x="474" y="279"/>
                      </a:lnTo>
                      <a:lnTo>
                        <a:pt x="473" y="279"/>
                      </a:lnTo>
                      <a:lnTo>
                        <a:pt x="472" y="278"/>
                      </a:lnTo>
                      <a:lnTo>
                        <a:pt x="470" y="278"/>
                      </a:lnTo>
                      <a:lnTo>
                        <a:pt x="470" y="277"/>
                      </a:lnTo>
                      <a:lnTo>
                        <a:pt x="469" y="277"/>
                      </a:lnTo>
                      <a:lnTo>
                        <a:pt x="469" y="276"/>
                      </a:lnTo>
                      <a:lnTo>
                        <a:pt x="468" y="276"/>
                      </a:lnTo>
                      <a:lnTo>
                        <a:pt x="467" y="276"/>
                      </a:lnTo>
                      <a:lnTo>
                        <a:pt x="467" y="275"/>
                      </a:lnTo>
                      <a:lnTo>
                        <a:pt x="466" y="275"/>
                      </a:lnTo>
                      <a:lnTo>
                        <a:pt x="465" y="274"/>
                      </a:lnTo>
                      <a:lnTo>
                        <a:pt x="463" y="274"/>
                      </a:lnTo>
                      <a:lnTo>
                        <a:pt x="463" y="272"/>
                      </a:lnTo>
                      <a:lnTo>
                        <a:pt x="462" y="272"/>
                      </a:lnTo>
                      <a:lnTo>
                        <a:pt x="461" y="272"/>
                      </a:lnTo>
                      <a:lnTo>
                        <a:pt x="460" y="271"/>
                      </a:lnTo>
                      <a:lnTo>
                        <a:pt x="459" y="271"/>
                      </a:lnTo>
                      <a:lnTo>
                        <a:pt x="459" y="270"/>
                      </a:lnTo>
                      <a:lnTo>
                        <a:pt x="458" y="270"/>
                      </a:lnTo>
                      <a:lnTo>
                        <a:pt x="457" y="269"/>
                      </a:lnTo>
                      <a:lnTo>
                        <a:pt x="455" y="269"/>
                      </a:lnTo>
                      <a:lnTo>
                        <a:pt x="454" y="268"/>
                      </a:lnTo>
                      <a:lnTo>
                        <a:pt x="453" y="268"/>
                      </a:lnTo>
                      <a:lnTo>
                        <a:pt x="452" y="267"/>
                      </a:lnTo>
                      <a:lnTo>
                        <a:pt x="451" y="267"/>
                      </a:lnTo>
                      <a:lnTo>
                        <a:pt x="451" y="265"/>
                      </a:lnTo>
                      <a:lnTo>
                        <a:pt x="450" y="265"/>
                      </a:lnTo>
                      <a:lnTo>
                        <a:pt x="448" y="265"/>
                      </a:lnTo>
                      <a:lnTo>
                        <a:pt x="447" y="264"/>
                      </a:lnTo>
                      <a:lnTo>
                        <a:pt x="446" y="264"/>
                      </a:lnTo>
                      <a:lnTo>
                        <a:pt x="445" y="264"/>
                      </a:lnTo>
                      <a:lnTo>
                        <a:pt x="444" y="264"/>
                      </a:lnTo>
                      <a:lnTo>
                        <a:pt x="444" y="263"/>
                      </a:lnTo>
                      <a:lnTo>
                        <a:pt x="443" y="263"/>
                      </a:lnTo>
                      <a:lnTo>
                        <a:pt x="441" y="263"/>
                      </a:lnTo>
                      <a:lnTo>
                        <a:pt x="440" y="263"/>
                      </a:lnTo>
                      <a:lnTo>
                        <a:pt x="439" y="263"/>
                      </a:lnTo>
                      <a:lnTo>
                        <a:pt x="440" y="263"/>
                      </a:lnTo>
                      <a:lnTo>
                        <a:pt x="441" y="263"/>
                      </a:lnTo>
                      <a:lnTo>
                        <a:pt x="443" y="262"/>
                      </a:lnTo>
                      <a:lnTo>
                        <a:pt x="444" y="262"/>
                      </a:lnTo>
                      <a:lnTo>
                        <a:pt x="445" y="261"/>
                      </a:lnTo>
                      <a:lnTo>
                        <a:pt x="446" y="261"/>
                      </a:lnTo>
                      <a:lnTo>
                        <a:pt x="446" y="260"/>
                      </a:lnTo>
                      <a:lnTo>
                        <a:pt x="447" y="260"/>
                      </a:lnTo>
                      <a:lnTo>
                        <a:pt x="447" y="259"/>
                      </a:lnTo>
                      <a:lnTo>
                        <a:pt x="447" y="257"/>
                      </a:lnTo>
                      <a:lnTo>
                        <a:pt x="448" y="257"/>
                      </a:lnTo>
                      <a:lnTo>
                        <a:pt x="448" y="256"/>
                      </a:lnTo>
                      <a:lnTo>
                        <a:pt x="448" y="255"/>
                      </a:lnTo>
                      <a:lnTo>
                        <a:pt x="448" y="254"/>
                      </a:lnTo>
                      <a:lnTo>
                        <a:pt x="448" y="253"/>
                      </a:lnTo>
                      <a:lnTo>
                        <a:pt x="448" y="252"/>
                      </a:lnTo>
                      <a:lnTo>
                        <a:pt x="448" y="250"/>
                      </a:lnTo>
                      <a:lnTo>
                        <a:pt x="448" y="249"/>
                      </a:lnTo>
                      <a:lnTo>
                        <a:pt x="448" y="248"/>
                      </a:lnTo>
                      <a:lnTo>
                        <a:pt x="448" y="247"/>
                      </a:lnTo>
                      <a:lnTo>
                        <a:pt x="447" y="246"/>
                      </a:lnTo>
                      <a:lnTo>
                        <a:pt x="447" y="245"/>
                      </a:lnTo>
                      <a:lnTo>
                        <a:pt x="447" y="244"/>
                      </a:lnTo>
                      <a:lnTo>
                        <a:pt x="448" y="244"/>
                      </a:lnTo>
                      <a:lnTo>
                        <a:pt x="448" y="245"/>
                      </a:lnTo>
                      <a:lnTo>
                        <a:pt x="448" y="246"/>
                      </a:lnTo>
                      <a:lnTo>
                        <a:pt x="450" y="247"/>
                      </a:lnTo>
                      <a:lnTo>
                        <a:pt x="450" y="248"/>
                      </a:lnTo>
                      <a:lnTo>
                        <a:pt x="451" y="248"/>
                      </a:lnTo>
                      <a:lnTo>
                        <a:pt x="451" y="249"/>
                      </a:lnTo>
                      <a:lnTo>
                        <a:pt x="452" y="250"/>
                      </a:lnTo>
                      <a:lnTo>
                        <a:pt x="452" y="252"/>
                      </a:lnTo>
                      <a:lnTo>
                        <a:pt x="453" y="252"/>
                      </a:lnTo>
                      <a:lnTo>
                        <a:pt x="453" y="253"/>
                      </a:lnTo>
                      <a:lnTo>
                        <a:pt x="454" y="253"/>
                      </a:lnTo>
                      <a:lnTo>
                        <a:pt x="454" y="254"/>
                      </a:lnTo>
                      <a:lnTo>
                        <a:pt x="455" y="254"/>
                      </a:lnTo>
                      <a:lnTo>
                        <a:pt x="455" y="255"/>
                      </a:lnTo>
                      <a:lnTo>
                        <a:pt x="457" y="255"/>
                      </a:lnTo>
                      <a:lnTo>
                        <a:pt x="458" y="256"/>
                      </a:lnTo>
                      <a:lnTo>
                        <a:pt x="459" y="256"/>
                      </a:lnTo>
                      <a:lnTo>
                        <a:pt x="460" y="256"/>
                      </a:lnTo>
                      <a:lnTo>
                        <a:pt x="461" y="256"/>
                      </a:lnTo>
                      <a:lnTo>
                        <a:pt x="462" y="256"/>
                      </a:lnTo>
                      <a:lnTo>
                        <a:pt x="463" y="256"/>
                      </a:lnTo>
                      <a:lnTo>
                        <a:pt x="465" y="256"/>
                      </a:lnTo>
                      <a:lnTo>
                        <a:pt x="466" y="257"/>
                      </a:lnTo>
                      <a:lnTo>
                        <a:pt x="467" y="257"/>
                      </a:lnTo>
                      <a:lnTo>
                        <a:pt x="468" y="257"/>
                      </a:lnTo>
                      <a:lnTo>
                        <a:pt x="469" y="259"/>
                      </a:lnTo>
                      <a:lnTo>
                        <a:pt x="470" y="259"/>
                      </a:lnTo>
                      <a:lnTo>
                        <a:pt x="472" y="259"/>
                      </a:lnTo>
                      <a:lnTo>
                        <a:pt x="473" y="260"/>
                      </a:lnTo>
                      <a:lnTo>
                        <a:pt x="474" y="260"/>
                      </a:lnTo>
                      <a:lnTo>
                        <a:pt x="475" y="260"/>
                      </a:lnTo>
                      <a:lnTo>
                        <a:pt x="476" y="260"/>
                      </a:lnTo>
                      <a:lnTo>
                        <a:pt x="477" y="261"/>
                      </a:lnTo>
                      <a:lnTo>
                        <a:pt x="478" y="261"/>
                      </a:lnTo>
                      <a:lnTo>
                        <a:pt x="480" y="261"/>
                      </a:lnTo>
                      <a:lnTo>
                        <a:pt x="481" y="262"/>
                      </a:lnTo>
                      <a:lnTo>
                        <a:pt x="482" y="262"/>
                      </a:lnTo>
                      <a:lnTo>
                        <a:pt x="483" y="262"/>
                      </a:lnTo>
                      <a:lnTo>
                        <a:pt x="484" y="262"/>
                      </a:lnTo>
                      <a:lnTo>
                        <a:pt x="485" y="261"/>
                      </a:lnTo>
                      <a:lnTo>
                        <a:pt x="487" y="260"/>
                      </a:lnTo>
                      <a:lnTo>
                        <a:pt x="487" y="259"/>
                      </a:lnTo>
                      <a:lnTo>
                        <a:pt x="487" y="257"/>
                      </a:lnTo>
                      <a:lnTo>
                        <a:pt x="488" y="259"/>
                      </a:lnTo>
                      <a:lnTo>
                        <a:pt x="488" y="260"/>
                      </a:lnTo>
                      <a:lnTo>
                        <a:pt x="488" y="261"/>
                      </a:lnTo>
                      <a:lnTo>
                        <a:pt x="489" y="261"/>
                      </a:lnTo>
                      <a:lnTo>
                        <a:pt x="489" y="262"/>
                      </a:lnTo>
                      <a:lnTo>
                        <a:pt x="489" y="263"/>
                      </a:lnTo>
                      <a:lnTo>
                        <a:pt x="490" y="264"/>
                      </a:lnTo>
                      <a:lnTo>
                        <a:pt x="490" y="265"/>
                      </a:lnTo>
                      <a:lnTo>
                        <a:pt x="491" y="267"/>
                      </a:lnTo>
                      <a:lnTo>
                        <a:pt x="491" y="269"/>
                      </a:lnTo>
                      <a:lnTo>
                        <a:pt x="491" y="270"/>
                      </a:lnTo>
                      <a:lnTo>
                        <a:pt x="492" y="271"/>
                      </a:lnTo>
                      <a:lnTo>
                        <a:pt x="492" y="272"/>
                      </a:lnTo>
                      <a:lnTo>
                        <a:pt x="493" y="274"/>
                      </a:lnTo>
                      <a:lnTo>
                        <a:pt x="493" y="275"/>
                      </a:lnTo>
                      <a:lnTo>
                        <a:pt x="493" y="276"/>
                      </a:lnTo>
                      <a:lnTo>
                        <a:pt x="495" y="277"/>
                      </a:lnTo>
                      <a:lnTo>
                        <a:pt x="495" y="279"/>
                      </a:lnTo>
                      <a:lnTo>
                        <a:pt x="496" y="280"/>
                      </a:lnTo>
                      <a:lnTo>
                        <a:pt x="496" y="282"/>
                      </a:lnTo>
                      <a:lnTo>
                        <a:pt x="497" y="283"/>
                      </a:lnTo>
                      <a:lnTo>
                        <a:pt x="497" y="284"/>
                      </a:lnTo>
                      <a:lnTo>
                        <a:pt x="497" y="285"/>
                      </a:lnTo>
                      <a:lnTo>
                        <a:pt x="498" y="286"/>
                      </a:lnTo>
                      <a:lnTo>
                        <a:pt x="498" y="287"/>
                      </a:lnTo>
                      <a:lnTo>
                        <a:pt x="499" y="289"/>
                      </a:lnTo>
                      <a:lnTo>
                        <a:pt x="499" y="290"/>
                      </a:lnTo>
                      <a:lnTo>
                        <a:pt x="499" y="291"/>
                      </a:lnTo>
                      <a:lnTo>
                        <a:pt x="500" y="292"/>
                      </a:lnTo>
                      <a:lnTo>
                        <a:pt x="502" y="293"/>
                      </a:lnTo>
                      <a:lnTo>
                        <a:pt x="502" y="294"/>
                      </a:lnTo>
                      <a:lnTo>
                        <a:pt x="500" y="296"/>
                      </a:lnTo>
                      <a:lnTo>
                        <a:pt x="499" y="297"/>
                      </a:lnTo>
                      <a:lnTo>
                        <a:pt x="498" y="298"/>
                      </a:lnTo>
                      <a:lnTo>
                        <a:pt x="498" y="299"/>
                      </a:lnTo>
                      <a:lnTo>
                        <a:pt x="497" y="300"/>
                      </a:lnTo>
                      <a:lnTo>
                        <a:pt x="496" y="301"/>
                      </a:lnTo>
                      <a:lnTo>
                        <a:pt x="496" y="302"/>
                      </a:lnTo>
                      <a:lnTo>
                        <a:pt x="495" y="304"/>
                      </a:lnTo>
                      <a:lnTo>
                        <a:pt x="493" y="305"/>
                      </a:lnTo>
                      <a:lnTo>
                        <a:pt x="493" y="306"/>
                      </a:lnTo>
                      <a:lnTo>
                        <a:pt x="492" y="307"/>
                      </a:lnTo>
                      <a:lnTo>
                        <a:pt x="491" y="308"/>
                      </a:lnTo>
                      <a:lnTo>
                        <a:pt x="491" y="309"/>
                      </a:lnTo>
                      <a:lnTo>
                        <a:pt x="490" y="309"/>
                      </a:lnTo>
                      <a:lnTo>
                        <a:pt x="490" y="311"/>
                      </a:lnTo>
                      <a:lnTo>
                        <a:pt x="489" y="312"/>
                      </a:lnTo>
                      <a:lnTo>
                        <a:pt x="489" y="313"/>
                      </a:lnTo>
                      <a:lnTo>
                        <a:pt x="488" y="313"/>
                      </a:lnTo>
                      <a:lnTo>
                        <a:pt x="488" y="314"/>
                      </a:lnTo>
                      <a:lnTo>
                        <a:pt x="487" y="315"/>
                      </a:lnTo>
                      <a:lnTo>
                        <a:pt x="487" y="316"/>
                      </a:lnTo>
                      <a:lnTo>
                        <a:pt x="485" y="316"/>
                      </a:lnTo>
                      <a:lnTo>
                        <a:pt x="485" y="317"/>
                      </a:lnTo>
                      <a:lnTo>
                        <a:pt x="484" y="317"/>
                      </a:lnTo>
                      <a:lnTo>
                        <a:pt x="484" y="319"/>
                      </a:lnTo>
                      <a:lnTo>
                        <a:pt x="484" y="320"/>
                      </a:lnTo>
                      <a:lnTo>
                        <a:pt x="483" y="320"/>
                      </a:lnTo>
                      <a:lnTo>
                        <a:pt x="483" y="321"/>
                      </a:lnTo>
                      <a:lnTo>
                        <a:pt x="483" y="322"/>
                      </a:lnTo>
                      <a:lnTo>
                        <a:pt x="482" y="323"/>
                      </a:lnTo>
                      <a:lnTo>
                        <a:pt x="482" y="326"/>
                      </a:lnTo>
                      <a:lnTo>
                        <a:pt x="482" y="327"/>
                      </a:lnTo>
                      <a:lnTo>
                        <a:pt x="482" y="328"/>
                      </a:lnTo>
                      <a:lnTo>
                        <a:pt x="482" y="329"/>
                      </a:lnTo>
                      <a:lnTo>
                        <a:pt x="483" y="330"/>
                      </a:lnTo>
                      <a:lnTo>
                        <a:pt x="483" y="331"/>
                      </a:lnTo>
                      <a:lnTo>
                        <a:pt x="483" y="332"/>
                      </a:lnTo>
                      <a:lnTo>
                        <a:pt x="483" y="334"/>
                      </a:lnTo>
                      <a:lnTo>
                        <a:pt x="484" y="335"/>
                      </a:lnTo>
                      <a:lnTo>
                        <a:pt x="484" y="336"/>
                      </a:lnTo>
                      <a:lnTo>
                        <a:pt x="485" y="337"/>
                      </a:lnTo>
                      <a:lnTo>
                        <a:pt x="487" y="338"/>
                      </a:lnTo>
                      <a:lnTo>
                        <a:pt x="487" y="339"/>
                      </a:lnTo>
                      <a:lnTo>
                        <a:pt x="488" y="339"/>
                      </a:lnTo>
                      <a:lnTo>
                        <a:pt x="488" y="341"/>
                      </a:lnTo>
                      <a:lnTo>
                        <a:pt x="489" y="341"/>
                      </a:lnTo>
                      <a:lnTo>
                        <a:pt x="489" y="342"/>
                      </a:lnTo>
                      <a:lnTo>
                        <a:pt x="490" y="342"/>
                      </a:lnTo>
                      <a:lnTo>
                        <a:pt x="491" y="342"/>
                      </a:lnTo>
                      <a:lnTo>
                        <a:pt x="492" y="343"/>
                      </a:lnTo>
                      <a:lnTo>
                        <a:pt x="493" y="343"/>
                      </a:lnTo>
                      <a:lnTo>
                        <a:pt x="495" y="343"/>
                      </a:lnTo>
                      <a:lnTo>
                        <a:pt x="496" y="343"/>
                      </a:lnTo>
                      <a:lnTo>
                        <a:pt x="495" y="343"/>
                      </a:lnTo>
                      <a:lnTo>
                        <a:pt x="495" y="344"/>
                      </a:lnTo>
                      <a:lnTo>
                        <a:pt x="495" y="345"/>
                      </a:lnTo>
                      <a:lnTo>
                        <a:pt x="493" y="346"/>
                      </a:lnTo>
                      <a:lnTo>
                        <a:pt x="493" y="347"/>
                      </a:lnTo>
                      <a:lnTo>
                        <a:pt x="493" y="349"/>
                      </a:lnTo>
                      <a:lnTo>
                        <a:pt x="493" y="350"/>
                      </a:lnTo>
                      <a:lnTo>
                        <a:pt x="493" y="351"/>
                      </a:lnTo>
                      <a:lnTo>
                        <a:pt x="495" y="352"/>
                      </a:lnTo>
                      <a:lnTo>
                        <a:pt x="495" y="353"/>
                      </a:lnTo>
                      <a:lnTo>
                        <a:pt x="495" y="354"/>
                      </a:lnTo>
                      <a:lnTo>
                        <a:pt x="495" y="356"/>
                      </a:lnTo>
                      <a:lnTo>
                        <a:pt x="496" y="356"/>
                      </a:lnTo>
                      <a:lnTo>
                        <a:pt x="496" y="357"/>
                      </a:lnTo>
                      <a:lnTo>
                        <a:pt x="497" y="358"/>
                      </a:lnTo>
                      <a:lnTo>
                        <a:pt x="498" y="359"/>
                      </a:lnTo>
                      <a:lnTo>
                        <a:pt x="498" y="360"/>
                      </a:lnTo>
                      <a:lnTo>
                        <a:pt x="498" y="361"/>
                      </a:lnTo>
                      <a:lnTo>
                        <a:pt x="498" y="363"/>
                      </a:lnTo>
                      <a:lnTo>
                        <a:pt x="499" y="363"/>
                      </a:lnTo>
                      <a:lnTo>
                        <a:pt x="499" y="364"/>
                      </a:lnTo>
                      <a:lnTo>
                        <a:pt x="499" y="365"/>
                      </a:lnTo>
                      <a:lnTo>
                        <a:pt x="500" y="365"/>
                      </a:lnTo>
                      <a:lnTo>
                        <a:pt x="503" y="366"/>
                      </a:lnTo>
                      <a:lnTo>
                        <a:pt x="504" y="366"/>
                      </a:lnTo>
                      <a:lnTo>
                        <a:pt x="505" y="367"/>
                      </a:lnTo>
                      <a:lnTo>
                        <a:pt x="506" y="367"/>
                      </a:lnTo>
                      <a:lnTo>
                        <a:pt x="509" y="366"/>
                      </a:lnTo>
                      <a:lnTo>
                        <a:pt x="510" y="366"/>
                      </a:lnTo>
                      <a:lnTo>
                        <a:pt x="512" y="366"/>
                      </a:lnTo>
                      <a:lnTo>
                        <a:pt x="513" y="365"/>
                      </a:lnTo>
                      <a:lnTo>
                        <a:pt x="515" y="364"/>
                      </a:lnTo>
                      <a:lnTo>
                        <a:pt x="517" y="363"/>
                      </a:lnTo>
                      <a:lnTo>
                        <a:pt x="519" y="361"/>
                      </a:lnTo>
                      <a:lnTo>
                        <a:pt x="521" y="360"/>
                      </a:lnTo>
                      <a:lnTo>
                        <a:pt x="522" y="359"/>
                      </a:lnTo>
                      <a:lnTo>
                        <a:pt x="525" y="357"/>
                      </a:lnTo>
                      <a:lnTo>
                        <a:pt x="527" y="356"/>
                      </a:lnTo>
                      <a:lnTo>
                        <a:pt x="528" y="353"/>
                      </a:lnTo>
                      <a:lnTo>
                        <a:pt x="530" y="352"/>
                      </a:lnTo>
                      <a:lnTo>
                        <a:pt x="532" y="350"/>
                      </a:lnTo>
                      <a:lnTo>
                        <a:pt x="534" y="347"/>
                      </a:lnTo>
                      <a:lnTo>
                        <a:pt x="535" y="346"/>
                      </a:lnTo>
                      <a:lnTo>
                        <a:pt x="537" y="344"/>
                      </a:lnTo>
                      <a:lnTo>
                        <a:pt x="539" y="342"/>
                      </a:lnTo>
                      <a:lnTo>
                        <a:pt x="541" y="339"/>
                      </a:lnTo>
                      <a:lnTo>
                        <a:pt x="542" y="337"/>
                      </a:lnTo>
                      <a:lnTo>
                        <a:pt x="543" y="335"/>
                      </a:lnTo>
                      <a:lnTo>
                        <a:pt x="544" y="334"/>
                      </a:lnTo>
                      <a:lnTo>
                        <a:pt x="545" y="331"/>
                      </a:lnTo>
                      <a:lnTo>
                        <a:pt x="547" y="329"/>
                      </a:lnTo>
                      <a:lnTo>
                        <a:pt x="548" y="327"/>
                      </a:lnTo>
                      <a:lnTo>
                        <a:pt x="549" y="326"/>
                      </a:lnTo>
                      <a:lnTo>
                        <a:pt x="550" y="323"/>
                      </a:lnTo>
                      <a:lnTo>
                        <a:pt x="550" y="322"/>
                      </a:lnTo>
                      <a:lnTo>
                        <a:pt x="551" y="321"/>
                      </a:lnTo>
                      <a:lnTo>
                        <a:pt x="551" y="320"/>
                      </a:lnTo>
                      <a:lnTo>
                        <a:pt x="551" y="319"/>
                      </a:lnTo>
                      <a:lnTo>
                        <a:pt x="551" y="317"/>
                      </a:lnTo>
                      <a:lnTo>
                        <a:pt x="551" y="316"/>
                      </a:lnTo>
                      <a:lnTo>
                        <a:pt x="550" y="315"/>
                      </a:lnTo>
                      <a:lnTo>
                        <a:pt x="550" y="314"/>
                      </a:lnTo>
                      <a:lnTo>
                        <a:pt x="550" y="313"/>
                      </a:lnTo>
                      <a:lnTo>
                        <a:pt x="549" y="312"/>
                      </a:lnTo>
                      <a:lnTo>
                        <a:pt x="549" y="311"/>
                      </a:lnTo>
                      <a:lnTo>
                        <a:pt x="548" y="309"/>
                      </a:lnTo>
                      <a:lnTo>
                        <a:pt x="547" y="308"/>
                      </a:lnTo>
                      <a:lnTo>
                        <a:pt x="547" y="307"/>
                      </a:lnTo>
                      <a:lnTo>
                        <a:pt x="545" y="307"/>
                      </a:lnTo>
                      <a:lnTo>
                        <a:pt x="545" y="306"/>
                      </a:lnTo>
                      <a:lnTo>
                        <a:pt x="544" y="306"/>
                      </a:lnTo>
                      <a:lnTo>
                        <a:pt x="544" y="305"/>
                      </a:lnTo>
                      <a:lnTo>
                        <a:pt x="544" y="304"/>
                      </a:lnTo>
                      <a:lnTo>
                        <a:pt x="545" y="302"/>
                      </a:lnTo>
                      <a:lnTo>
                        <a:pt x="545" y="301"/>
                      </a:lnTo>
                      <a:lnTo>
                        <a:pt x="547" y="300"/>
                      </a:lnTo>
                      <a:lnTo>
                        <a:pt x="547" y="299"/>
                      </a:lnTo>
                      <a:lnTo>
                        <a:pt x="547" y="298"/>
                      </a:lnTo>
                      <a:lnTo>
                        <a:pt x="548" y="297"/>
                      </a:lnTo>
                      <a:lnTo>
                        <a:pt x="548" y="296"/>
                      </a:lnTo>
                      <a:lnTo>
                        <a:pt x="548" y="294"/>
                      </a:lnTo>
                      <a:lnTo>
                        <a:pt x="548" y="293"/>
                      </a:lnTo>
                      <a:lnTo>
                        <a:pt x="547" y="293"/>
                      </a:lnTo>
                      <a:lnTo>
                        <a:pt x="547" y="292"/>
                      </a:lnTo>
                      <a:lnTo>
                        <a:pt x="547" y="291"/>
                      </a:lnTo>
                      <a:lnTo>
                        <a:pt x="545" y="290"/>
                      </a:lnTo>
                      <a:lnTo>
                        <a:pt x="544" y="289"/>
                      </a:lnTo>
                      <a:lnTo>
                        <a:pt x="543" y="287"/>
                      </a:lnTo>
                      <a:lnTo>
                        <a:pt x="542" y="286"/>
                      </a:lnTo>
                      <a:lnTo>
                        <a:pt x="541" y="286"/>
                      </a:lnTo>
                      <a:lnTo>
                        <a:pt x="540" y="285"/>
                      </a:lnTo>
                      <a:lnTo>
                        <a:pt x="539" y="285"/>
                      </a:lnTo>
                      <a:lnTo>
                        <a:pt x="539" y="284"/>
                      </a:lnTo>
                      <a:lnTo>
                        <a:pt x="537" y="284"/>
                      </a:lnTo>
                      <a:lnTo>
                        <a:pt x="537" y="283"/>
                      </a:lnTo>
                      <a:lnTo>
                        <a:pt x="537" y="282"/>
                      </a:lnTo>
                      <a:lnTo>
                        <a:pt x="539" y="282"/>
                      </a:lnTo>
                      <a:lnTo>
                        <a:pt x="539" y="280"/>
                      </a:lnTo>
                      <a:lnTo>
                        <a:pt x="539" y="279"/>
                      </a:lnTo>
                      <a:lnTo>
                        <a:pt x="539" y="278"/>
                      </a:lnTo>
                      <a:lnTo>
                        <a:pt x="539" y="277"/>
                      </a:lnTo>
                      <a:lnTo>
                        <a:pt x="539" y="276"/>
                      </a:lnTo>
                      <a:lnTo>
                        <a:pt x="539" y="275"/>
                      </a:lnTo>
                      <a:lnTo>
                        <a:pt x="539" y="274"/>
                      </a:lnTo>
                      <a:lnTo>
                        <a:pt x="539" y="272"/>
                      </a:lnTo>
                      <a:lnTo>
                        <a:pt x="537" y="271"/>
                      </a:lnTo>
                      <a:lnTo>
                        <a:pt x="537" y="270"/>
                      </a:lnTo>
                      <a:lnTo>
                        <a:pt x="537" y="269"/>
                      </a:lnTo>
                      <a:lnTo>
                        <a:pt x="536" y="268"/>
                      </a:lnTo>
                      <a:lnTo>
                        <a:pt x="535" y="267"/>
                      </a:lnTo>
                      <a:lnTo>
                        <a:pt x="535" y="265"/>
                      </a:lnTo>
                      <a:lnTo>
                        <a:pt x="534" y="264"/>
                      </a:lnTo>
                      <a:lnTo>
                        <a:pt x="533" y="263"/>
                      </a:lnTo>
                      <a:lnTo>
                        <a:pt x="532" y="262"/>
                      </a:lnTo>
                      <a:lnTo>
                        <a:pt x="530" y="261"/>
                      </a:lnTo>
                      <a:lnTo>
                        <a:pt x="529" y="260"/>
                      </a:lnTo>
                      <a:lnTo>
                        <a:pt x="528" y="259"/>
                      </a:lnTo>
                      <a:lnTo>
                        <a:pt x="527" y="257"/>
                      </a:lnTo>
                      <a:lnTo>
                        <a:pt x="526" y="255"/>
                      </a:lnTo>
                      <a:lnTo>
                        <a:pt x="525" y="254"/>
                      </a:lnTo>
                      <a:lnTo>
                        <a:pt x="524" y="253"/>
                      </a:lnTo>
                      <a:lnTo>
                        <a:pt x="524" y="252"/>
                      </a:lnTo>
                      <a:lnTo>
                        <a:pt x="522" y="250"/>
                      </a:lnTo>
                      <a:lnTo>
                        <a:pt x="521" y="249"/>
                      </a:lnTo>
                      <a:lnTo>
                        <a:pt x="520" y="248"/>
                      </a:lnTo>
                      <a:lnTo>
                        <a:pt x="519" y="247"/>
                      </a:lnTo>
                      <a:lnTo>
                        <a:pt x="519" y="246"/>
                      </a:lnTo>
                      <a:lnTo>
                        <a:pt x="518" y="245"/>
                      </a:lnTo>
                      <a:lnTo>
                        <a:pt x="517" y="244"/>
                      </a:lnTo>
                      <a:lnTo>
                        <a:pt x="515" y="242"/>
                      </a:lnTo>
                      <a:lnTo>
                        <a:pt x="514" y="241"/>
                      </a:lnTo>
                      <a:lnTo>
                        <a:pt x="513" y="240"/>
                      </a:lnTo>
                      <a:lnTo>
                        <a:pt x="512" y="238"/>
                      </a:lnTo>
                      <a:lnTo>
                        <a:pt x="511" y="237"/>
                      </a:lnTo>
                      <a:lnTo>
                        <a:pt x="510" y="235"/>
                      </a:lnTo>
                      <a:lnTo>
                        <a:pt x="509" y="234"/>
                      </a:lnTo>
                      <a:lnTo>
                        <a:pt x="507" y="233"/>
                      </a:lnTo>
                      <a:lnTo>
                        <a:pt x="506" y="232"/>
                      </a:lnTo>
                      <a:lnTo>
                        <a:pt x="505" y="231"/>
                      </a:lnTo>
                      <a:lnTo>
                        <a:pt x="504" y="230"/>
                      </a:lnTo>
                      <a:lnTo>
                        <a:pt x="503" y="229"/>
                      </a:lnTo>
                      <a:lnTo>
                        <a:pt x="502" y="227"/>
                      </a:lnTo>
                      <a:lnTo>
                        <a:pt x="500" y="226"/>
                      </a:lnTo>
                      <a:lnTo>
                        <a:pt x="500" y="225"/>
                      </a:lnTo>
                      <a:lnTo>
                        <a:pt x="499" y="224"/>
                      </a:lnTo>
                      <a:lnTo>
                        <a:pt x="498" y="223"/>
                      </a:lnTo>
                      <a:lnTo>
                        <a:pt x="498" y="222"/>
                      </a:lnTo>
                      <a:lnTo>
                        <a:pt x="497" y="222"/>
                      </a:lnTo>
                      <a:lnTo>
                        <a:pt x="496" y="220"/>
                      </a:lnTo>
                      <a:lnTo>
                        <a:pt x="495" y="219"/>
                      </a:lnTo>
                      <a:lnTo>
                        <a:pt x="493" y="218"/>
                      </a:lnTo>
                      <a:lnTo>
                        <a:pt x="492" y="217"/>
                      </a:lnTo>
                      <a:lnTo>
                        <a:pt x="491" y="216"/>
                      </a:lnTo>
                      <a:lnTo>
                        <a:pt x="490" y="216"/>
                      </a:lnTo>
                      <a:lnTo>
                        <a:pt x="490" y="215"/>
                      </a:lnTo>
                      <a:lnTo>
                        <a:pt x="489" y="215"/>
                      </a:lnTo>
                      <a:lnTo>
                        <a:pt x="488" y="215"/>
                      </a:lnTo>
                      <a:lnTo>
                        <a:pt x="487" y="213"/>
                      </a:lnTo>
                      <a:lnTo>
                        <a:pt x="485" y="213"/>
                      </a:lnTo>
                      <a:lnTo>
                        <a:pt x="484" y="213"/>
                      </a:lnTo>
                      <a:lnTo>
                        <a:pt x="483" y="213"/>
                      </a:lnTo>
                      <a:lnTo>
                        <a:pt x="482" y="213"/>
                      </a:lnTo>
                      <a:lnTo>
                        <a:pt x="481" y="213"/>
                      </a:lnTo>
                      <a:lnTo>
                        <a:pt x="480" y="213"/>
                      </a:lnTo>
                      <a:lnTo>
                        <a:pt x="478" y="213"/>
                      </a:lnTo>
                      <a:lnTo>
                        <a:pt x="478" y="215"/>
                      </a:lnTo>
                      <a:lnTo>
                        <a:pt x="477" y="215"/>
                      </a:lnTo>
                      <a:lnTo>
                        <a:pt x="476" y="216"/>
                      </a:lnTo>
                      <a:lnTo>
                        <a:pt x="476" y="215"/>
                      </a:lnTo>
                      <a:lnTo>
                        <a:pt x="475" y="215"/>
                      </a:lnTo>
                      <a:lnTo>
                        <a:pt x="474" y="215"/>
                      </a:lnTo>
                      <a:lnTo>
                        <a:pt x="474" y="213"/>
                      </a:lnTo>
                      <a:lnTo>
                        <a:pt x="473" y="213"/>
                      </a:lnTo>
                      <a:lnTo>
                        <a:pt x="472" y="213"/>
                      </a:lnTo>
                      <a:lnTo>
                        <a:pt x="472" y="212"/>
                      </a:lnTo>
                      <a:lnTo>
                        <a:pt x="470" y="212"/>
                      </a:lnTo>
                      <a:lnTo>
                        <a:pt x="469" y="212"/>
                      </a:lnTo>
                      <a:lnTo>
                        <a:pt x="469" y="211"/>
                      </a:lnTo>
                      <a:lnTo>
                        <a:pt x="468" y="211"/>
                      </a:lnTo>
                      <a:lnTo>
                        <a:pt x="467" y="211"/>
                      </a:lnTo>
                      <a:lnTo>
                        <a:pt x="467" y="210"/>
                      </a:lnTo>
                      <a:lnTo>
                        <a:pt x="466" y="210"/>
                      </a:lnTo>
                      <a:lnTo>
                        <a:pt x="465" y="210"/>
                      </a:lnTo>
                      <a:lnTo>
                        <a:pt x="465" y="209"/>
                      </a:lnTo>
                      <a:lnTo>
                        <a:pt x="463" y="209"/>
                      </a:lnTo>
                      <a:lnTo>
                        <a:pt x="462" y="209"/>
                      </a:lnTo>
                      <a:lnTo>
                        <a:pt x="462" y="208"/>
                      </a:lnTo>
                      <a:lnTo>
                        <a:pt x="461" y="208"/>
                      </a:lnTo>
                      <a:lnTo>
                        <a:pt x="459" y="208"/>
                      </a:lnTo>
                      <a:lnTo>
                        <a:pt x="458" y="208"/>
                      </a:lnTo>
                      <a:lnTo>
                        <a:pt x="457" y="208"/>
                      </a:lnTo>
                      <a:lnTo>
                        <a:pt x="454" y="209"/>
                      </a:lnTo>
                      <a:lnTo>
                        <a:pt x="453" y="210"/>
                      </a:lnTo>
                      <a:lnTo>
                        <a:pt x="452" y="210"/>
                      </a:lnTo>
                      <a:lnTo>
                        <a:pt x="451" y="211"/>
                      </a:lnTo>
                      <a:lnTo>
                        <a:pt x="450" y="212"/>
                      </a:lnTo>
                      <a:lnTo>
                        <a:pt x="447" y="213"/>
                      </a:lnTo>
                      <a:lnTo>
                        <a:pt x="446" y="215"/>
                      </a:lnTo>
                      <a:lnTo>
                        <a:pt x="445" y="217"/>
                      </a:lnTo>
                      <a:lnTo>
                        <a:pt x="444" y="218"/>
                      </a:lnTo>
                      <a:lnTo>
                        <a:pt x="443" y="219"/>
                      </a:lnTo>
                      <a:lnTo>
                        <a:pt x="440" y="220"/>
                      </a:lnTo>
                      <a:lnTo>
                        <a:pt x="439" y="223"/>
                      </a:lnTo>
                      <a:lnTo>
                        <a:pt x="438" y="224"/>
                      </a:lnTo>
                      <a:lnTo>
                        <a:pt x="436" y="226"/>
                      </a:lnTo>
                      <a:lnTo>
                        <a:pt x="435" y="227"/>
                      </a:lnTo>
                      <a:lnTo>
                        <a:pt x="433" y="229"/>
                      </a:lnTo>
                      <a:lnTo>
                        <a:pt x="431" y="231"/>
                      </a:lnTo>
                      <a:lnTo>
                        <a:pt x="430" y="232"/>
                      </a:lnTo>
                      <a:lnTo>
                        <a:pt x="428" y="233"/>
                      </a:lnTo>
                      <a:lnTo>
                        <a:pt x="425" y="235"/>
                      </a:lnTo>
                      <a:lnTo>
                        <a:pt x="423" y="237"/>
                      </a:lnTo>
                      <a:lnTo>
                        <a:pt x="422" y="238"/>
                      </a:lnTo>
                      <a:lnTo>
                        <a:pt x="420" y="239"/>
                      </a:lnTo>
                      <a:lnTo>
                        <a:pt x="416" y="240"/>
                      </a:lnTo>
                      <a:lnTo>
                        <a:pt x="414" y="241"/>
                      </a:lnTo>
                      <a:lnTo>
                        <a:pt x="411" y="242"/>
                      </a:lnTo>
                      <a:lnTo>
                        <a:pt x="409" y="242"/>
                      </a:lnTo>
                      <a:lnTo>
                        <a:pt x="406" y="244"/>
                      </a:lnTo>
                      <a:lnTo>
                        <a:pt x="403" y="244"/>
                      </a:lnTo>
                      <a:close/>
                      <a:moveTo>
                        <a:pt x="2" y="337"/>
                      </a:moveTo>
                      <a:lnTo>
                        <a:pt x="4" y="341"/>
                      </a:lnTo>
                      <a:lnTo>
                        <a:pt x="5" y="344"/>
                      </a:lnTo>
                      <a:lnTo>
                        <a:pt x="5" y="346"/>
                      </a:lnTo>
                      <a:lnTo>
                        <a:pt x="6" y="350"/>
                      </a:lnTo>
                      <a:lnTo>
                        <a:pt x="6" y="353"/>
                      </a:lnTo>
                      <a:lnTo>
                        <a:pt x="7" y="356"/>
                      </a:lnTo>
                      <a:lnTo>
                        <a:pt x="7" y="359"/>
                      </a:lnTo>
                      <a:lnTo>
                        <a:pt x="7" y="363"/>
                      </a:lnTo>
                      <a:lnTo>
                        <a:pt x="7" y="366"/>
                      </a:lnTo>
                      <a:lnTo>
                        <a:pt x="7" y="369"/>
                      </a:lnTo>
                      <a:lnTo>
                        <a:pt x="7" y="373"/>
                      </a:lnTo>
                      <a:lnTo>
                        <a:pt x="7" y="376"/>
                      </a:lnTo>
                      <a:lnTo>
                        <a:pt x="7" y="380"/>
                      </a:lnTo>
                      <a:lnTo>
                        <a:pt x="7" y="383"/>
                      </a:lnTo>
                      <a:lnTo>
                        <a:pt x="6" y="387"/>
                      </a:lnTo>
                      <a:lnTo>
                        <a:pt x="6" y="390"/>
                      </a:lnTo>
                      <a:lnTo>
                        <a:pt x="6" y="394"/>
                      </a:lnTo>
                      <a:lnTo>
                        <a:pt x="5" y="397"/>
                      </a:lnTo>
                      <a:lnTo>
                        <a:pt x="5" y="401"/>
                      </a:lnTo>
                      <a:lnTo>
                        <a:pt x="5" y="404"/>
                      </a:lnTo>
                      <a:lnTo>
                        <a:pt x="4" y="408"/>
                      </a:lnTo>
                      <a:lnTo>
                        <a:pt x="4" y="411"/>
                      </a:lnTo>
                      <a:lnTo>
                        <a:pt x="4" y="414"/>
                      </a:lnTo>
                      <a:lnTo>
                        <a:pt x="2" y="418"/>
                      </a:lnTo>
                      <a:lnTo>
                        <a:pt x="2" y="421"/>
                      </a:lnTo>
                      <a:lnTo>
                        <a:pt x="1" y="426"/>
                      </a:lnTo>
                      <a:lnTo>
                        <a:pt x="1" y="430"/>
                      </a:lnTo>
                      <a:lnTo>
                        <a:pt x="1" y="433"/>
                      </a:lnTo>
                      <a:lnTo>
                        <a:pt x="0" y="436"/>
                      </a:lnTo>
                      <a:lnTo>
                        <a:pt x="0" y="440"/>
                      </a:lnTo>
                      <a:lnTo>
                        <a:pt x="0" y="443"/>
                      </a:lnTo>
                      <a:lnTo>
                        <a:pt x="0" y="447"/>
                      </a:lnTo>
                      <a:lnTo>
                        <a:pt x="4" y="447"/>
                      </a:lnTo>
                      <a:lnTo>
                        <a:pt x="7" y="448"/>
                      </a:lnTo>
                      <a:lnTo>
                        <a:pt x="12" y="448"/>
                      </a:lnTo>
                      <a:lnTo>
                        <a:pt x="15" y="449"/>
                      </a:lnTo>
                      <a:lnTo>
                        <a:pt x="19" y="449"/>
                      </a:lnTo>
                      <a:lnTo>
                        <a:pt x="22" y="449"/>
                      </a:lnTo>
                      <a:lnTo>
                        <a:pt x="24" y="449"/>
                      </a:lnTo>
                      <a:lnTo>
                        <a:pt x="28" y="450"/>
                      </a:lnTo>
                      <a:lnTo>
                        <a:pt x="31" y="450"/>
                      </a:lnTo>
                      <a:lnTo>
                        <a:pt x="34" y="450"/>
                      </a:lnTo>
                      <a:lnTo>
                        <a:pt x="37" y="450"/>
                      </a:lnTo>
                      <a:lnTo>
                        <a:pt x="39" y="450"/>
                      </a:lnTo>
                      <a:lnTo>
                        <a:pt x="42" y="450"/>
                      </a:lnTo>
                      <a:lnTo>
                        <a:pt x="45" y="450"/>
                      </a:lnTo>
                      <a:lnTo>
                        <a:pt x="47" y="449"/>
                      </a:lnTo>
                      <a:lnTo>
                        <a:pt x="50" y="449"/>
                      </a:lnTo>
                      <a:lnTo>
                        <a:pt x="53" y="449"/>
                      </a:lnTo>
                      <a:lnTo>
                        <a:pt x="56" y="448"/>
                      </a:lnTo>
                      <a:lnTo>
                        <a:pt x="58" y="448"/>
                      </a:lnTo>
                      <a:lnTo>
                        <a:pt x="60" y="447"/>
                      </a:lnTo>
                      <a:lnTo>
                        <a:pt x="63" y="447"/>
                      </a:lnTo>
                      <a:lnTo>
                        <a:pt x="66" y="446"/>
                      </a:lnTo>
                      <a:lnTo>
                        <a:pt x="68" y="445"/>
                      </a:lnTo>
                      <a:lnTo>
                        <a:pt x="71" y="443"/>
                      </a:lnTo>
                      <a:lnTo>
                        <a:pt x="73" y="442"/>
                      </a:lnTo>
                      <a:lnTo>
                        <a:pt x="76" y="441"/>
                      </a:lnTo>
                      <a:lnTo>
                        <a:pt x="79" y="440"/>
                      </a:lnTo>
                      <a:lnTo>
                        <a:pt x="82" y="438"/>
                      </a:lnTo>
                      <a:lnTo>
                        <a:pt x="84" y="436"/>
                      </a:lnTo>
                      <a:lnTo>
                        <a:pt x="88" y="434"/>
                      </a:lnTo>
                      <a:lnTo>
                        <a:pt x="90" y="433"/>
                      </a:lnTo>
                      <a:lnTo>
                        <a:pt x="94" y="431"/>
                      </a:lnTo>
                      <a:lnTo>
                        <a:pt x="95" y="431"/>
                      </a:lnTo>
                      <a:lnTo>
                        <a:pt x="95" y="432"/>
                      </a:lnTo>
                      <a:lnTo>
                        <a:pt x="96" y="432"/>
                      </a:lnTo>
                      <a:lnTo>
                        <a:pt x="97" y="432"/>
                      </a:lnTo>
                      <a:lnTo>
                        <a:pt x="98" y="432"/>
                      </a:lnTo>
                      <a:lnTo>
                        <a:pt x="99" y="432"/>
                      </a:lnTo>
                      <a:lnTo>
                        <a:pt x="101" y="432"/>
                      </a:lnTo>
                      <a:lnTo>
                        <a:pt x="102" y="433"/>
                      </a:lnTo>
                      <a:lnTo>
                        <a:pt x="103" y="433"/>
                      </a:lnTo>
                      <a:lnTo>
                        <a:pt x="104" y="433"/>
                      </a:lnTo>
                      <a:lnTo>
                        <a:pt x="105" y="433"/>
                      </a:lnTo>
                      <a:lnTo>
                        <a:pt x="108" y="433"/>
                      </a:lnTo>
                      <a:lnTo>
                        <a:pt x="109" y="432"/>
                      </a:lnTo>
                      <a:lnTo>
                        <a:pt x="110" y="432"/>
                      </a:lnTo>
                      <a:lnTo>
                        <a:pt x="112" y="432"/>
                      </a:lnTo>
                      <a:lnTo>
                        <a:pt x="113" y="432"/>
                      </a:lnTo>
                      <a:lnTo>
                        <a:pt x="114" y="432"/>
                      </a:lnTo>
                      <a:lnTo>
                        <a:pt x="117" y="432"/>
                      </a:lnTo>
                      <a:lnTo>
                        <a:pt x="118" y="431"/>
                      </a:lnTo>
                      <a:lnTo>
                        <a:pt x="119" y="431"/>
                      </a:lnTo>
                      <a:lnTo>
                        <a:pt x="121" y="431"/>
                      </a:lnTo>
                      <a:lnTo>
                        <a:pt x="123" y="430"/>
                      </a:lnTo>
                      <a:lnTo>
                        <a:pt x="124" y="430"/>
                      </a:lnTo>
                      <a:lnTo>
                        <a:pt x="125" y="428"/>
                      </a:lnTo>
                      <a:lnTo>
                        <a:pt x="126" y="428"/>
                      </a:lnTo>
                      <a:lnTo>
                        <a:pt x="127" y="427"/>
                      </a:lnTo>
                      <a:lnTo>
                        <a:pt x="128" y="427"/>
                      </a:lnTo>
                      <a:lnTo>
                        <a:pt x="130" y="426"/>
                      </a:lnTo>
                      <a:lnTo>
                        <a:pt x="131" y="426"/>
                      </a:lnTo>
                      <a:lnTo>
                        <a:pt x="132" y="425"/>
                      </a:lnTo>
                      <a:lnTo>
                        <a:pt x="133" y="424"/>
                      </a:lnTo>
                      <a:lnTo>
                        <a:pt x="134" y="425"/>
                      </a:lnTo>
                      <a:lnTo>
                        <a:pt x="134" y="426"/>
                      </a:lnTo>
                      <a:lnTo>
                        <a:pt x="135" y="427"/>
                      </a:lnTo>
                      <a:lnTo>
                        <a:pt x="136" y="427"/>
                      </a:lnTo>
                      <a:lnTo>
                        <a:pt x="138" y="428"/>
                      </a:lnTo>
                      <a:lnTo>
                        <a:pt x="138" y="430"/>
                      </a:lnTo>
                      <a:lnTo>
                        <a:pt x="139" y="430"/>
                      </a:lnTo>
                      <a:lnTo>
                        <a:pt x="141" y="431"/>
                      </a:lnTo>
                      <a:lnTo>
                        <a:pt x="142" y="431"/>
                      </a:lnTo>
                      <a:lnTo>
                        <a:pt x="143" y="432"/>
                      </a:lnTo>
                      <a:lnTo>
                        <a:pt x="145" y="433"/>
                      </a:lnTo>
                      <a:lnTo>
                        <a:pt x="146" y="433"/>
                      </a:lnTo>
                      <a:lnTo>
                        <a:pt x="148" y="434"/>
                      </a:lnTo>
                      <a:lnTo>
                        <a:pt x="149" y="434"/>
                      </a:lnTo>
                      <a:lnTo>
                        <a:pt x="150" y="435"/>
                      </a:lnTo>
                      <a:lnTo>
                        <a:pt x="151" y="435"/>
                      </a:lnTo>
                      <a:lnTo>
                        <a:pt x="154" y="436"/>
                      </a:lnTo>
                      <a:lnTo>
                        <a:pt x="155" y="436"/>
                      </a:lnTo>
                      <a:lnTo>
                        <a:pt x="156" y="436"/>
                      </a:lnTo>
                      <a:lnTo>
                        <a:pt x="157" y="438"/>
                      </a:lnTo>
                      <a:lnTo>
                        <a:pt x="158" y="438"/>
                      </a:lnTo>
                      <a:lnTo>
                        <a:pt x="160" y="438"/>
                      </a:lnTo>
                      <a:lnTo>
                        <a:pt x="161" y="439"/>
                      </a:lnTo>
                      <a:lnTo>
                        <a:pt x="162" y="439"/>
                      </a:lnTo>
                      <a:lnTo>
                        <a:pt x="163" y="439"/>
                      </a:lnTo>
                      <a:lnTo>
                        <a:pt x="164" y="439"/>
                      </a:lnTo>
                      <a:lnTo>
                        <a:pt x="165" y="439"/>
                      </a:lnTo>
                      <a:lnTo>
                        <a:pt x="166" y="440"/>
                      </a:lnTo>
                      <a:lnTo>
                        <a:pt x="166" y="441"/>
                      </a:lnTo>
                      <a:lnTo>
                        <a:pt x="166" y="442"/>
                      </a:lnTo>
                      <a:lnTo>
                        <a:pt x="168" y="443"/>
                      </a:lnTo>
                      <a:lnTo>
                        <a:pt x="168" y="445"/>
                      </a:lnTo>
                      <a:lnTo>
                        <a:pt x="168" y="446"/>
                      </a:lnTo>
                      <a:lnTo>
                        <a:pt x="169" y="446"/>
                      </a:lnTo>
                      <a:lnTo>
                        <a:pt x="169" y="447"/>
                      </a:lnTo>
                      <a:lnTo>
                        <a:pt x="169" y="448"/>
                      </a:lnTo>
                      <a:lnTo>
                        <a:pt x="170" y="449"/>
                      </a:lnTo>
                      <a:lnTo>
                        <a:pt x="170" y="450"/>
                      </a:lnTo>
                      <a:lnTo>
                        <a:pt x="170" y="451"/>
                      </a:lnTo>
                      <a:lnTo>
                        <a:pt x="171" y="451"/>
                      </a:lnTo>
                      <a:lnTo>
                        <a:pt x="171" y="453"/>
                      </a:lnTo>
                      <a:lnTo>
                        <a:pt x="171" y="454"/>
                      </a:lnTo>
                      <a:lnTo>
                        <a:pt x="172" y="455"/>
                      </a:lnTo>
                      <a:lnTo>
                        <a:pt x="172" y="456"/>
                      </a:lnTo>
                      <a:lnTo>
                        <a:pt x="173" y="457"/>
                      </a:lnTo>
                      <a:lnTo>
                        <a:pt x="173" y="458"/>
                      </a:lnTo>
                      <a:lnTo>
                        <a:pt x="175" y="458"/>
                      </a:lnTo>
                      <a:lnTo>
                        <a:pt x="175" y="460"/>
                      </a:lnTo>
                      <a:lnTo>
                        <a:pt x="175" y="461"/>
                      </a:lnTo>
                      <a:lnTo>
                        <a:pt x="176" y="461"/>
                      </a:lnTo>
                      <a:lnTo>
                        <a:pt x="176" y="462"/>
                      </a:lnTo>
                      <a:lnTo>
                        <a:pt x="177" y="463"/>
                      </a:lnTo>
                      <a:lnTo>
                        <a:pt x="177" y="464"/>
                      </a:lnTo>
                      <a:lnTo>
                        <a:pt x="178" y="464"/>
                      </a:lnTo>
                      <a:lnTo>
                        <a:pt x="178" y="465"/>
                      </a:lnTo>
                      <a:lnTo>
                        <a:pt x="179" y="465"/>
                      </a:lnTo>
                      <a:lnTo>
                        <a:pt x="180" y="466"/>
                      </a:lnTo>
                      <a:lnTo>
                        <a:pt x="182" y="466"/>
                      </a:lnTo>
                      <a:lnTo>
                        <a:pt x="182" y="468"/>
                      </a:lnTo>
                      <a:lnTo>
                        <a:pt x="183" y="468"/>
                      </a:lnTo>
                      <a:lnTo>
                        <a:pt x="183" y="469"/>
                      </a:lnTo>
                      <a:lnTo>
                        <a:pt x="184" y="469"/>
                      </a:lnTo>
                      <a:lnTo>
                        <a:pt x="185" y="469"/>
                      </a:lnTo>
                      <a:lnTo>
                        <a:pt x="186" y="470"/>
                      </a:lnTo>
                      <a:lnTo>
                        <a:pt x="187" y="470"/>
                      </a:lnTo>
                      <a:lnTo>
                        <a:pt x="188" y="470"/>
                      </a:lnTo>
                      <a:lnTo>
                        <a:pt x="190" y="470"/>
                      </a:lnTo>
                      <a:lnTo>
                        <a:pt x="191" y="470"/>
                      </a:lnTo>
                      <a:lnTo>
                        <a:pt x="192" y="469"/>
                      </a:lnTo>
                      <a:lnTo>
                        <a:pt x="193" y="469"/>
                      </a:lnTo>
                      <a:lnTo>
                        <a:pt x="194" y="469"/>
                      </a:lnTo>
                      <a:lnTo>
                        <a:pt x="194" y="468"/>
                      </a:lnTo>
                      <a:lnTo>
                        <a:pt x="195" y="468"/>
                      </a:lnTo>
                      <a:lnTo>
                        <a:pt x="197" y="466"/>
                      </a:lnTo>
                      <a:lnTo>
                        <a:pt x="198" y="465"/>
                      </a:lnTo>
                      <a:lnTo>
                        <a:pt x="198" y="464"/>
                      </a:lnTo>
                      <a:lnTo>
                        <a:pt x="198" y="463"/>
                      </a:lnTo>
                      <a:lnTo>
                        <a:pt x="198" y="462"/>
                      </a:lnTo>
                      <a:lnTo>
                        <a:pt x="198" y="461"/>
                      </a:lnTo>
                      <a:lnTo>
                        <a:pt x="198" y="460"/>
                      </a:lnTo>
                      <a:lnTo>
                        <a:pt x="198" y="458"/>
                      </a:lnTo>
                      <a:lnTo>
                        <a:pt x="198" y="457"/>
                      </a:lnTo>
                      <a:lnTo>
                        <a:pt x="199" y="457"/>
                      </a:lnTo>
                      <a:lnTo>
                        <a:pt x="199" y="456"/>
                      </a:lnTo>
                      <a:lnTo>
                        <a:pt x="199" y="455"/>
                      </a:lnTo>
                      <a:lnTo>
                        <a:pt x="199" y="454"/>
                      </a:lnTo>
                      <a:lnTo>
                        <a:pt x="199" y="453"/>
                      </a:lnTo>
                      <a:lnTo>
                        <a:pt x="199" y="451"/>
                      </a:lnTo>
                      <a:lnTo>
                        <a:pt x="199" y="450"/>
                      </a:lnTo>
                      <a:lnTo>
                        <a:pt x="199" y="449"/>
                      </a:lnTo>
                      <a:lnTo>
                        <a:pt x="199" y="448"/>
                      </a:lnTo>
                      <a:lnTo>
                        <a:pt x="199" y="447"/>
                      </a:lnTo>
                      <a:lnTo>
                        <a:pt x="199" y="446"/>
                      </a:lnTo>
                      <a:lnTo>
                        <a:pt x="199" y="445"/>
                      </a:lnTo>
                      <a:lnTo>
                        <a:pt x="199" y="443"/>
                      </a:lnTo>
                      <a:lnTo>
                        <a:pt x="199" y="442"/>
                      </a:lnTo>
                      <a:lnTo>
                        <a:pt x="199" y="441"/>
                      </a:lnTo>
                      <a:lnTo>
                        <a:pt x="199" y="440"/>
                      </a:lnTo>
                      <a:lnTo>
                        <a:pt x="198" y="440"/>
                      </a:lnTo>
                      <a:lnTo>
                        <a:pt x="198" y="439"/>
                      </a:lnTo>
                      <a:lnTo>
                        <a:pt x="198" y="438"/>
                      </a:lnTo>
                      <a:lnTo>
                        <a:pt x="198" y="436"/>
                      </a:lnTo>
                      <a:lnTo>
                        <a:pt x="198" y="435"/>
                      </a:lnTo>
                      <a:lnTo>
                        <a:pt x="197" y="434"/>
                      </a:lnTo>
                      <a:lnTo>
                        <a:pt x="197" y="433"/>
                      </a:lnTo>
                      <a:lnTo>
                        <a:pt x="197" y="432"/>
                      </a:lnTo>
                      <a:lnTo>
                        <a:pt x="197" y="431"/>
                      </a:lnTo>
                      <a:lnTo>
                        <a:pt x="195" y="431"/>
                      </a:lnTo>
                      <a:lnTo>
                        <a:pt x="195" y="430"/>
                      </a:lnTo>
                      <a:lnTo>
                        <a:pt x="195" y="428"/>
                      </a:lnTo>
                      <a:lnTo>
                        <a:pt x="195" y="427"/>
                      </a:lnTo>
                      <a:lnTo>
                        <a:pt x="194" y="426"/>
                      </a:lnTo>
                      <a:lnTo>
                        <a:pt x="194" y="425"/>
                      </a:lnTo>
                      <a:lnTo>
                        <a:pt x="195" y="426"/>
                      </a:lnTo>
                      <a:lnTo>
                        <a:pt x="197" y="426"/>
                      </a:lnTo>
                      <a:lnTo>
                        <a:pt x="198" y="426"/>
                      </a:lnTo>
                      <a:lnTo>
                        <a:pt x="199" y="427"/>
                      </a:lnTo>
                      <a:lnTo>
                        <a:pt x="200" y="427"/>
                      </a:lnTo>
                      <a:lnTo>
                        <a:pt x="201" y="427"/>
                      </a:lnTo>
                      <a:lnTo>
                        <a:pt x="201" y="428"/>
                      </a:lnTo>
                      <a:lnTo>
                        <a:pt x="201" y="430"/>
                      </a:lnTo>
                      <a:lnTo>
                        <a:pt x="202" y="430"/>
                      </a:lnTo>
                      <a:lnTo>
                        <a:pt x="202" y="431"/>
                      </a:lnTo>
                      <a:lnTo>
                        <a:pt x="202" y="432"/>
                      </a:lnTo>
                      <a:lnTo>
                        <a:pt x="202" y="433"/>
                      </a:lnTo>
                      <a:lnTo>
                        <a:pt x="202" y="434"/>
                      </a:lnTo>
                      <a:lnTo>
                        <a:pt x="202" y="435"/>
                      </a:lnTo>
                      <a:lnTo>
                        <a:pt x="203" y="436"/>
                      </a:lnTo>
                      <a:lnTo>
                        <a:pt x="203" y="438"/>
                      </a:lnTo>
                      <a:lnTo>
                        <a:pt x="203" y="439"/>
                      </a:lnTo>
                      <a:lnTo>
                        <a:pt x="203" y="441"/>
                      </a:lnTo>
                      <a:lnTo>
                        <a:pt x="203" y="442"/>
                      </a:lnTo>
                      <a:lnTo>
                        <a:pt x="203" y="443"/>
                      </a:lnTo>
                      <a:lnTo>
                        <a:pt x="205" y="446"/>
                      </a:lnTo>
                      <a:lnTo>
                        <a:pt x="205" y="447"/>
                      </a:lnTo>
                      <a:lnTo>
                        <a:pt x="205" y="448"/>
                      </a:lnTo>
                      <a:lnTo>
                        <a:pt x="205" y="450"/>
                      </a:lnTo>
                      <a:lnTo>
                        <a:pt x="206" y="451"/>
                      </a:lnTo>
                      <a:lnTo>
                        <a:pt x="206" y="453"/>
                      </a:lnTo>
                      <a:lnTo>
                        <a:pt x="206" y="455"/>
                      </a:lnTo>
                      <a:lnTo>
                        <a:pt x="207" y="456"/>
                      </a:lnTo>
                      <a:lnTo>
                        <a:pt x="207" y="457"/>
                      </a:lnTo>
                      <a:lnTo>
                        <a:pt x="208" y="458"/>
                      </a:lnTo>
                      <a:lnTo>
                        <a:pt x="208" y="461"/>
                      </a:lnTo>
                      <a:lnTo>
                        <a:pt x="209" y="462"/>
                      </a:lnTo>
                      <a:lnTo>
                        <a:pt x="209" y="463"/>
                      </a:lnTo>
                      <a:lnTo>
                        <a:pt x="210" y="464"/>
                      </a:lnTo>
                      <a:lnTo>
                        <a:pt x="210" y="465"/>
                      </a:lnTo>
                      <a:lnTo>
                        <a:pt x="212" y="466"/>
                      </a:lnTo>
                      <a:lnTo>
                        <a:pt x="213" y="468"/>
                      </a:lnTo>
                      <a:lnTo>
                        <a:pt x="214" y="469"/>
                      </a:lnTo>
                      <a:lnTo>
                        <a:pt x="215" y="469"/>
                      </a:lnTo>
                      <a:lnTo>
                        <a:pt x="216" y="469"/>
                      </a:lnTo>
                      <a:lnTo>
                        <a:pt x="216" y="470"/>
                      </a:lnTo>
                      <a:lnTo>
                        <a:pt x="217" y="470"/>
                      </a:lnTo>
                      <a:lnTo>
                        <a:pt x="218" y="470"/>
                      </a:lnTo>
                      <a:lnTo>
                        <a:pt x="220" y="470"/>
                      </a:lnTo>
                      <a:lnTo>
                        <a:pt x="221" y="470"/>
                      </a:lnTo>
                      <a:lnTo>
                        <a:pt x="222" y="470"/>
                      </a:lnTo>
                      <a:lnTo>
                        <a:pt x="223" y="470"/>
                      </a:lnTo>
                      <a:lnTo>
                        <a:pt x="224" y="469"/>
                      </a:lnTo>
                      <a:lnTo>
                        <a:pt x="225" y="469"/>
                      </a:lnTo>
                      <a:lnTo>
                        <a:pt x="227" y="468"/>
                      </a:lnTo>
                      <a:lnTo>
                        <a:pt x="228" y="468"/>
                      </a:lnTo>
                      <a:lnTo>
                        <a:pt x="229" y="466"/>
                      </a:lnTo>
                      <a:lnTo>
                        <a:pt x="229" y="465"/>
                      </a:lnTo>
                      <a:lnTo>
                        <a:pt x="230" y="465"/>
                      </a:lnTo>
                      <a:lnTo>
                        <a:pt x="231" y="464"/>
                      </a:lnTo>
                      <a:lnTo>
                        <a:pt x="231" y="463"/>
                      </a:lnTo>
                      <a:lnTo>
                        <a:pt x="232" y="462"/>
                      </a:lnTo>
                      <a:lnTo>
                        <a:pt x="232" y="461"/>
                      </a:lnTo>
                      <a:lnTo>
                        <a:pt x="234" y="460"/>
                      </a:lnTo>
                      <a:lnTo>
                        <a:pt x="234" y="458"/>
                      </a:lnTo>
                      <a:lnTo>
                        <a:pt x="235" y="457"/>
                      </a:lnTo>
                      <a:lnTo>
                        <a:pt x="235" y="456"/>
                      </a:lnTo>
                      <a:lnTo>
                        <a:pt x="235" y="455"/>
                      </a:lnTo>
                      <a:lnTo>
                        <a:pt x="235" y="454"/>
                      </a:lnTo>
                      <a:lnTo>
                        <a:pt x="235" y="453"/>
                      </a:lnTo>
                      <a:lnTo>
                        <a:pt x="235" y="451"/>
                      </a:lnTo>
                      <a:lnTo>
                        <a:pt x="236" y="453"/>
                      </a:lnTo>
                      <a:lnTo>
                        <a:pt x="237" y="454"/>
                      </a:lnTo>
                      <a:lnTo>
                        <a:pt x="238" y="454"/>
                      </a:lnTo>
                      <a:lnTo>
                        <a:pt x="239" y="455"/>
                      </a:lnTo>
                      <a:lnTo>
                        <a:pt x="240" y="455"/>
                      </a:lnTo>
                      <a:lnTo>
                        <a:pt x="242" y="455"/>
                      </a:lnTo>
                      <a:lnTo>
                        <a:pt x="243" y="455"/>
                      </a:lnTo>
                      <a:lnTo>
                        <a:pt x="244" y="455"/>
                      </a:lnTo>
                      <a:lnTo>
                        <a:pt x="245" y="454"/>
                      </a:lnTo>
                      <a:lnTo>
                        <a:pt x="246" y="454"/>
                      </a:lnTo>
                      <a:lnTo>
                        <a:pt x="246" y="453"/>
                      </a:lnTo>
                      <a:lnTo>
                        <a:pt x="247" y="451"/>
                      </a:lnTo>
                      <a:lnTo>
                        <a:pt x="247" y="450"/>
                      </a:lnTo>
                      <a:lnTo>
                        <a:pt x="249" y="449"/>
                      </a:lnTo>
                      <a:lnTo>
                        <a:pt x="249" y="448"/>
                      </a:lnTo>
                      <a:lnTo>
                        <a:pt x="249" y="447"/>
                      </a:lnTo>
                      <a:lnTo>
                        <a:pt x="249" y="446"/>
                      </a:lnTo>
                      <a:lnTo>
                        <a:pt x="249" y="445"/>
                      </a:lnTo>
                      <a:lnTo>
                        <a:pt x="249" y="443"/>
                      </a:lnTo>
                      <a:lnTo>
                        <a:pt x="249" y="442"/>
                      </a:lnTo>
                      <a:lnTo>
                        <a:pt x="249" y="440"/>
                      </a:lnTo>
                      <a:lnTo>
                        <a:pt x="249" y="439"/>
                      </a:lnTo>
                      <a:lnTo>
                        <a:pt x="249" y="438"/>
                      </a:lnTo>
                      <a:lnTo>
                        <a:pt x="249" y="436"/>
                      </a:lnTo>
                      <a:lnTo>
                        <a:pt x="249" y="435"/>
                      </a:lnTo>
                      <a:lnTo>
                        <a:pt x="250" y="434"/>
                      </a:lnTo>
                      <a:lnTo>
                        <a:pt x="250" y="433"/>
                      </a:lnTo>
                      <a:lnTo>
                        <a:pt x="250" y="431"/>
                      </a:lnTo>
                      <a:lnTo>
                        <a:pt x="250" y="430"/>
                      </a:lnTo>
                      <a:lnTo>
                        <a:pt x="250" y="428"/>
                      </a:lnTo>
                      <a:lnTo>
                        <a:pt x="250" y="427"/>
                      </a:lnTo>
                      <a:lnTo>
                        <a:pt x="250" y="426"/>
                      </a:lnTo>
                      <a:lnTo>
                        <a:pt x="250" y="425"/>
                      </a:lnTo>
                      <a:lnTo>
                        <a:pt x="250" y="424"/>
                      </a:lnTo>
                      <a:lnTo>
                        <a:pt x="251" y="423"/>
                      </a:lnTo>
                      <a:lnTo>
                        <a:pt x="251" y="420"/>
                      </a:lnTo>
                      <a:lnTo>
                        <a:pt x="251" y="419"/>
                      </a:lnTo>
                      <a:lnTo>
                        <a:pt x="251" y="418"/>
                      </a:lnTo>
                      <a:lnTo>
                        <a:pt x="251" y="417"/>
                      </a:lnTo>
                      <a:lnTo>
                        <a:pt x="251" y="416"/>
                      </a:lnTo>
                      <a:lnTo>
                        <a:pt x="251" y="414"/>
                      </a:lnTo>
                      <a:lnTo>
                        <a:pt x="251" y="413"/>
                      </a:lnTo>
                      <a:lnTo>
                        <a:pt x="251" y="412"/>
                      </a:lnTo>
                      <a:lnTo>
                        <a:pt x="252" y="411"/>
                      </a:lnTo>
                      <a:lnTo>
                        <a:pt x="252" y="410"/>
                      </a:lnTo>
                      <a:lnTo>
                        <a:pt x="252" y="409"/>
                      </a:lnTo>
                      <a:lnTo>
                        <a:pt x="252" y="408"/>
                      </a:lnTo>
                      <a:lnTo>
                        <a:pt x="252" y="406"/>
                      </a:lnTo>
                      <a:lnTo>
                        <a:pt x="252" y="405"/>
                      </a:lnTo>
                      <a:lnTo>
                        <a:pt x="252" y="404"/>
                      </a:lnTo>
                      <a:lnTo>
                        <a:pt x="252" y="403"/>
                      </a:lnTo>
                      <a:lnTo>
                        <a:pt x="251" y="401"/>
                      </a:lnTo>
                      <a:lnTo>
                        <a:pt x="250" y="398"/>
                      </a:lnTo>
                      <a:lnTo>
                        <a:pt x="249" y="396"/>
                      </a:lnTo>
                      <a:lnTo>
                        <a:pt x="247" y="394"/>
                      </a:lnTo>
                      <a:lnTo>
                        <a:pt x="247" y="391"/>
                      </a:lnTo>
                      <a:lnTo>
                        <a:pt x="246" y="389"/>
                      </a:lnTo>
                      <a:lnTo>
                        <a:pt x="245" y="388"/>
                      </a:lnTo>
                      <a:lnTo>
                        <a:pt x="245" y="386"/>
                      </a:lnTo>
                      <a:lnTo>
                        <a:pt x="244" y="383"/>
                      </a:lnTo>
                      <a:lnTo>
                        <a:pt x="243" y="382"/>
                      </a:lnTo>
                      <a:lnTo>
                        <a:pt x="243" y="380"/>
                      </a:lnTo>
                      <a:lnTo>
                        <a:pt x="242" y="379"/>
                      </a:lnTo>
                      <a:lnTo>
                        <a:pt x="242" y="378"/>
                      </a:lnTo>
                      <a:lnTo>
                        <a:pt x="240" y="375"/>
                      </a:lnTo>
                      <a:lnTo>
                        <a:pt x="240" y="374"/>
                      </a:lnTo>
                      <a:lnTo>
                        <a:pt x="239" y="372"/>
                      </a:lnTo>
                      <a:lnTo>
                        <a:pt x="239" y="371"/>
                      </a:lnTo>
                      <a:lnTo>
                        <a:pt x="238" y="369"/>
                      </a:lnTo>
                      <a:lnTo>
                        <a:pt x="238" y="367"/>
                      </a:lnTo>
                      <a:lnTo>
                        <a:pt x="237" y="366"/>
                      </a:lnTo>
                      <a:lnTo>
                        <a:pt x="237" y="365"/>
                      </a:lnTo>
                      <a:lnTo>
                        <a:pt x="236" y="363"/>
                      </a:lnTo>
                      <a:lnTo>
                        <a:pt x="235" y="361"/>
                      </a:lnTo>
                      <a:lnTo>
                        <a:pt x="235" y="360"/>
                      </a:lnTo>
                      <a:lnTo>
                        <a:pt x="234" y="358"/>
                      </a:lnTo>
                      <a:lnTo>
                        <a:pt x="232" y="357"/>
                      </a:lnTo>
                      <a:lnTo>
                        <a:pt x="231" y="354"/>
                      </a:lnTo>
                      <a:lnTo>
                        <a:pt x="231" y="353"/>
                      </a:lnTo>
                      <a:lnTo>
                        <a:pt x="230" y="351"/>
                      </a:lnTo>
                      <a:lnTo>
                        <a:pt x="229" y="349"/>
                      </a:lnTo>
                      <a:lnTo>
                        <a:pt x="228" y="347"/>
                      </a:lnTo>
                      <a:lnTo>
                        <a:pt x="227" y="345"/>
                      </a:lnTo>
                      <a:lnTo>
                        <a:pt x="225" y="344"/>
                      </a:lnTo>
                      <a:lnTo>
                        <a:pt x="223" y="343"/>
                      </a:lnTo>
                      <a:lnTo>
                        <a:pt x="222" y="342"/>
                      </a:lnTo>
                      <a:lnTo>
                        <a:pt x="221" y="341"/>
                      </a:lnTo>
                      <a:lnTo>
                        <a:pt x="220" y="339"/>
                      </a:lnTo>
                      <a:lnTo>
                        <a:pt x="218" y="338"/>
                      </a:lnTo>
                      <a:lnTo>
                        <a:pt x="217" y="338"/>
                      </a:lnTo>
                      <a:lnTo>
                        <a:pt x="216" y="337"/>
                      </a:lnTo>
                      <a:lnTo>
                        <a:pt x="215" y="336"/>
                      </a:lnTo>
                      <a:lnTo>
                        <a:pt x="214" y="335"/>
                      </a:lnTo>
                      <a:lnTo>
                        <a:pt x="213" y="335"/>
                      </a:lnTo>
                      <a:lnTo>
                        <a:pt x="212" y="334"/>
                      </a:lnTo>
                      <a:lnTo>
                        <a:pt x="210" y="334"/>
                      </a:lnTo>
                      <a:lnTo>
                        <a:pt x="209" y="332"/>
                      </a:lnTo>
                      <a:lnTo>
                        <a:pt x="208" y="332"/>
                      </a:lnTo>
                      <a:lnTo>
                        <a:pt x="207" y="331"/>
                      </a:lnTo>
                      <a:lnTo>
                        <a:pt x="206" y="331"/>
                      </a:lnTo>
                      <a:lnTo>
                        <a:pt x="206" y="330"/>
                      </a:lnTo>
                      <a:lnTo>
                        <a:pt x="205" y="330"/>
                      </a:lnTo>
                      <a:lnTo>
                        <a:pt x="203" y="329"/>
                      </a:lnTo>
                      <a:lnTo>
                        <a:pt x="202" y="329"/>
                      </a:lnTo>
                      <a:lnTo>
                        <a:pt x="201" y="328"/>
                      </a:lnTo>
                      <a:lnTo>
                        <a:pt x="200" y="328"/>
                      </a:lnTo>
                      <a:lnTo>
                        <a:pt x="199" y="327"/>
                      </a:lnTo>
                      <a:lnTo>
                        <a:pt x="198" y="327"/>
                      </a:lnTo>
                      <a:lnTo>
                        <a:pt x="197" y="326"/>
                      </a:lnTo>
                      <a:lnTo>
                        <a:pt x="194" y="326"/>
                      </a:lnTo>
                      <a:lnTo>
                        <a:pt x="193" y="324"/>
                      </a:lnTo>
                      <a:lnTo>
                        <a:pt x="192" y="324"/>
                      </a:lnTo>
                      <a:lnTo>
                        <a:pt x="191" y="323"/>
                      </a:lnTo>
                      <a:lnTo>
                        <a:pt x="188" y="322"/>
                      </a:lnTo>
                      <a:lnTo>
                        <a:pt x="187" y="322"/>
                      </a:lnTo>
                      <a:lnTo>
                        <a:pt x="186" y="321"/>
                      </a:lnTo>
                      <a:lnTo>
                        <a:pt x="184" y="320"/>
                      </a:lnTo>
                      <a:lnTo>
                        <a:pt x="183" y="319"/>
                      </a:lnTo>
                      <a:lnTo>
                        <a:pt x="182" y="317"/>
                      </a:lnTo>
                      <a:lnTo>
                        <a:pt x="180" y="316"/>
                      </a:lnTo>
                      <a:lnTo>
                        <a:pt x="179" y="316"/>
                      </a:lnTo>
                      <a:lnTo>
                        <a:pt x="178" y="315"/>
                      </a:lnTo>
                      <a:lnTo>
                        <a:pt x="177" y="314"/>
                      </a:lnTo>
                      <a:lnTo>
                        <a:pt x="176" y="313"/>
                      </a:lnTo>
                      <a:lnTo>
                        <a:pt x="175" y="312"/>
                      </a:lnTo>
                      <a:lnTo>
                        <a:pt x="173" y="311"/>
                      </a:lnTo>
                      <a:lnTo>
                        <a:pt x="172" y="309"/>
                      </a:lnTo>
                      <a:lnTo>
                        <a:pt x="171" y="308"/>
                      </a:lnTo>
                      <a:lnTo>
                        <a:pt x="170" y="307"/>
                      </a:lnTo>
                      <a:lnTo>
                        <a:pt x="170" y="306"/>
                      </a:lnTo>
                      <a:lnTo>
                        <a:pt x="169" y="305"/>
                      </a:lnTo>
                      <a:lnTo>
                        <a:pt x="168" y="304"/>
                      </a:lnTo>
                      <a:lnTo>
                        <a:pt x="166" y="304"/>
                      </a:lnTo>
                      <a:lnTo>
                        <a:pt x="165" y="302"/>
                      </a:lnTo>
                      <a:lnTo>
                        <a:pt x="165" y="301"/>
                      </a:lnTo>
                      <a:lnTo>
                        <a:pt x="164" y="300"/>
                      </a:lnTo>
                      <a:lnTo>
                        <a:pt x="163" y="300"/>
                      </a:lnTo>
                      <a:lnTo>
                        <a:pt x="162" y="299"/>
                      </a:lnTo>
                      <a:lnTo>
                        <a:pt x="161" y="298"/>
                      </a:lnTo>
                      <a:lnTo>
                        <a:pt x="160" y="298"/>
                      </a:lnTo>
                      <a:lnTo>
                        <a:pt x="158" y="297"/>
                      </a:lnTo>
                      <a:lnTo>
                        <a:pt x="157" y="297"/>
                      </a:lnTo>
                      <a:lnTo>
                        <a:pt x="156" y="297"/>
                      </a:lnTo>
                      <a:lnTo>
                        <a:pt x="155" y="297"/>
                      </a:lnTo>
                      <a:lnTo>
                        <a:pt x="149" y="297"/>
                      </a:lnTo>
                      <a:lnTo>
                        <a:pt x="143" y="298"/>
                      </a:lnTo>
                      <a:lnTo>
                        <a:pt x="139" y="298"/>
                      </a:lnTo>
                      <a:lnTo>
                        <a:pt x="134" y="299"/>
                      </a:lnTo>
                      <a:lnTo>
                        <a:pt x="128" y="300"/>
                      </a:lnTo>
                      <a:lnTo>
                        <a:pt x="124" y="301"/>
                      </a:lnTo>
                      <a:lnTo>
                        <a:pt x="119" y="302"/>
                      </a:lnTo>
                      <a:lnTo>
                        <a:pt x="114" y="304"/>
                      </a:lnTo>
                      <a:lnTo>
                        <a:pt x="109" y="305"/>
                      </a:lnTo>
                      <a:lnTo>
                        <a:pt x="104" y="307"/>
                      </a:lnTo>
                      <a:lnTo>
                        <a:pt x="99" y="308"/>
                      </a:lnTo>
                      <a:lnTo>
                        <a:pt x="95" y="311"/>
                      </a:lnTo>
                      <a:lnTo>
                        <a:pt x="90" y="312"/>
                      </a:lnTo>
                      <a:lnTo>
                        <a:pt x="86" y="314"/>
                      </a:lnTo>
                      <a:lnTo>
                        <a:pt x="82" y="315"/>
                      </a:lnTo>
                      <a:lnTo>
                        <a:pt x="78" y="317"/>
                      </a:lnTo>
                      <a:lnTo>
                        <a:pt x="73" y="320"/>
                      </a:lnTo>
                      <a:lnTo>
                        <a:pt x="68" y="321"/>
                      </a:lnTo>
                      <a:lnTo>
                        <a:pt x="64" y="323"/>
                      </a:lnTo>
                      <a:lnTo>
                        <a:pt x="59" y="324"/>
                      </a:lnTo>
                      <a:lnTo>
                        <a:pt x="54" y="327"/>
                      </a:lnTo>
                      <a:lnTo>
                        <a:pt x="50" y="328"/>
                      </a:lnTo>
                      <a:lnTo>
                        <a:pt x="45" y="329"/>
                      </a:lnTo>
                      <a:lnTo>
                        <a:pt x="41" y="331"/>
                      </a:lnTo>
                      <a:lnTo>
                        <a:pt x="36" y="332"/>
                      </a:lnTo>
                      <a:lnTo>
                        <a:pt x="31" y="334"/>
                      </a:lnTo>
                      <a:lnTo>
                        <a:pt x="27" y="335"/>
                      </a:lnTo>
                      <a:lnTo>
                        <a:pt x="22" y="336"/>
                      </a:lnTo>
                      <a:lnTo>
                        <a:pt x="17" y="336"/>
                      </a:lnTo>
                      <a:lnTo>
                        <a:pt x="13" y="337"/>
                      </a:lnTo>
                      <a:lnTo>
                        <a:pt x="7" y="337"/>
                      </a:lnTo>
                      <a:lnTo>
                        <a:pt x="2" y="337"/>
                      </a:lnTo>
                      <a:close/>
                      <a:moveTo>
                        <a:pt x="1707" y="283"/>
                      </a:moveTo>
                      <a:lnTo>
                        <a:pt x="1707" y="282"/>
                      </a:lnTo>
                      <a:lnTo>
                        <a:pt x="1706" y="280"/>
                      </a:lnTo>
                      <a:lnTo>
                        <a:pt x="1706" y="279"/>
                      </a:lnTo>
                      <a:lnTo>
                        <a:pt x="1704" y="278"/>
                      </a:lnTo>
                      <a:lnTo>
                        <a:pt x="1704" y="277"/>
                      </a:lnTo>
                      <a:lnTo>
                        <a:pt x="1704" y="276"/>
                      </a:lnTo>
                      <a:lnTo>
                        <a:pt x="1703" y="276"/>
                      </a:lnTo>
                      <a:lnTo>
                        <a:pt x="1703" y="275"/>
                      </a:lnTo>
                      <a:lnTo>
                        <a:pt x="1702" y="274"/>
                      </a:lnTo>
                      <a:lnTo>
                        <a:pt x="1701" y="272"/>
                      </a:lnTo>
                      <a:lnTo>
                        <a:pt x="1700" y="271"/>
                      </a:lnTo>
                      <a:lnTo>
                        <a:pt x="1700" y="270"/>
                      </a:lnTo>
                      <a:lnTo>
                        <a:pt x="1699" y="270"/>
                      </a:lnTo>
                      <a:lnTo>
                        <a:pt x="1697" y="269"/>
                      </a:lnTo>
                      <a:lnTo>
                        <a:pt x="1697" y="268"/>
                      </a:lnTo>
                      <a:lnTo>
                        <a:pt x="1696" y="268"/>
                      </a:lnTo>
                      <a:lnTo>
                        <a:pt x="1695" y="267"/>
                      </a:lnTo>
                      <a:lnTo>
                        <a:pt x="1695" y="265"/>
                      </a:lnTo>
                      <a:lnTo>
                        <a:pt x="1694" y="265"/>
                      </a:lnTo>
                      <a:lnTo>
                        <a:pt x="1694" y="264"/>
                      </a:lnTo>
                      <a:lnTo>
                        <a:pt x="1693" y="263"/>
                      </a:lnTo>
                      <a:lnTo>
                        <a:pt x="1692" y="263"/>
                      </a:lnTo>
                      <a:lnTo>
                        <a:pt x="1692" y="262"/>
                      </a:lnTo>
                      <a:lnTo>
                        <a:pt x="1691" y="261"/>
                      </a:lnTo>
                      <a:lnTo>
                        <a:pt x="1689" y="260"/>
                      </a:lnTo>
                      <a:lnTo>
                        <a:pt x="1688" y="259"/>
                      </a:lnTo>
                      <a:lnTo>
                        <a:pt x="1688" y="257"/>
                      </a:lnTo>
                      <a:lnTo>
                        <a:pt x="1687" y="256"/>
                      </a:lnTo>
                      <a:lnTo>
                        <a:pt x="1687" y="255"/>
                      </a:lnTo>
                      <a:lnTo>
                        <a:pt x="1686" y="255"/>
                      </a:lnTo>
                      <a:lnTo>
                        <a:pt x="1686" y="254"/>
                      </a:lnTo>
                      <a:lnTo>
                        <a:pt x="1685" y="253"/>
                      </a:lnTo>
                      <a:lnTo>
                        <a:pt x="1685" y="252"/>
                      </a:lnTo>
                      <a:lnTo>
                        <a:pt x="1684" y="249"/>
                      </a:lnTo>
                      <a:lnTo>
                        <a:pt x="1684" y="248"/>
                      </a:lnTo>
                      <a:lnTo>
                        <a:pt x="1682" y="247"/>
                      </a:lnTo>
                      <a:lnTo>
                        <a:pt x="1682" y="246"/>
                      </a:lnTo>
                      <a:lnTo>
                        <a:pt x="1681" y="245"/>
                      </a:lnTo>
                      <a:lnTo>
                        <a:pt x="1680" y="244"/>
                      </a:lnTo>
                      <a:lnTo>
                        <a:pt x="1680" y="241"/>
                      </a:lnTo>
                      <a:lnTo>
                        <a:pt x="1679" y="240"/>
                      </a:lnTo>
                      <a:lnTo>
                        <a:pt x="1679" y="239"/>
                      </a:lnTo>
                      <a:lnTo>
                        <a:pt x="1678" y="237"/>
                      </a:lnTo>
                      <a:lnTo>
                        <a:pt x="1677" y="235"/>
                      </a:lnTo>
                      <a:lnTo>
                        <a:pt x="1676" y="234"/>
                      </a:lnTo>
                      <a:lnTo>
                        <a:pt x="1676" y="232"/>
                      </a:lnTo>
                      <a:lnTo>
                        <a:pt x="1674" y="231"/>
                      </a:lnTo>
                      <a:lnTo>
                        <a:pt x="1673" y="230"/>
                      </a:lnTo>
                      <a:lnTo>
                        <a:pt x="1672" y="227"/>
                      </a:lnTo>
                      <a:lnTo>
                        <a:pt x="1672" y="226"/>
                      </a:lnTo>
                      <a:lnTo>
                        <a:pt x="1671" y="225"/>
                      </a:lnTo>
                      <a:lnTo>
                        <a:pt x="1670" y="223"/>
                      </a:lnTo>
                      <a:lnTo>
                        <a:pt x="1669" y="222"/>
                      </a:lnTo>
                      <a:lnTo>
                        <a:pt x="1667" y="220"/>
                      </a:lnTo>
                      <a:lnTo>
                        <a:pt x="1666" y="218"/>
                      </a:lnTo>
                      <a:lnTo>
                        <a:pt x="1665" y="217"/>
                      </a:lnTo>
                      <a:lnTo>
                        <a:pt x="1664" y="216"/>
                      </a:lnTo>
                      <a:lnTo>
                        <a:pt x="1662" y="215"/>
                      </a:lnTo>
                      <a:lnTo>
                        <a:pt x="1661" y="213"/>
                      </a:lnTo>
                      <a:lnTo>
                        <a:pt x="1659" y="212"/>
                      </a:lnTo>
                      <a:lnTo>
                        <a:pt x="1658" y="211"/>
                      </a:lnTo>
                      <a:lnTo>
                        <a:pt x="1656" y="210"/>
                      </a:lnTo>
                      <a:lnTo>
                        <a:pt x="1659" y="210"/>
                      </a:lnTo>
                      <a:lnTo>
                        <a:pt x="1662" y="210"/>
                      </a:lnTo>
                      <a:lnTo>
                        <a:pt x="1665" y="211"/>
                      </a:lnTo>
                      <a:lnTo>
                        <a:pt x="1667" y="211"/>
                      </a:lnTo>
                      <a:lnTo>
                        <a:pt x="1670" y="212"/>
                      </a:lnTo>
                      <a:lnTo>
                        <a:pt x="1672" y="212"/>
                      </a:lnTo>
                      <a:lnTo>
                        <a:pt x="1674" y="213"/>
                      </a:lnTo>
                      <a:lnTo>
                        <a:pt x="1677" y="213"/>
                      </a:lnTo>
                      <a:lnTo>
                        <a:pt x="1679" y="215"/>
                      </a:lnTo>
                      <a:lnTo>
                        <a:pt x="1681" y="216"/>
                      </a:lnTo>
                      <a:lnTo>
                        <a:pt x="1684" y="216"/>
                      </a:lnTo>
                      <a:lnTo>
                        <a:pt x="1686" y="217"/>
                      </a:lnTo>
                      <a:lnTo>
                        <a:pt x="1688" y="218"/>
                      </a:lnTo>
                      <a:lnTo>
                        <a:pt x="1691" y="218"/>
                      </a:lnTo>
                      <a:lnTo>
                        <a:pt x="1693" y="219"/>
                      </a:lnTo>
                      <a:lnTo>
                        <a:pt x="1695" y="220"/>
                      </a:lnTo>
                      <a:lnTo>
                        <a:pt x="1696" y="220"/>
                      </a:lnTo>
                      <a:lnTo>
                        <a:pt x="1699" y="222"/>
                      </a:lnTo>
                      <a:lnTo>
                        <a:pt x="1701" y="223"/>
                      </a:lnTo>
                      <a:lnTo>
                        <a:pt x="1703" y="223"/>
                      </a:lnTo>
                      <a:lnTo>
                        <a:pt x="1706" y="224"/>
                      </a:lnTo>
                      <a:lnTo>
                        <a:pt x="1708" y="225"/>
                      </a:lnTo>
                      <a:lnTo>
                        <a:pt x="1710" y="225"/>
                      </a:lnTo>
                      <a:lnTo>
                        <a:pt x="1711" y="226"/>
                      </a:lnTo>
                      <a:lnTo>
                        <a:pt x="1714" y="226"/>
                      </a:lnTo>
                      <a:lnTo>
                        <a:pt x="1716" y="227"/>
                      </a:lnTo>
                      <a:lnTo>
                        <a:pt x="1719" y="227"/>
                      </a:lnTo>
                      <a:lnTo>
                        <a:pt x="1722" y="227"/>
                      </a:lnTo>
                      <a:lnTo>
                        <a:pt x="1724" y="229"/>
                      </a:lnTo>
                      <a:lnTo>
                        <a:pt x="1726" y="229"/>
                      </a:lnTo>
                      <a:lnTo>
                        <a:pt x="1730" y="229"/>
                      </a:lnTo>
                      <a:lnTo>
                        <a:pt x="1732" y="229"/>
                      </a:lnTo>
                      <a:lnTo>
                        <a:pt x="1732" y="230"/>
                      </a:lnTo>
                      <a:lnTo>
                        <a:pt x="1732" y="232"/>
                      </a:lnTo>
                      <a:lnTo>
                        <a:pt x="1732" y="233"/>
                      </a:lnTo>
                      <a:lnTo>
                        <a:pt x="1732" y="234"/>
                      </a:lnTo>
                      <a:lnTo>
                        <a:pt x="1732" y="235"/>
                      </a:lnTo>
                      <a:lnTo>
                        <a:pt x="1731" y="237"/>
                      </a:lnTo>
                      <a:lnTo>
                        <a:pt x="1731" y="238"/>
                      </a:lnTo>
                      <a:lnTo>
                        <a:pt x="1731" y="239"/>
                      </a:lnTo>
                      <a:lnTo>
                        <a:pt x="1731" y="240"/>
                      </a:lnTo>
                      <a:lnTo>
                        <a:pt x="1731" y="242"/>
                      </a:lnTo>
                      <a:lnTo>
                        <a:pt x="1731" y="244"/>
                      </a:lnTo>
                      <a:lnTo>
                        <a:pt x="1731" y="245"/>
                      </a:lnTo>
                      <a:lnTo>
                        <a:pt x="1731" y="246"/>
                      </a:lnTo>
                      <a:lnTo>
                        <a:pt x="1730" y="247"/>
                      </a:lnTo>
                      <a:lnTo>
                        <a:pt x="1730" y="248"/>
                      </a:lnTo>
                      <a:lnTo>
                        <a:pt x="1730" y="249"/>
                      </a:lnTo>
                      <a:lnTo>
                        <a:pt x="1730" y="250"/>
                      </a:lnTo>
                      <a:lnTo>
                        <a:pt x="1730" y="252"/>
                      </a:lnTo>
                      <a:lnTo>
                        <a:pt x="1730" y="253"/>
                      </a:lnTo>
                      <a:lnTo>
                        <a:pt x="1730" y="254"/>
                      </a:lnTo>
                      <a:lnTo>
                        <a:pt x="1730" y="255"/>
                      </a:lnTo>
                      <a:lnTo>
                        <a:pt x="1730" y="256"/>
                      </a:lnTo>
                      <a:lnTo>
                        <a:pt x="1729" y="257"/>
                      </a:lnTo>
                      <a:lnTo>
                        <a:pt x="1729" y="259"/>
                      </a:lnTo>
                      <a:lnTo>
                        <a:pt x="1729" y="260"/>
                      </a:lnTo>
                      <a:lnTo>
                        <a:pt x="1729" y="261"/>
                      </a:lnTo>
                      <a:lnTo>
                        <a:pt x="1729" y="262"/>
                      </a:lnTo>
                      <a:lnTo>
                        <a:pt x="1729" y="263"/>
                      </a:lnTo>
                      <a:lnTo>
                        <a:pt x="1729" y="264"/>
                      </a:lnTo>
                      <a:lnTo>
                        <a:pt x="1729" y="265"/>
                      </a:lnTo>
                      <a:lnTo>
                        <a:pt x="1729" y="267"/>
                      </a:lnTo>
                      <a:lnTo>
                        <a:pt x="1728" y="268"/>
                      </a:lnTo>
                      <a:lnTo>
                        <a:pt x="1728" y="269"/>
                      </a:lnTo>
                      <a:lnTo>
                        <a:pt x="1726" y="269"/>
                      </a:lnTo>
                      <a:lnTo>
                        <a:pt x="1725" y="270"/>
                      </a:lnTo>
                      <a:lnTo>
                        <a:pt x="1724" y="271"/>
                      </a:lnTo>
                      <a:lnTo>
                        <a:pt x="1724" y="272"/>
                      </a:lnTo>
                      <a:lnTo>
                        <a:pt x="1723" y="272"/>
                      </a:lnTo>
                      <a:lnTo>
                        <a:pt x="1723" y="274"/>
                      </a:lnTo>
                      <a:lnTo>
                        <a:pt x="1722" y="274"/>
                      </a:lnTo>
                      <a:lnTo>
                        <a:pt x="1722" y="275"/>
                      </a:lnTo>
                      <a:lnTo>
                        <a:pt x="1721" y="275"/>
                      </a:lnTo>
                      <a:lnTo>
                        <a:pt x="1721" y="276"/>
                      </a:lnTo>
                      <a:lnTo>
                        <a:pt x="1719" y="276"/>
                      </a:lnTo>
                      <a:lnTo>
                        <a:pt x="1719" y="277"/>
                      </a:lnTo>
                      <a:lnTo>
                        <a:pt x="1718" y="277"/>
                      </a:lnTo>
                      <a:lnTo>
                        <a:pt x="1717" y="278"/>
                      </a:lnTo>
                      <a:lnTo>
                        <a:pt x="1716" y="278"/>
                      </a:lnTo>
                      <a:lnTo>
                        <a:pt x="1716" y="279"/>
                      </a:lnTo>
                      <a:lnTo>
                        <a:pt x="1715" y="279"/>
                      </a:lnTo>
                      <a:lnTo>
                        <a:pt x="1714" y="280"/>
                      </a:lnTo>
                      <a:lnTo>
                        <a:pt x="1713" y="280"/>
                      </a:lnTo>
                      <a:lnTo>
                        <a:pt x="1711" y="280"/>
                      </a:lnTo>
                      <a:lnTo>
                        <a:pt x="1710" y="282"/>
                      </a:lnTo>
                      <a:lnTo>
                        <a:pt x="1709" y="282"/>
                      </a:lnTo>
                      <a:lnTo>
                        <a:pt x="1708" y="282"/>
                      </a:lnTo>
                      <a:lnTo>
                        <a:pt x="1707" y="283"/>
                      </a:lnTo>
                      <a:close/>
                      <a:moveTo>
                        <a:pt x="1176" y="100"/>
                      </a:moveTo>
                      <a:lnTo>
                        <a:pt x="1179" y="100"/>
                      </a:lnTo>
                      <a:lnTo>
                        <a:pt x="1180" y="99"/>
                      </a:lnTo>
                      <a:lnTo>
                        <a:pt x="1182" y="99"/>
                      </a:lnTo>
                      <a:lnTo>
                        <a:pt x="1184" y="99"/>
                      </a:lnTo>
                      <a:lnTo>
                        <a:pt x="1186" y="99"/>
                      </a:lnTo>
                      <a:lnTo>
                        <a:pt x="1188" y="98"/>
                      </a:lnTo>
                      <a:lnTo>
                        <a:pt x="1189" y="98"/>
                      </a:lnTo>
                      <a:lnTo>
                        <a:pt x="1190" y="98"/>
                      </a:lnTo>
                      <a:lnTo>
                        <a:pt x="1193" y="97"/>
                      </a:lnTo>
                      <a:lnTo>
                        <a:pt x="1194" y="97"/>
                      </a:lnTo>
                      <a:lnTo>
                        <a:pt x="1195" y="96"/>
                      </a:lnTo>
                      <a:lnTo>
                        <a:pt x="1196" y="96"/>
                      </a:lnTo>
                      <a:lnTo>
                        <a:pt x="1197" y="96"/>
                      </a:lnTo>
                      <a:lnTo>
                        <a:pt x="1198" y="95"/>
                      </a:lnTo>
                      <a:lnTo>
                        <a:pt x="1199" y="95"/>
                      </a:lnTo>
                      <a:lnTo>
                        <a:pt x="1201" y="93"/>
                      </a:lnTo>
                      <a:lnTo>
                        <a:pt x="1202" y="93"/>
                      </a:lnTo>
                      <a:lnTo>
                        <a:pt x="1203" y="93"/>
                      </a:lnTo>
                      <a:lnTo>
                        <a:pt x="1204" y="92"/>
                      </a:lnTo>
                      <a:lnTo>
                        <a:pt x="1205" y="92"/>
                      </a:lnTo>
                      <a:lnTo>
                        <a:pt x="1206" y="92"/>
                      </a:lnTo>
                      <a:lnTo>
                        <a:pt x="1206" y="91"/>
                      </a:lnTo>
                      <a:lnTo>
                        <a:pt x="1208" y="91"/>
                      </a:lnTo>
                      <a:lnTo>
                        <a:pt x="1209" y="91"/>
                      </a:lnTo>
                      <a:lnTo>
                        <a:pt x="1210" y="91"/>
                      </a:lnTo>
                      <a:lnTo>
                        <a:pt x="1211" y="91"/>
                      </a:lnTo>
                      <a:lnTo>
                        <a:pt x="1212" y="91"/>
                      </a:lnTo>
                      <a:lnTo>
                        <a:pt x="1213" y="91"/>
                      </a:lnTo>
                      <a:lnTo>
                        <a:pt x="1214" y="91"/>
                      </a:lnTo>
                      <a:lnTo>
                        <a:pt x="1216" y="91"/>
                      </a:lnTo>
                      <a:lnTo>
                        <a:pt x="1217" y="91"/>
                      </a:lnTo>
                      <a:lnTo>
                        <a:pt x="1218" y="92"/>
                      </a:lnTo>
                      <a:lnTo>
                        <a:pt x="1219" y="92"/>
                      </a:lnTo>
                      <a:lnTo>
                        <a:pt x="1220" y="92"/>
                      </a:lnTo>
                      <a:lnTo>
                        <a:pt x="1221" y="93"/>
                      </a:lnTo>
                      <a:lnTo>
                        <a:pt x="1223" y="93"/>
                      </a:lnTo>
                      <a:lnTo>
                        <a:pt x="1224" y="95"/>
                      </a:lnTo>
                      <a:lnTo>
                        <a:pt x="1225" y="95"/>
                      </a:lnTo>
                      <a:lnTo>
                        <a:pt x="1226" y="96"/>
                      </a:lnTo>
                      <a:lnTo>
                        <a:pt x="1227" y="97"/>
                      </a:lnTo>
                      <a:lnTo>
                        <a:pt x="1228" y="98"/>
                      </a:lnTo>
                      <a:lnTo>
                        <a:pt x="1230" y="98"/>
                      </a:lnTo>
                      <a:lnTo>
                        <a:pt x="1232" y="99"/>
                      </a:lnTo>
                      <a:lnTo>
                        <a:pt x="1233" y="100"/>
                      </a:lnTo>
                      <a:lnTo>
                        <a:pt x="1234" y="101"/>
                      </a:lnTo>
                      <a:lnTo>
                        <a:pt x="1235" y="103"/>
                      </a:lnTo>
                      <a:lnTo>
                        <a:pt x="1236" y="104"/>
                      </a:lnTo>
                      <a:lnTo>
                        <a:pt x="1238" y="105"/>
                      </a:lnTo>
                      <a:lnTo>
                        <a:pt x="1240" y="106"/>
                      </a:lnTo>
                      <a:lnTo>
                        <a:pt x="1241" y="107"/>
                      </a:lnTo>
                      <a:lnTo>
                        <a:pt x="1242" y="108"/>
                      </a:lnTo>
                      <a:lnTo>
                        <a:pt x="1243" y="110"/>
                      </a:lnTo>
                      <a:lnTo>
                        <a:pt x="1246" y="112"/>
                      </a:lnTo>
                      <a:lnTo>
                        <a:pt x="1247" y="113"/>
                      </a:lnTo>
                      <a:lnTo>
                        <a:pt x="1248" y="114"/>
                      </a:lnTo>
                      <a:lnTo>
                        <a:pt x="1249" y="115"/>
                      </a:lnTo>
                      <a:lnTo>
                        <a:pt x="1250" y="118"/>
                      </a:lnTo>
                      <a:lnTo>
                        <a:pt x="1253" y="119"/>
                      </a:lnTo>
                      <a:lnTo>
                        <a:pt x="1254" y="120"/>
                      </a:lnTo>
                      <a:lnTo>
                        <a:pt x="1255" y="122"/>
                      </a:lnTo>
                      <a:lnTo>
                        <a:pt x="1256" y="123"/>
                      </a:lnTo>
                      <a:lnTo>
                        <a:pt x="1258" y="126"/>
                      </a:lnTo>
                      <a:lnTo>
                        <a:pt x="1258" y="127"/>
                      </a:lnTo>
                      <a:lnTo>
                        <a:pt x="1258" y="128"/>
                      </a:lnTo>
                      <a:lnTo>
                        <a:pt x="1258" y="129"/>
                      </a:lnTo>
                      <a:lnTo>
                        <a:pt x="1260" y="130"/>
                      </a:lnTo>
                      <a:lnTo>
                        <a:pt x="1260" y="131"/>
                      </a:lnTo>
                      <a:lnTo>
                        <a:pt x="1260" y="133"/>
                      </a:lnTo>
                      <a:lnTo>
                        <a:pt x="1260" y="134"/>
                      </a:lnTo>
                      <a:lnTo>
                        <a:pt x="1260" y="135"/>
                      </a:lnTo>
                      <a:lnTo>
                        <a:pt x="1260" y="136"/>
                      </a:lnTo>
                      <a:lnTo>
                        <a:pt x="1260" y="137"/>
                      </a:lnTo>
                      <a:lnTo>
                        <a:pt x="1260" y="138"/>
                      </a:lnTo>
                      <a:lnTo>
                        <a:pt x="1258" y="140"/>
                      </a:lnTo>
                      <a:lnTo>
                        <a:pt x="1258" y="141"/>
                      </a:lnTo>
                      <a:lnTo>
                        <a:pt x="1257" y="142"/>
                      </a:lnTo>
                      <a:lnTo>
                        <a:pt x="1256" y="143"/>
                      </a:lnTo>
                      <a:lnTo>
                        <a:pt x="1256" y="144"/>
                      </a:lnTo>
                      <a:lnTo>
                        <a:pt x="1255" y="144"/>
                      </a:lnTo>
                      <a:lnTo>
                        <a:pt x="1255" y="145"/>
                      </a:lnTo>
                      <a:lnTo>
                        <a:pt x="1254" y="146"/>
                      </a:lnTo>
                      <a:lnTo>
                        <a:pt x="1253" y="146"/>
                      </a:lnTo>
                      <a:lnTo>
                        <a:pt x="1254" y="148"/>
                      </a:lnTo>
                      <a:lnTo>
                        <a:pt x="1254" y="149"/>
                      </a:lnTo>
                      <a:lnTo>
                        <a:pt x="1254" y="150"/>
                      </a:lnTo>
                      <a:lnTo>
                        <a:pt x="1255" y="150"/>
                      </a:lnTo>
                      <a:lnTo>
                        <a:pt x="1255" y="151"/>
                      </a:lnTo>
                      <a:lnTo>
                        <a:pt x="1256" y="151"/>
                      </a:lnTo>
                      <a:lnTo>
                        <a:pt x="1256" y="152"/>
                      </a:lnTo>
                      <a:lnTo>
                        <a:pt x="1257" y="152"/>
                      </a:lnTo>
                      <a:lnTo>
                        <a:pt x="1257" y="153"/>
                      </a:lnTo>
                      <a:lnTo>
                        <a:pt x="1258" y="155"/>
                      </a:lnTo>
                      <a:lnTo>
                        <a:pt x="1258" y="156"/>
                      </a:lnTo>
                      <a:lnTo>
                        <a:pt x="1260" y="156"/>
                      </a:lnTo>
                      <a:lnTo>
                        <a:pt x="1260" y="157"/>
                      </a:lnTo>
                      <a:lnTo>
                        <a:pt x="1261" y="158"/>
                      </a:lnTo>
                      <a:lnTo>
                        <a:pt x="1261" y="159"/>
                      </a:lnTo>
                      <a:lnTo>
                        <a:pt x="1261" y="160"/>
                      </a:lnTo>
                      <a:lnTo>
                        <a:pt x="1262" y="162"/>
                      </a:lnTo>
                      <a:lnTo>
                        <a:pt x="1262" y="163"/>
                      </a:lnTo>
                      <a:lnTo>
                        <a:pt x="1262" y="164"/>
                      </a:lnTo>
                      <a:lnTo>
                        <a:pt x="1262" y="165"/>
                      </a:lnTo>
                      <a:lnTo>
                        <a:pt x="1262" y="166"/>
                      </a:lnTo>
                      <a:lnTo>
                        <a:pt x="1262" y="167"/>
                      </a:lnTo>
                      <a:lnTo>
                        <a:pt x="1262" y="170"/>
                      </a:lnTo>
                      <a:lnTo>
                        <a:pt x="1261" y="171"/>
                      </a:lnTo>
                      <a:lnTo>
                        <a:pt x="1261" y="173"/>
                      </a:lnTo>
                      <a:lnTo>
                        <a:pt x="1261" y="175"/>
                      </a:lnTo>
                      <a:lnTo>
                        <a:pt x="1261" y="177"/>
                      </a:lnTo>
                      <a:lnTo>
                        <a:pt x="1260" y="178"/>
                      </a:lnTo>
                      <a:lnTo>
                        <a:pt x="1260" y="179"/>
                      </a:lnTo>
                      <a:lnTo>
                        <a:pt x="1258" y="180"/>
                      </a:lnTo>
                      <a:lnTo>
                        <a:pt x="1258" y="181"/>
                      </a:lnTo>
                      <a:lnTo>
                        <a:pt x="1257" y="182"/>
                      </a:lnTo>
                      <a:lnTo>
                        <a:pt x="1256" y="183"/>
                      </a:lnTo>
                      <a:lnTo>
                        <a:pt x="1255" y="185"/>
                      </a:lnTo>
                      <a:lnTo>
                        <a:pt x="1255" y="186"/>
                      </a:lnTo>
                      <a:lnTo>
                        <a:pt x="1254" y="186"/>
                      </a:lnTo>
                      <a:lnTo>
                        <a:pt x="1254" y="187"/>
                      </a:lnTo>
                      <a:lnTo>
                        <a:pt x="1253" y="187"/>
                      </a:lnTo>
                      <a:lnTo>
                        <a:pt x="1253" y="188"/>
                      </a:lnTo>
                      <a:lnTo>
                        <a:pt x="1251" y="188"/>
                      </a:lnTo>
                      <a:lnTo>
                        <a:pt x="1251" y="189"/>
                      </a:lnTo>
                      <a:lnTo>
                        <a:pt x="1250" y="189"/>
                      </a:lnTo>
                      <a:lnTo>
                        <a:pt x="1250" y="190"/>
                      </a:lnTo>
                      <a:lnTo>
                        <a:pt x="1249" y="190"/>
                      </a:lnTo>
                      <a:lnTo>
                        <a:pt x="1249" y="192"/>
                      </a:lnTo>
                      <a:lnTo>
                        <a:pt x="1248" y="192"/>
                      </a:lnTo>
                      <a:lnTo>
                        <a:pt x="1248" y="193"/>
                      </a:lnTo>
                      <a:lnTo>
                        <a:pt x="1247" y="193"/>
                      </a:lnTo>
                      <a:lnTo>
                        <a:pt x="1247" y="194"/>
                      </a:lnTo>
                      <a:lnTo>
                        <a:pt x="1246" y="194"/>
                      </a:lnTo>
                      <a:lnTo>
                        <a:pt x="1246" y="195"/>
                      </a:lnTo>
                      <a:lnTo>
                        <a:pt x="1245" y="196"/>
                      </a:lnTo>
                      <a:lnTo>
                        <a:pt x="1243" y="197"/>
                      </a:lnTo>
                      <a:lnTo>
                        <a:pt x="1243" y="198"/>
                      </a:lnTo>
                      <a:lnTo>
                        <a:pt x="1242" y="198"/>
                      </a:lnTo>
                      <a:lnTo>
                        <a:pt x="1241" y="198"/>
                      </a:lnTo>
                      <a:lnTo>
                        <a:pt x="1240" y="198"/>
                      </a:lnTo>
                      <a:lnTo>
                        <a:pt x="1238" y="198"/>
                      </a:lnTo>
                      <a:lnTo>
                        <a:pt x="1236" y="198"/>
                      </a:lnTo>
                      <a:lnTo>
                        <a:pt x="1234" y="198"/>
                      </a:lnTo>
                      <a:lnTo>
                        <a:pt x="1232" y="200"/>
                      </a:lnTo>
                      <a:lnTo>
                        <a:pt x="1231" y="200"/>
                      </a:lnTo>
                      <a:lnTo>
                        <a:pt x="1228" y="200"/>
                      </a:lnTo>
                      <a:lnTo>
                        <a:pt x="1226" y="200"/>
                      </a:lnTo>
                      <a:lnTo>
                        <a:pt x="1224" y="200"/>
                      </a:lnTo>
                      <a:lnTo>
                        <a:pt x="1220" y="200"/>
                      </a:lnTo>
                      <a:lnTo>
                        <a:pt x="1218" y="201"/>
                      </a:lnTo>
                      <a:lnTo>
                        <a:pt x="1216" y="201"/>
                      </a:lnTo>
                      <a:lnTo>
                        <a:pt x="1213" y="201"/>
                      </a:lnTo>
                      <a:lnTo>
                        <a:pt x="1211" y="201"/>
                      </a:lnTo>
                      <a:lnTo>
                        <a:pt x="1209" y="201"/>
                      </a:lnTo>
                      <a:lnTo>
                        <a:pt x="1206" y="201"/>
                      </a:lnTo>
                      <a:lnTo>
                        <a:pt x="1204" y="201"/>
                      </a:lnTo>
                      <a:lnTo>
                        <a:pt x="1202" y="201"/>
                      </a:lnTo>
                      <a:lnTo>
                        <a:pt x="1199" y="201"/>
                      </a:lnTo>
                      <a:lnTo>
                        <a:pt x="1197" y="201"/>
                      </a:lnTo>
                      <a:lnTo>
                        <a:pt x="1195" y="201"/>
                      </a:lnTo>
                      <a:lnTo>
                        <a:pt x="1193" y="200"/>
                      </a:lnTo>
                      <a:lnTo>
                        <a:pt x="1191" y="200"/>
                      </a:lnTo>
                      <a:lnTo>
                        <a:pt x="1189" y="200"/>
                      </a:lnTo>
                      <a:lnTo>
                        <a:pt x="1188" y="198"/>
                      </a:lnTo>
                      <a:lnTo>
                        <a:pt x="1187" y="198"/>
                      </a:lnTo>
                      <a:lnTo>
                        <a:pt x="1186" y="197"/>
                      </a:lnTo>
                      <a:lnTo>
                        <a:pt x="1184" y="197"/>
                      </a:lnTo>
                      <a:lnTo>
                        <a:pt x="1183" y="196"/>
                      </a:lnTo>
                      <a:lnTo>
                        <a:pt x="1183" y="195"/>
                      </a:lnTo>
                      <a:lnTo>
                        <a:pt x="1181" y="195"/>
                      </a:lnTo>
                      <a:lnTo>
                        <a:pt x="1180" y="195"/>
                      </a:lnTo>
                      <a:lnTo>
                        <a:pt x="1179" y="195"/>
                      </a:lnTo>
                      <a:lnTo>
                        <a:pt x="1176" y="195"/>
                      </a:lnTo>
                      <a:lnTo>
                        <a:pt x="1175" y="194"/>
                      </a:lnTo>
                      <a:lnTo>
                        <a:pt x="1174" y="194"/>
                      </a:lnTo>
                      <a:lnTo>
                        <a:pt x="1173" y="194"/>
                      </a:lnTo>
                      <a:lnTo>
                        <a:pt x="1172" y="194"/>
                      </a:lnTo>
                      <a:lnTo>
                        <a:pt x="1171" y="193"/>
                      </a:lnTo>
                      <a:lnTo>
                        <a:pt x="1169" y="193"/>
                      </a:lnTo>
                      <a:lnTo>
                        <a:pt x="1168" y="193"/>
                      </a:lnTo>
                      <a:lnTo>
                        <a:pt x="1167" y="192"/>
                      </a:lnTo>
                      <a:lnTo>
                        <a:pt x="1166" y="192"/>
                      </a:lnTo>
                      <a:lnTo>
                        <a:pt x="1165" y="192"/>
                      </a:lnTo>
                      <a:lnTo>
                        <a:pt x="1165" y="190"/>
                      </a:lnTo>
                      <a:lnTo>
                        <a:pt x="1164" y="190"/>
                      </a:lnTo>
                      <a:lnTo>
                        <a:pt x="1163" y="189"/>
                      </a:lnTo>
                      <a:lnTo>
                        <a:pt x="1161" y="188"/>
                      </a:lnTo>
                      <a:lnTo>
                        <a:pt x="1160" y="188"/>
                      </a:lnTo>
                      <a:lnTo>
                        <a:pt x="1160" y="187"/>
                      </a:lnTo>
                      <a:lnTo>
                        <a:pt x="1159" y="187"/>
                      </a:lnTo>
                      <a:lnTo>
                        <a:pt x="1159" y="186"/>
                      </a:lnTo>
                      <a:lnTo>
                        <a:pt x="1158" y="185"/>
                      </a:lnTo>
                      <a:lnTo>
                        <a:pt x="1157" y="185"/>
                      </a:lnTo>
                      <a:lnTo>
                        <a:pt x="1157" y="183"/>
                      </a:lnTo>
                      <a:lnTo>
                        <a:pt x="1156" y="182"/>
                      </a:lnTo>
                      <a:lnTo>
                        <a:pt x="1156" y="181"/>
                      </a:lnTo>
                      <a:lnTo>
                        <a:pt x="1154" y="180"/>
                      </a:lnTo>
                      <a:lnTo>
                        <a:pt x="1153" y="179"/>
                      </a:lnTo>
                      <a:lnTo>
                        <a:pt x="1153" y="178"/>
                      </a:lnTo>
                      <a:lnTo>
                        <a:pt x="1152" y="178"/>
                      </a:lnTo>
                      <a:lnTo>
                        <a:pt x="1151" y="178"/>
                      </a:lnTo>
                      <a:lnTo>
                        <a:pt x="1150" y="177"/>
                      </a:lnTo>
                      <a:lnTo>
                        <a:pt x="1149" y="177"/>
                      </a:lnTo>
                      <a:lnTo>
                        <a:pt x="1147" y="175"/>
                      </a:lnTo>
                      <a:lnTo>
                        <a:pt x="1146" y="175"/>
                      </a:lnTo>
                      <a:lnTo>
                        <a:pt x="1146" y="174"/>
                      </a:lnTo>
                      <a:lnTo>
                        <a:pt x="1145" y="174"/>
                      </a:lnTo>
                      <a:lnTo>
                        <a:pt x="1144" y="173"/>
                      </a:lnTo>
                      <a:lnTo>
                        <a:pt x="1143" y="173"/>
                      </a:lnTo>
                      <a:lnTo>
                        <a:pt x="1142" y="172"/>
                      </a:lnTo>
                      <a:lnTo>
                        <a:pt x="1141" y="172"/>
                      </a:lnTo>
                      <a:lnTo>
                        <a:pt x="1139" y="171"/>
                      </a:lnTo>
                      <a:lnTo>
                        <a:pt x="1138" y="170"/>
                      </a:lnTo>
                      <a:lnTo>
                        <a:pt x="1137" y="170"/>
                      </a:lnTo>
                      <a:lnTo>
                        <a:pt x="1137" y="168"/>
                      </a:lnTo>
                      <a:lnTo>
                        <a:pt x="1136" y="168"/>
                      </a:lnTo>
                      <a:lnTo>
                        <a:pt x="1135" y="168"/>
                      </a:lnTo>
                      <a:lnTo>
                        <a:pt x="1135" y="167"/>
                      </a:lnTo>
                      <a:lnTo>
                        <a:pt x="1134" y="167"/>
                      </a:lnTo>
                      <a:lnTo>
                        <a:pt x="1134" y="166"/>
                      </a:lnTo>
                      <a:lnTo>
                        <a:pt x="1132" y="166"/>
                      </a:lnTo>
                      <a:lnTo>
                        <a:pt x="1131" y="165"/>
                      </a:lnTo>
                      <a:lnTo>
                        <a:pt x="1130" y="165"/>
                      </a:lnTo>
                      <a:lnTo>
                        <a:pt x="1130" y="164"/>
                      </a:lnTo>
                      <a:lnTo>
                        <a:pt x="1129" y="164"/>
                      </a:lnTo>
                      <a:lnTo>
                        <a:pt x="1128" y="163"/>
                      </a:lnTo>
                      <a:lnTo>
                        <a:pt x="1127" y="163"/>
                      </a:lnTo>
                      <a:lnTo>
                        <a:pt x="1127" y="162"/>
                      </a:lnTo>
                      <a:lnTo>
                        <a:pt x="1126" y="162"/>
                      </a:lnTo>
                      <a:lnTo>
                        <a:pt x="1124" y="160"/>
                      </a:lnTo>
                      <a:lnTo>
                        <a:pt x="1123" y="160"/>
                      </a:lnTo>
                      <a:lnTo>
                        <a:pt x="1123" y="159"/>
                      </a:lnTo>
                      <a:lnTo>
                        <a:pt x="1122" y="158"/>
                      </a:lnTo>
                      <a:lnTo>
                        <a:pt x="1121" y="157"/>
                      </a:lnTo>
                      <a:lnTo>
                        <a:pt x="1121" y="156"/>
                      </a:lnTo>
                      <a:lnTo>
                        <a:pt x="1120" y="155"/>
                      </a:lnTo>
                      <a:lnTo>
                        <a:pt x="1120" y="153"/>
                      </a:lnTo>
                      <a:lnTo>
                        <a:pt x="1120" y="152"/>
                      </a:lnTo>
                      <a:lnTo>
                        <a:pt x="1120" y="151"/>
                      </a:lnTo>
                      <a:lnTo>
                        <a:pt x="1120" y="150"/>
                      </a:lnTo>
                      <a:lnTo>
                        <a:pt x="1120" y="149"/>
                      </a:lnTo>
                      <a:lnTo>
                        <a:pt x="1120" y="148"/>
                      </a:lnTo>
                      <a:lnTo>
                        <a:pt x="1120" y="146"/>
                      </a:lnTo>
                      <a:lnTo>
                        <a:pt x="1120" y="145"/>
                      </a:lnTo>
                      <a:lnTo>
                        <a:pt x="1120" y="144"/>
                      </a:lnTo>
                      <a:lnTo>
                        <a:pt x="1121" y="144"/>
                      </a:lnTo>
                      <a:lnTo>
                        <a:pt x="1121" y="143"/>
                      </a:lnTo>
                      <a:lnTo>
                        <a:pt x="1122" y="142"/>
                      </a:lnTo>
                      <a:lnTo>
                        <a:pt x="1123" y="142"/>
                      </a:lnTo>
                      <a:lnTo>
                        <a:pt x="1124" y="142"/>
                      </a:lnTo>
                      <a:lnTo>
                        <a:pt x="1126" y="141"/>
                      </a:lnTo>
                      <a:lnTo>
                        <a:pt x="1127" y="141"/>
                      </a:lnTo>
                      <a:lnTo>
                        <a:pt x="1128" y="141"/>
                      </a:lnTo>
                      <a:lnTo>
                        <a:pt x="1129" y="141"/>
                      </a:lnTo>
                      <a:lnTo>
                        <a:pt x="1130" y="140"/>
                      </a:lnTo>
                      <a:lnTo>
                        <a:pt x="1131" y="140"/>
                      </a:lnTo>
                      <a:lnTo>
                        <a:pt x="1132" y="140"/>
                      </a:lnTo>
                      <a:lnTo>
                        <a:pt x="1134" y="140"/>
                      </a:lnTo>
                      <a:lnTo>
                        <a:pt x="1135" y="140"/>
                      </a:lnTo>
                      <a:lnTo>
                        <a:pt x="1136" y="141"/>
                      </a:lnTo>
                      <a:lnTo>
                        <a:pt x="1137" y="141"/>
                      </a:lnTo>
                      <a:lnTo>
                        <a:pt x="1138" y="141"/>
                      </a:lnTo>
                      <a:lnTo>
                        <a:pt x="1139" y="141"/>
                      </a:lnTo>
                      <a:lnTo>
                        <a:pt x="1142" y="141"/>
                      </a:lnTo>
                      <a:lnTo>
                        <a:pt x="1143" y="142"/>
                      </a:lnTo>
                      <a:lnTo>
                        <a:pt x="1144" y="142"/>
                      </a:lnTo>
                      <a:lnTo>
                        <a:pt x="1145" y="142"/>
                      </a:lnTo>
                      <a:lnTo>
                        <a:pt x="1146" y="143"/>
                      </a:lnTo>
                      <a:lnTo>
                        <a:pt x="1147" y="143"/>
                      </a:lnTo>
                      <a:lnTo>
                        <a:pt x="1149" y="144"/>
                      </a:lnTo>
                      <a:lnTo>
                        <a:pt x="1150" y="144"/>
                      </a:lnTo>
                      <a:lnTo>
                        <a:pt x="1151" y="145"/>
                      </a:lnTo>
                      <a:lnTo>
                        <a:pt x="1152" y="145"/>
                      </a:lnTo>
                      <a:lnTo>
                        <a:pt x="1153" y="145"/>
                      </a:lnTo>
                      <a:lnTo>
                        <a:pt x="1153" y="146"/>
                      </a:lnTo>
                      <a:lnTo>
                        <a:pt x="1154" y="146"/>
                      </a:lnTo>
                      <a:lnTo>
                        <a:pt x="1154" y="145"/>
                      </a:lnTo>
                      <a:lnTo>
                        <a:pt x="1153" y="144"/>
                      </a:lnTo>
                      <a:lnTo>
                        <a:pt x="1153" y="143"/>
                      </a:lnTo>
                      <a:lnTo>
                        <a:pt x="1153" y="142"/>
                      </a:lnTo>
                      <a:lnTo>
                        <a:pt x="1153" y="141"/>
                      </a:lnTo>
                      <a:lnTo>
                        <a:pt x="1153" y="138"/>
                      </a:lnTo>
                      <a:lnTo>
                        <a:pt x="1153" y="137"/>
                      </a:lnTo>
                      <a:lnTo>
                        <a:pt x="1153" y="136"/>
                      </a:lnTo>
                      <a:lnTo>
                        <a:pt x="1154" y="136"/>
                      </a:lnTo>
                      <a:lnTo>
                        <a:pt x="1154" y="135"/>
                      </a:lnTo>
                      <a:lnTo>
                        <a:pt x="1154" y="134"/>
                      </a:lnTo>
                      <a:lnTo>
                        <a:pt x="1156" y="133"/>
                      </a:lnTo>
                      <a:lnTo>
                        <a:pt x="1156" y="131"/>
                      </a:lnTo>
                      <a:lnTo>
                        <a:pt x="1157" y="130"/>
                      </a:lnTo>
                      <a:lnTo>
                        <a:pt x="1158" y="130"/>
                      </a:lnTo>
                      <a:lnTo>
                        <a:pt x="1158" y="129"/>
                      </a:lnTo>
                      <a:lnTo>
                        <a:pt x="1159" y="128"/>
                      </a:lnTo>
                      <a:lnTo>
                        <a:pt x="1160" y="128"/>
                      </a:lnTo>
                      <a:lnTo>
                        <a:pt x="1161" y="127"/>
                      </a:lnTo>
                      <a:lnTo>
                        <a:pt x="1163" y="127"/>
                      </a:lnTo>
                      <a:lnTo>
                        <a:pt x="1164" y="126"/>
                      </a:lnTo>
                      <a:lnTo>
                        <a:pt x="1166" y="126"/>
                      </a:lnTo>
                      <a:lnTo>
                        <a:pt x="1167" y="126"/>
                      </a:lnTo>
                      <a:lnTo>
                        <a:pt x="1168" y="126"/>
                      </a:lnTo>
                      <a:lnTo>
                        <a:pt x="1169" y="125"/>
                      </a:lnTo>
                      <a:lnTo>
                        <a:pt x="1171" y="125"/>
                      </a:lnTo>
                      <a:lnTo>
                        <a:pt x="1173" y="125"/>
                      </a:lnTo>
                      <a:lnTo>
                        <a:pt x="1174" y="126"/>
                      </a:lnTo>
                      <a:lnTo>
                        <a:pt x="1175" y="126"/>
                      </a:lnTo>
                      <a:lnTo>
                        <a:pt x="1178" y="126"/>
                      </a:lnTo>
                      <a:lnTo>
                        <a:pt x="1179" y="126"/>
                      </a:lnTo>
                      <a:lnTo>
                        <a:pt x="1179" y="125"/>
                      </a:lnTo>
                      <a:lnTo>
                        <a:pt x="1179" y="123"/>
                      </a:lnTo>
                      <a:lnTo>
                        <a:pt x="1179" y="122"/>
                      </a:lnTo>
                      <a:lnTo>
                        <a:pt x="1179" y="121"/>
                      </a:lnTo>
                      <a:lnTo>
                        <a:pt x="1179" y="120"/>
                      </a:lnTo>
                      <a:lnTo>
                        <a:pt x="1179" y="119"/>
                      </a:lnTo>
                      <a:lnTo>
                        <a:pt x="1179" y="118"/>
                      </a:lnTo>
                      <a:lnTo>
                        <a:pt x="1179" y="116"/>
                      </a:lnTo>
                      <a:lnTo>
                        <a:pt x="1179" y="115"/>
                      </a:lnTo>
                      <a:lnTo>
                        <a:pt x="1178" y="115"/>
                      </a:lnTo>
                      <a:lnTo>
                        <a:pt x="1178" y="114"/>
                      </a:lnTo>
                      <a:lnTo>
                        <a:pt x="1178" y="113"/>
                      </a:lnTo>
                      <a:lnTo>
                        <a:pt x="1178" y="112"/>
                      </a:lnTo>
                      <a:lnTo>
                        <a:pt x="1178" y="111"/>
                      </a:lnTo>
                      <a:lnTo>
                        <a:pt x="1178" y="110"/>
                      </a:lnTo>
                      <a:lnTo>
                        <a:pt x="1178" y="108"/>
                      </a:lnTo>
                      <a:lnTo>
                        <a:pt x="1178" y="107"/>
                      </a:lnTo>
                      <a:lnTo>
                        <a:pt x="1178" y="106"/>
                      </a:lnTo>
                      <a:lnTo>
                        <a:pt x="1178" y="105"/>
                      </a:lnTo>
                      <a:lnTo>
                        <a:pt x="1176" y="105"/>
                      </a:lnTo>
                      <a:lnTo>
                        <a:pt x="1176" y="104"/>
                      </a:lnTo>
                      <a:lnTo>
                        <a:pt x="1176" y="103"/>
                      </a:lnTo>
                      <a:lnTo>
                        <a:pt x="1176" y="101"/>
                      </a:lnTo>
                      <a:lnTo>
                        <a:pt x="1176" y="100"/>
                      </a:lnTo>
                      <a:close/>
                      <a:moveTo>
                        <a:pt x="1605" y="185"/>
                      </a:moveTo>
                      <a:lnTo>
                        <a:pt x="1605" y="183"/>
                      </a:lnTo>
                      <a:lnTo>
                        <a:pt x="1604" y="183"/>
                      </a:lnTo>
                      <a:lnTo>
                        <a:pt x="1604" y="182"/>
                      </a:lnTo>
                      <a:lnTo>
                        <a:pt x="1603" y="182"/>
                      </a:lnTo>
                      <a:lnTo>
                        <a:pt x="1603" y="181"/>
                      </a:lnTo>
                      <a:lnTo>
                        <a:pt x="1602" y="180"/>
                      </a:lnTo>
                      <a:lnTo>
                        <a:pt x="1600" y="179"/>
                      </a:lnTo>
                      <a:lnTo>
                        <a:pt x="1599" y="178"/>
                      </a:lnTo>
                      <a:lnTo>
                        <a:pt x="1598" y="177"/>
                      </a:lnTo>
                      <a:lnTo>
                        <a:pt x="1597" y="177"/>
                      </a:lnTo>
                      <a:lnTo>
                        <a:pt x="1597" y="175"/>
                      </a:lnTo>
                      <a:lnTo>
                        <a:pt x="1596" y="175"/>
                      </a:lnTo>
                      <a:lnTo>
                        <a:pt x="1596" y="174"/>
                      </a:lnTo>
                      <a:lnTo>
                        <a:pt x="1595" y="174"/>
                      </a:lnTo>
                      <a:lnTo>
                        <a:pt x="1593" y="173"/>
                      </a:lnTo>
                      <a:lnTo>
                        <a:pt x="1592" y="173"/>
                      </a:lnTo>
                      <a:lnTo>
                        <a:pt x="1592" y="172"/>
                      </a:lnTo>
                      <a:lnTo>
                        <a:pt x="1591" y="172"/>
                      </a:lnTo>
                      <a:lnTo>
                        <a:pt x="1590" y="172"/>
                      </a:lnTo>
                      <a:lnTo>
                        <a:pt x="1590" y="171"/>
                      </a:lnTo>
                      <a:lnTo>
                        <a:pt x="1589" y="171"/>
                      </a:lnTo>
                      <a:lnTo>
                        <a:pt x="1588" y="171"/>
                      </a:lnTo>
                      <a:lnTo>
                        <a:pt x="1587" y="171"/>
                      </a:lnTo>
                      <a:lnTo>
                        <a:pt x="1585" y="171"/>
                      </a:lnTo>
                      <a:lnTo>
                        <a:pt x="1584" y="171"/>
                      </a:lnTo>
                      <a:lnTo>
                        <a:pt x="1583" y="172"/>
                      </a:lnTo>
                      <a:lnTo>
                        <a:pt x="1582" y="172"/>
                      </a:lnTo>
                      <a:lnTo>
                        <a:pt x="1581" y="173"/>
                      </a:lnTo>
                      <a:lnTo>
                        <a:pt x="1580" y="174"/>
                      </a:lnTo>
                      <a:lnTo>
                        <a:pt x="1580" y="175"/>
                      </a:lnTo>
                      <a:lnTo>
                        <a:pt x="1578" y="175"/>
                      </a:lnTo>
                      <a:lnTo>
                        <a:pt x="1578" y="177"/>
                      </a:lnTo>
                      <a:lnTo>
                        <a:pt x="1578" y="178"/>
                      </a:lnTo>
                      <a:lnTo>
                        <a:pt x="1577" y="179"/>
                      </a:lnTo>
                      <a:lnTo>
                        <a:pt x="1577" y="180"/>
                      </a:lnTo>
                      <a:lnTo>
                        <a:pt x="1577" y="181"/>
                      </a:lnTo>
                      <a:lnTo>
                        <a:pt x="1577" y="182"/>
                      </a:lnTo>
                      <a:lnTo>
                        <a:pt x="1577" y="183"/>
                      </a:lnTo>
                      <a:lnTo>
                        <a:pt x="1577" y="185"/>
                      </a:lnTo>
                      <a:lnTo>
                        <a:pt x="1578" y="186"/>
                      </a:lnTo>
                      <a:lnTo>
                        <a:pt x="1578" y="187"/>
                      </a:lnTo>
                      <a:lnTo>
                        <a:pt x="1578" y="188"/>
                      </a:lnTo>
                      <a:lnTo>
                        <a:pt x="1580" y="189"/>
                      </a:lnTo>
                      <a:lnTo>
                        <a:pt x="1580" y="190"/>
                      </a:lnTo>
                      <a:lnTo>
                        <a:pt x="1580" y="192"/>
                      </a:lnTo>
                      <a:lnTo>
                        <a:pt x="1581" y="193"/>
                      </a:lnTo>
                      <a:lnTo>
                        <a:pt x="1581" y="194"/>
                      </a:lnTo>
                      <a:lnTo>
                        <a:pt x="1581" y="195"/>
                      </a:lnTo>
                      <a:lnTo>
                        <a:pt x="1581" y="196"/>
                      </a:lnTo>
                      <a:lnTo>
                        <a:pt x="1582" y="196"/>
                      </a:lnTo>
                      <a:lnTo>
                        <a:pt x="1582" y="197"/>
                      </a:lnTo>
                      <a:lnTo>
                        <a:pt x="1582" y="198"/>
                      </a:lnTo>
                      <a:lnTo>
                        <a:pt x="1581" y="198"/>
                      </a:lnTo>
                      <a:lnTo>
                        <a:pt x="1581" y="200"/>
                      </a:lnTo>
                      <a:lnTo>
                        <a:pt x="1581" y="201"/>
                      </a:lnTo>
                      <a:lnTo>
                        <a:pt x="1581" y="202"/>
                      </a:lnTo>
                      <a:lnTo>
                        <a:pt x="1581" y="203"/>
                      </a:lnTo>
                      <a:lnTo>
                        <a:pt x="1581" y="204"/>
                      </a:lnTo>
                      <a:lnTo>
                        <a:pt x="1581" y="205"/>
                      </a:lnTo>
                      <a:lnTo>
                        <a:pt x="1582" y="207"/>
                      </a:lnTo>
                      <a:lnTo>
                        <a:pt x="1582" y="208"/>
                      </a:lnTo>
                      <a:lnTo>
                        <a:pt x="1582" y="209"/>
                      </a:lnTo>
                      <a:lnTo>
                        <a:pt x="1583" y="209"/>
                      </a:lnTo>
                      <a:lnTo>
                        <a:pt x="1583" y="210"/>
                      </a:lnTo>
                      <a:lnTo>
                        <a:pt x="1583" y="211"/>
                      </a:lnTo>
                      <a:lnTo>
                        <a:pt x="1584" y="211"/>
                      </a:lnTo>
                      <a:lnTo>
                        <a:pt x="1585" y="212"/>
                      </a:lnTo>
                      <a:lnTo>
                        <a:pt x="1585" y="213"/>
                      </a:lnTo>
                      <a:lnTo>
                        <a:pt x="1587" y="215"/>
                      </a:lnTo>
                      <a:lnTo>
                        <a:pt x="1588" y="216"/>
                      </a:lnTo>
                      <a:lnTo>
                        <a:pt x="1588" y="217"/>
                      </a:lnTo>
                      <a:lnTo>
                        <a:pt x="1589" y="217"/>
                      </a:lnTo>
                      <a:lnTo>
                        <a:pt x="1589" y="218"/>
                      </a:lnTo>
                      <a:lnTo>
                        <a:pt x="1590" y="218"/>
                      </a:lnTo>
                      <a:lnTo>
                        <a:pt x="1591" y="219"/>
                      </a:lnTo>
                      <a:lnTo>
                        <a:pt x="1592" y="219"/>
                      </a:lnTo>
                      <a:lnTo>
                        <a:pt x="1592" y="220"/>
                      </a:lnTo>
                      <a:lnTo>
                        <a:pt x="1593" y="220"/>
                      </a:lnTo>
                      <a:lnTo>
                        <a:pt x="1595" y="220"/>
                      </a:lnTo>
                      <a:lnTo>
                        <a:pt x="1596" y="220"/>
                      </a:lnTo>
                      <a:lnTo>
                        <a:pt x="1597" y="222"/>
                      </a:lnTo>
                      <a:lnTo>
                        <a:pt x="1598" y="222"/>
                      </a:lnTo>
                      <a:lnTo>
                        <a:pt x="1599" y="222"/>
                      </a:lnTo>
                      <a:lnTo>
                        <a:pt x="1600" y="222"/>
                      </a:lnTo>
                      <a:lnTo>
                        <a:pt x="1602" y="222"/>
                      </a:lnTo>
                      <a:lnTo>
                        <a:pt x="1603" y="222"/>
                      </a:lnTo>
                      <a:lnTo>
                        <a:pt x="1604" y="222"/>
                      </a:lnTo>
                      <a:lnTo>
                        <a:pt x="1603" y="223"/>
                      </a:lnTo>
                      <a:lnTo>
                        <a:pt x="1602" y="223"/>
                      </a:lnTo>
                      <a:lnTo>
                        <a:pt x="1600" y="223"/>
                      </a:lnTo>
                      <a:lnTo>
                        <a:pt x="1599" y="223"/>
                      </a:lnTo>
                      <a:lnTo>
                        <a:pt x="1598" y="223"/>
                      </a:lnTo>
                      <a:lnTo>
                        <a:pt x="1597" y="223"/>
                      </a:lnTo>
                      <a:lnTo>
                        <a:pt x="1596" y="223"/>
                      </a:lnTo>
                      <a:lnTo>
                        <a:pt x="1595" y="223"/>
                      </a:lnTo>
                      <a:lnTo>
                        <a:pt x="1593" y="223"/>
                      </a:lnTo>
                      <a:lnTo>
                        <a:pt x="1593" y="222"/>
                      </a:lnTo>
                      <a:lnTo>
                        <a:pt x="1592" y="222"/>
                      </a:lnTo>
                      <a:lnTo>
                        <a:pt x="1591" y="222"/>
                      </a:lnTo>
                      <a:lnTo>
                        <a:pt x="1590" y="222"/>
                      </a:lnTo>
                      <a:lnTo>
                        <a:pt x="1589" y="220"/>
                      </a:lnTo>
                      <a:lnTo>
                        <a:pt x="1588" y="220"/>
                      </a:lnTo>
                      <a:lnTo>
                        <a:pt x="1587" y="220"/>
                      </a:lnTo>
                      <a:lnTo>
                        <a:pt x="1585" y="219"/>
                      </a:lnTo>
                      <a:lnTo>
                        <a:pt x="1584" y="219"/>
                      </a:lnTo>
                      <a:lnTo>
                        <a:pt x="1583" y="219"/>
                      </a:lnTo>
                      <a:lnTo>
                        <a:pt x="1582" y="219"/>
                      </a:lnTo>
                      <a:lnTo>
                        <a:pt x="1581" y="219"/>
                      </a:lnTo>
                      <a:lnTo>
                        <a:pt x="1580" y="219"/>
                      </a:lnTo>
                      <a:lnTo>
                        <a:pt x="1578" y="219"/>
                      </a:lnTo>
                      <a:lnTo>
                        <a:pt x="1577" y="219"/>
                      </a:lnTo>
                      <a:lnTo>
                        <a:pt x="1576" y="220"/>
                      </a:lnTo>
                      <a:lnTo>
                        <a:pt x="1575" y="222"/>
                      </a:lnTo>
                      <a:lnTo>
                        <a:pt x="1574" y="222"/>
                      </a:lnTo>
                      <a:lnTo>
                        <a:pt x="1574" y="223"/>
                      </a:lnTo>
                      <a:lnTo>
                        <a:pt x="1573" y="224"/>
                      </a:lnTo>
                      <a:lnTo>
                        <a:pt x="1572" y="224"/>
                      </a:lnTo>
                      <a:lnTo>
                        <a:pt x="1572" y="225"/>
                      </a:lnTo>
                      <a:lnTo>
                        <a:pt x="1570" y="226"/>
                      </a:lnTo>
                      <a:lnTo>
                        <a:pt x="1570" y="227"/>
                      </a:lnTo>
                      <a:lnTo>
                        <a:pt x="1569" y="227"/>
                      </a:lnTo>
                      <a:lnTo>
                        <a:pt x="1569" y="229"/>
                      </a:lnTo>
                      <a:lnTo>
                        <a:pt x="1569" y="230"/>
                      </a:lnTo>
                      <a:lnTo>
                        <a:pt x="1568" y="231"/>
                      </a:lnTo>
                      <a:lnTo>
                        <a:pt x="1568" y="232"/>
                      </a:lnTo>
                      <a:lnTo>
                        <a:pt x="1568" y="233"/>
                      </a:lnTo>
                      <a:lnTo>
                        <a:pt x="1568" y="234"/>
                      </a:lnTo>
                      <a:lnTo>
                        <a:pt x="1567" y="235"/>
                      </a:lnTo>
                      <a:lnTo>
                        <a:pt x="1567" y="237"/>
                      </a:lnTo>
                      <a:lnTo>
                        <a:pt x="1568" y="238"/>
                      </a:lnTo>
                      <a:lnTo>
                        <a:pt x="1568" y="239"/>
                      </a:lnTo>
                      <a:lnTo>
                        <a:pt x="1568" y="240"/>
                      </a:lnTo>
                      <a:lnTo>
                        <a:pt x="1568" y="241"/>
                      </a:lnTo>
                      <a:lnTo>
                        <a:pt x="1569" y="241"/>
                      </a:lnTo>
                      <a:lnTo>
                        <a:pt x="1569" y="242"/>
                      </a:lnTo>
                      <a:lnTo>
                        <a:pt x="1570" y="244"/>
                      </a:lnTo>
                      <a:lnTo>
                        <a:pt x="1569" y="244"/>
                      </a:lnTo>
                      <a:lnTo>
                        <a:pt x="1568" y="244"/>
                      </a:lnTo>
                      <a:lnTo>
                        <a:pt x="1567" y="244"/>
                      </a:lnTo>
                      <a:lnTo>
                        <a:pt x="1566" y="245"/>
                      </a:lnTo>
                      <a:lnTo>
                        <a:pt x="1565" y="246"/>
                      </a:lnTo>
                      <a:lnTo>
                        <a:pt x="1565" y="247"/>
                      </a:lnTo>
                      <a:lnTo>
                        <a:pt x="1563" y="247"/>
                      </a:lnTo>
                      <a:lnTo>
                        <a:pt x="1563" y="248"/>
                      </a:lnTo>
                      <a:lnTo>
                        <a:pt x="1562" y="249"/>
                      </a:lnTo>
                      <a:lnTo>
                        <a:pt x="1562" y="250"/>
                      </a:lnTo>
                      <a:lnTo>
                        <a:pt x="1561" y="252"/>
                      </a:lnTo>
                      <a:lnTo>
                        <a:pt x="1561" y="253"/>
                      </a:lnTo>
                      <a:lnTo>
                        <a:pt x="1561" y="254"/>
                      </a:lnTo>
                      <a:lnTo>
                        <a:pt x="1561" y="255"/>
                      </a:lnTo>
                      <a:lnTo>
                        <a:pt x="1561" y="256"/>
                      </a:lnTo>
                      <a:lnTo>
                        <a:pt x="1561" y="257"/>
                      </a:lnTo>
                      <a:lnTo>
                        <a:pt x="1561" y="259"/>
                      </a:lnTo>
                      <a:lnTo>
                        <a:pt x="1561" y="260"/>
                      </a:lnTo>
                      <a:lnTo>
                        <a:pt x="1561" y="261"/>
                      </a:lnTo>
                      <a:lnTo>
                        <a:pt x="1561" y="262"/>
                      </a:lnTo>
                      <a:lnTo>
                        <a:pt x="1562" y="263"/>
                      </a:lnTo>
                      <a:lnTo>
                        <a:pt x="1562" y="264"/>
                      </a:lnTo>
                      <a:lnTo>
                        <a:pt x="1562" y="265"/>
                      </a:lnTo>
                      <a:lnTo>
                        <a:pt x="1563" y="267"/>
                      </a:lnTo>
                      <a:lnTo>
                        <a:pt x="1563" y="268"/>
                      </a:lnTo>
                      <a:lnTo>
                        <a:pt x="1565" y="269"/>
                      </a:lnTo>
                      <a:lnTo>
                        <a:pt x="1566" y="270"/>
                      </a:lnTo>
                      <a:lnTo>
                        <a:pt x="1567" y="271"/>
                      </a:lnTo>
                      <a:lnTo>
                        <a:pt x="1568" y="271"/>
                      </a:lnTo>
                      <a:lnTo>
                        <a:pt x="1569" y="272"/>
                      </a:lnTo>
                      <a:lnTo>
                        <a:pt x="1568" y="272"/>
                      </a:lnTo>
                      <a:lnTo>
                        <a:pt x="1568" y="274"/>
                      </a:lnTo>
                      <a:lnTo>
                        <a:pt x="1567" y="274"/>
                      </a:lnTo>
                      <a:lnTo>
                        <a:pt x="1567" y="275"/>
                      </a:lnTo>
                      <a:lnTo>
                        <a:pt x="1566" y="275"/>
                      </a:lnTo>
                      <a:lnTo>
                        <a:pt x="1566" y="276"/>
                      </a:lnTo>
                      <a:lnTo>
                        <a:pt x="1565" y="276"/>
                      </a:lnTo>
                      <a:lnTo>
                        <a:pt x="1565" y="277"/>
                      </a:lnTo>
                      <a:lnTo>
                        <a:pt x="1563" y="277"/>
                      </a:lnTo>
                      <a:lnTo>
                        <a:pt x="1563" y="278"/>
                      </a:lnTo>
                      <a:lnTo>
                        <a:pt x="1562" y="278"/>
                      </a:lnTo>
                      <a:lnTo>
                        <a:pt x="1562" y="279"/>
                      </a:lnTo>
                      <a:lnTo>
                        <a:pt x="1562" y="280"/>
                      </a:lnTo>
                      <a:lnTo>
                        <a:pt x="1561" y="282"/>
                      </a:lnTo>
                      <a:lnTo>
                        <a:pt x="1561" y="283"/>
                      </a:lnTo>
                      <a:lnTo>
                        <a:pt x="1561" y="284"/>
                      </a:lnTo>
                      <a:lnTo>
                        <a:pt x="1561" y="285"/>
                      </a:lnTo>
                      <a:lnTo>
                        <a:pt x="1561" y="286"/>
                      </a:lnTo>
                      <a:lnTo>
                        <a:pt x="1561" y="287"/>
                      </a:lnTo>
                      <a:lnTo>
                        <a:pt x="1562" y="289"/>
                      </a:lnTo>
                      <a:lnTo>
                        <a:pt x="1562" y="290"/>
                      </a:lnTo>
                      <a:lnTo>
                        <a:pt x="1562" y="291"/>
                      </a:lnTo>
                      <a:lnTo>
                        <a:pt x="1563" y="293"/>
                      </a:lnTo>
                      <a:lnTo>
                        <a:pt x="1563" y="294"/>
                      </a:lnTo>
                      <a:lnTo>
                        <a:pt x="1565" y="296"/>
                      </a:lnTo>
                      <a:lnTo>
                        <a:pt x="1565" y="297"/>
                      </a:lnTo>
                      <a:lnTo>
                        <a:pt x="1565" y="298"/>
                      </a:lnTo>
                      <a:lnTo>
                        <a:pt x="1566" y="298"/>
                      </a:lnTo>
                      <a:lnTo>
                        <a:pt x="1566" y="299"/>
                      </a:lnTo>
                      <a:lnTo>
                        <a:pt x="1567" y="300"/>
                      </a:lnTo>
                      <a:lnTo>
                        <a:pt x="1568" y="301"/>
                      </a:lnTo>
                      <a:lnTo>
                        <a:pt x="1569" y="301"/>
                      </a:lnTo>
                      <a:lnTo>
                        <a:pt x="1570" y="302"/>
                      </a:lnTo>
                      <a:lnTo>
                        <a:pt x="1572" y="302"/>
                      </a:lnTo>
                      <a:lnTo>
                        <a:pt x="1573" y="304"/>
                      </a:lnTo>
                      <a:lnTo>
                        <a:pt x="1574" y="304"/>
                      </a:lnTo>
                      <a:lnTo>
                        <a:pt x="1575" y="304"/>
                      </a:lnTo>
                      <a:lnTo>
                        <a:pt x="1576" y="304"/>
                      </a:lnTo>
                      <a:lnTo>
                        <a:pt x="1577" y="304"/>
                      </a:lnTo>
                      <a:lnTo>
                        <a:pt x="1578" y="304"/>
                      </a:lnTo>
                      <a:lnTo>
                        <a:pt x="1580" y="304"/>
                      </a:lnTo>
                      <a:lnTo>
                        <a:pt x="1581" y="304"/>
                      </a:lnTo>
                      <a:lnTo>
                        <a:pt x="1582" y="304"/>
                      </a:lnTo>
                      <a:lnTo>
                        <a:pt x="1584" y="304"/>
                      </a:lnTo>
                      <a:lnTo>
                        <a:pt x="1585" y="304"/>
                      </a:lnTo>
                      <a:lnTo>
                        <a:pt x="1587" y="304"/>
                      </a:lnTo>
                      <a:lnTo>
                        <a:pt x="1589" y="306"/>
                      </a:lnTo>
                      <a:lnTo>
                        <a:pt x="1592" y="307"/>
                      </a:lnTo>
                      <a:lnTo>
                        <a:pt x="1595" y="309"/>
                      </a:lnTo>
                      <a:lnTo>
                        <a:pt x="1597" y="312"/>
                      </a:lnTo>
                      <a:lnTo>
                        <a:pt x="1599" y="314"/>
                      </a:lnTo>
                      <a:lnTo>
                        <a:pt x="1602" y="315"/>
                      </a:lnTo>
                      <a:lnTo>
                        <a:pt x="1605" y="317"/>
                      </a:lnTo>
                      <a:lnTo>
                        <a:pt x="1607" y="320"/>
                      </a:lnTo>
                      <a:lnTo>
                        <a:pt x="1610" y="322"/>
                      </a:lnTo>
                      <a:lnTo>
                        <a:pt x="1612" y="324"/>
                      </a:lnTo>
                      <a:lnTo>
                        <a:pt x="1614" y="327"/>
                      </a:lnTo>
                      <a:lnTo>
                        <a:pt x="1618" y="329"/>
                      </a:lnTo>
                      <a:lnTo>
                        <a:pt x="1620" y="331"/>
                      </a:lnTo>
                      <a:lnTo>
                        <a:pt x="1622" y="334"/>
                      </a:lnTo>
                      <a:lnTo>
                        <a:pt x="1626" y="336"/>
                      </a:lnTo>
                      <a:lnTo>
                        <a:pt x="1628" y="338"/>
                      </a:lnTo>
                      <a:lnTo>
                        <a:pt x="1630" y="341"/>
                      </a:lnTo>
                      <a:lnTo>
                        <a:pt x="1634" y="342"/>
                      </a:lnTo>
                      <a:lnTo>
                        <a:pt x="1636" y="344"/>
                      </a:lnTo>
                      <a:lnTo>
                        <a:pt x="1639" y="346"/>
                      </a:lnTo>
                      <a:lnTo>
                        <a:pt x="1642" y="347"/>
                      </a:lnTo>
                      <a:lnTo>
                        <a:pt x="1644" y="350"/>
                      </a:lnTo>
                      <a:lnTo>
                        <a:pt x="1648" y="351"/>
                      </a:lnTo>
                      <a:lnTo>
                        <a:pt x="1650" y="352"/>
                      </a:lnTo>
                      <a:lnTo>
                        <a:pt x="1654" y="354"/>
                      </a:lnTo>
                      <a:lnTo>
                        <a:pt x="1657" y="356"/>
                      </a:lnTo>
                      <a:lnTo>
                        <a:pt x="1659" y="356"/>
                      </a:lnTo>
                      <a:lnTo>
                        <a:pt x="1663" y="357"/>
                      </a:lnTo>
                      <a:lnTo>
                        <a:pt x="1666" y="358"/>
                      </a:lnTo>
                      <a:lnTo>
                        <a:pt x="1669" y="358"/>
                      </a:lnTo>
                      <a:lnTo>
                        <a:pt x="1672" y="358"/>
                      </a:lnTo>
                      <a:lnTo>
                        <a:pt x="1676" y="358"/>
                      </a:lnTo>
                      <a:lnTo>
                        <a:pt x="1677" y="356"/>
                      </a:lnTo>
                      <a:lnTo>
                        <a:pt x="1678" y="353"/>
                      </a:lnTo>
                      <a:lnTo>
                        <a:pt x="1679" y="350"/>
                      </a:lnTo>
                      <a:lnTo>
                        <a:pt x="1680" y="347"/>
                      </a:lnTo>
                      <a:lnTo>
                        <a:pt x="1680" y="344"/>
                      </a:lnTo>
                      <a:lnTo>
                        <a:pt x="1681" y="342"/>
                      </a:lnTo>
                      <a:lnTo>
                        <a:pt x="1682" y="338"/>
                      </a:lnTo>
                      <a:lnTo>
                        <a:pt x="1684" y="335"/>
                      </a:lnTo>
                      <a:lnTo>
                        <a:pt x="1685" y="332"/>
                      </a:lnTo>
                      <a:lnTo>
                        <a:pt x="1686" y="329"/>
                      </a:lnTo>
                      <a:lnTo>
                        <a:pt x="1687" y="326"/>
                      </a:lnTo>
                      <a:lnTo>
                        <a:pt x="1688" y="323"/>
                      </a:lnTo>
                      <a:lnTo>
                        <a:pt x="1689" y="320"/>
                      </a:lnTo>
                      <a:lnTo>
                        <a:pt x="1691" y="316"/>
                      </a:lnTo>
                      <a:lnTo>
                        <a:pt x="1692" y="314"/>
                      </a:lnTo>
                      <a:lnTo>
                        <a:pt x="1693" y="311"/>
                      </a:lnTo>
                      <a:lnTo>
                        <a:pt x="1694" y="308"/>
                      </a:lnTo>
                      <a:lnTo>
                        <a:pt x="1695" y="306"/>
                      </a:lnTo>
                      <a:lnTo>
                        <a:pt x="1696" y="302"/>
                      </a:lnTo>
                      <a:lnTo>
                        <a:pt x="1696" y="300"/>
                      </a:lnTo>
                      <a:lnTo>
                        <a:pt x="1697" y="298"/>
                      </a:lnTo>
                      <a:lnTo>
                        <a:pt x="1699" y="296"/>
                      </a:lnTo>
                      <a:lnTo>
                        <a:pt x="1700" y="293"/>
                      </a:lnTo>
                      <a:lnTo>
                        <a:pt x="1701" y="292"/>
                      </a:lnTo>
                      <a:lnTo>
                        <a:pt x="1701" y="290"/>
                      </a:lnTo>
                      <a:lnTo>
                        <a:pt x="1702" y="287"/>
                      </a:lnTo>
                      <a:lnTo>
                        <a:pt x="1703" y="286"/>
                      </a:lnTo>
                      <a:lnTo>
                        <a:pt x="1704" y="285"/>
                      </a:lnTo>
                      <a:lnTo>
                        <a:pt x="1704" y="284"/>
                      </a:lnTo>
                      <a:lnTo>
                        <a:pt x="1706" y="283"/>
                      </a:lnTo>
                      <a:lnTo>
                        <a:pt x="1707" y="283"/>
                      </a:lnTo>
                      <a:lnTo>
                        <a:pt x="1707" y="282"/>
                      </a:lnTo>
                      <a:lnTo>
                        <a:pt x="1706" y="280"/>
                      </a:lnTo>
                      <a:lnTo>
                        <a:pt x="1706" y="279"/>
                      </a:lnTo>
                      <a:lnTo>
                        <a:pt x="1704" y="278"/>
                      </a:lnTo>
                      <a:lnTo>
                        <a:pt x="1704" y="277"/>
                      </a:lnTo>
                      <a:lnTo>
                        <a:pt x="1704" y="276"/>
                      </a:lnTo>
                      <a:lnTo>
                        <a:pt x="1703" y="276"/>
                      </a:lnTo>
                      <a:lnTo>
                        <a:pt x="1703" y="275"/>
                      </a:lnTo>
                      <a:lnTo>
                        <a:pt x="1702" y="274"/>
                      </a:lnTo>
                      <a:lnTo>
                        <a:pt x="1701" y="272"/>
                      </a:lnTo>
                      <a:lnTo>
                        <a:pt x="1700" y="271"/>
                      </a:lnTo>
                      <a:lnTo>
                        <a:pt x="1700" y="270"/>
                      </a:lnTo>
                      <a:lnTo>
                        <a:pt x="1699" y="270"/>
                      </a:lnTo>
                      <a:lnTo>
                        <a:pt x="1697" y="269"/>
                      </a:lnTo>
                      <a:lnTo>
                        <a:pt x="1697" y="268"/>
                      </a:lnTo>
                      <a:lnTo>
                        <a:pt x="1696" y="268"/>
                      </a:lnTo>
                      <a:lnTo>
                        <a:pt x="1695" y="267"/>
                      </a:lnTo>
                      <a:lnTo>
                        <a:pt x="1695" y="265"/>
                      </a:lnTo>
                      <a:lnTo>
                        <a:pt x="1694" y="265"/>
                      </a:lnTo>
                      <a:lnTo>
                        <a:pt x="1694" y="264"/>
                      </a:lnTo>
                      <a:lnTo>
                        <a:pt x="1693" y="263"/>
                      </a:lnTo>
                      <a:lnTo>
                        <a:pt x="1692" y="263"/>
                      </a:lnTo>
                      <a:lnTo>
                        <a:pt x="1692" y="262"/>
                      </a:lnTo>
                      <a:lnTo>
                        <a:pt x="1691" y="261"/>
                      </a:lnTo>
                      <a:lnTo>
                        <a:pt x="1689" y="260"/>
                      </a:lnTo>
                      <a:lnTo>
                        <a:pt x="1688" y="259"/>
                      </a:lnTo>
                      <a:lnTo>
                        <a:pt x="1688" y="257"/>
                      </a:lnTo>
                      <a:lnTo>
                        <a:pt x="1687" y="256"/>
                      </a:lnTo>
                      <a:lnTo>
                        <a:pt x="1687" y="255"/>
                      </a:lnTo>
                      <a:lnTo>
                        <a:pt x="1686" y="255"/>
                      </a:lnTo>
                      <a:lnTo>
                        <a:pt x="1686" y="254"/>
                      </a:lnTo>
                      <a:lnTo>
                        <a:pt x="1685" y="253"/>
                      </a:lnTo>
                      <a:lnTo>
                        <a:pt x="1685" y="252"/>
                      </a:lnTo>
                      <a:lnTo>
                        <a:pt x="1684" y="249"/>
                      </a:lnTo>
                      <a:lnTo>
                        <a:pt x="1684" y="248"/>
                      </a:lnTo>
                      <a:lnTo>
                        <a:pt x="1682" y="247"/>
                      </a:lnTo>
                      <a:lnTo>
                        <a:pt x="1682" y="246"/>
                      </a:lnTo>
                      <a:lnTo>
                        <a:pt x="1681" y="245"/>
                      </a:lnTo>
                      <a:lnTo>
                        <a:pt x="1680" y="244"/>
                      </a:lnTo>
                      <a:lnTo>
                        <a:pt x="1680" y="241"/>
                      </a:lnTo>
                      <a:lnTo>
                        <a:pt x="1679" y="240"/>
                      </a:lnTo>
                      <a:lnTo>
                        <a:pt x="1679" y="239"/>
                      </a:lnTo>
                      <a:lnTo>
                        <a:pt x="1678" y="237"/>
                      </a:lnTo>
                      <a:lnTo>
                        <a:pt x="1677" y="235"/>
                      </a:lnTo>
                      <a:lnTo>
                        <a:pt x="1676" y="234"/>
                      </a:lnTo>
                      <a:lnTo>
                        <a:pt x="1676" y="232"/>
                      </a:lnTo>
                      <a:lnTo>
                        <a:pt x="1674" y="231"/>
                      </a:lnTo>
                      <a:lnTo>
                        <a:pt x="1673" y="230"/>
                      </a:lnTo>
                      <a:lnTo>
                        <a:pt x="1672" y="227"/>
                      </a:lnTo>
                      <a:lnTo>
                        <a:pt x="1672" y="226"/>
                      </a:lnTo>
                      <a:lnTo>
                        <a:pt x="1671" y="225"/>
                      </a:lnTo>
                      <a:lnTo>
                        <a:pt x="1670" y="223"/>
                      </a:lnTo>
                      <a:lnTo>
                        <a:pt x="1669" y="222"/>
                      </a:lnTo>
                      <a:lnTo>
                        <a:pt x="1667" y="220"/>
                      </a:lnTo>
                      <a:lnTo>
                        <a:pt x="1666" y="218"/>
                      </a:lnTo>
                      <a:lnTo>
                        <a:pt x="1665" y="217"/>
                      </a:lnTo>
                      <a:lnTo>
                        <a:pt x="1664" y="216"/>
                      </a:lnTo>
                      <a:lnTo>
                        <a:pt x="1662" y="215"/>
                      </a:lnTo>
                      <a:lnTo>
                        <a:pt x="1661" y="213"/>
                      </a:lnTo>
                      <a:lnTo>
                        <a:pt x="1659" y="212"/>
                      </a:lnTo>
                      <a:lnTo>
                        <a:pt x="1658" y="211"/>
                      </a:lnTo>
                      <a:lnTo>
                        <a:pt x="1656" y="210"/>
                      </a:lnTo>
                      <a:lnTo>
                        <a:pt x="1655" y="209"/>
                      </a:lnTo>
                      <a:lnTo>
                        <a:pt x="1654" y="208"/>
                      </a:lnTo>
                      <a:lnTo>
                        <a:pt x="1651" y="207"/>
                      </a:lnTo>
                      <a:lnTo>
                        <a:pt x="1650" y="205"/>
                      </a:lnTo>
                      <a:lnTo>
                        <a:pt x="1649" y="204"/>
                      </a:lnTo>
                      <a:lnTo>
                        <a:pt x="1648" y="203"/>
                      </a:lnTo>
                      <a:lnTo>
                        <a:pt x="1647" y="202"/>
                      </a:lnTo>
                      <a:lnTo>
                        <a:pt x="1645" y="201"/>
                      </a:lnTo>
                      <a:lnTo>
                        <a:pt x="1645" y="200"/>
                      </a:lnTo>
                      <a:lnTo>
                        <a:pt x="1644" y="198"/>
                      </a:lnTo>
                      <a:lnTo>
                        <a:pt x="1643" y="198"/>
                      </a:lnTo>
                      <a:lnTo>
                        <a:pt x="1642" y="197"/>
                      </a:lnTo>
                      <a:lnTo>
                        <a:pt x="1642" y="196"/>
                      </a:lnTo>
                      <a:lnTo>
                        <a:pt x="1641" y="195"/>
                      </a:lnTo>
                      <a:lnTo>
                        <a:pt x="1640" y="194"/>
                      </a:lnTo>
                      <a:lnTo>
                        <a:pt x="1639" y="193"/>
                      </a:lnTo>
                      <a:lnTo>
                        <a:pt x="1639" y="192"/>
                      </a:lnTo>
                      <a:lnTo>
                        <a:pt x="1637" y="192"/>
                      </a:lnTo>
                      <a:lnTo>
                        <a:pt x="1636" y="190"/>
                      </a:lnTo>
                      <a:lnTo>
                        <a:pt x="1635" y="189"/>
                      </a:lnTo>
                      <a:lnTo>
                        <a:pt x="1634" y="189"/>
                      </a:lnTo>
                      <a:lnTo>
                        <a:pt x="1634" y="188"/>
                      </a:lnTo>
                      <a:lnTo>
                        <a:pt x="1633" y="188"/>
                      </a:lnTo>
                      <a:lnTo>
                        <a:pt x="1632" y="188"/>
                      </a:lnTo>
                      <a:lnTo>
                        <a:pt x="1630" y="188"/>
                      </a:lnTo>
                      <a:lnTo>
                        <a:pt x="1629" y="188"/>
                      </a:lnTo>
                      <a:lnTo>
                        <a:pt x="1628" y="188"/>
                      </a:lnTo>
                      <a:lnTo>
                        <a:pt x="1627" y="187"/>
                      </a:lnTo>
                      <a:lnTo>
                        <a:pt x="1626" y="187"/>
                      </a:lnTo>
                      <a:lnTo>
                        <a:pt x="1625" y="187"/>
                      </a:lnTo>
                      <a:lnTo>
                        <a:pt x="1624" y="187"/>
                      </a:lnTo>
                      <a:lnTo>
                        <a:pt x="1622" y="187"/>
                      </a:lnTo>
                      <a:lnTo>
                        <a:pt x="1621" y="187"/>
                      </a:lnTo>
                      <a:lnTo>
                        <a:pt x="1620" y="187"/>
                      </a:lnTo>
                      <a:lnTo>
                        <a:pt x="1620" y="186"/>
                      </a:lnTo>
                      <a:lnTo>
                        <a:pt x="1619" y="186"/>
                      </a:lnTo>
                      <a:lnTo>
                        <a:pt x="1618" y="186"/>
                      </a:lnTo>
                      <a:lnTo>
                        <a:pt x="1617" y="186"/>
                      </a:lnTo>
                      <a:lnTo>
                        <a:pt x="1615" y="186"/>
                      </a:lnTo>
                      <a:lnTo>
                        <a:pt x="1614" y="186"/>
                      </a:lnTo>
                      <a:lnTo>
                        <a:pt x="1613" y="185"/>
                      </a:lnTo>
                      <a:lnTo>
                        <a:pt x="1612" y="185"/>
                      </a:lnTo>
                      <a:lnTo>
                        <a:pt x="1611" y="185"/>
                      </a:lnTo>
                      <a:lnTo>
                        <a:pt x="1610" y="185"/>
                      </a:lnTo>
                      <a:lnTo>
                        <a:pt x="1609" y="185"/>
                      </a:lnTo>
                      <a:lnTo>
                        <a:pt x="1607" y="185"/>
                      </a:lnTo>
                      <a:lnTo>
                        <a:pt x="1606" y="185"/>
                      </a:lnTo>
                      <a:lnTo>
                        <a:pt x="1605" y="185"/>
                      </a:lnTo>
                      <a:close/>
                    </a:path>
                  </a:pathLst>
                </a:custGeom>
                <a:solidFill>
                  <a:srgbClr val="FFBA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2" name="Freeform 374"/>
                <p:cNvSpPr>
                  <a:spLocks/>
                </p:cNvSpPr>
                <p:nvPr/>
              </p:nvSpPr>
              <p:spPr bwMode="auto">
                <a:xfrm>
                  <a:off x="2554" y="1669"/>
                  <a:ext cx="54" cy="35"/>
                </a:xfrm>
                <a:custGeom>
                  <a:avLst/>
                  <a:gdLst/>
                  <a:ahLst/>
                  <a:cxnLst>
                    <a:cxn ang="0">
                      <a:pos x="63" y="15"/>
                    </a:cxn>
                    <a:cxn ang="0">
                      <a:pos x="77" y="7"/>
                    </a:cxn>
                    <a:cxn ang="0">
                      <a:pos x="88" y="1"/>
                    </a:cxn>
                    <a:cxn ang="0">
                      <a:pos x="99" y="0"/>
                    </a:cxn>
                    <a:cxn ang="0">
                      <a:pos x="110" y="4"/>
                    </a:cxn>
                    <a:cxn ang="0">
                      <a:pos x="123" y="9"/>
                    </a:cxn>
                    <a:cxn ang="0">
                      <a:pos x="132" y="16"/>
                    </a:cxn>
                    <a:cxn ang="0">
                      <a:pos x="137" y="29"/>
                    </a:cxn>
                    <a:cxn ang="0">
                      <a:pos x="147" y="40"/>
                    </a:cxn>
                    <a:cxn ang="0">
                      <a:pos x="160" y="54"/>
                    </a:cxn>
                    <a:cxn ang="0">
                      <a:pos x="162" y="61"/>
                    </a:cxn>
                    <a:cxn ang="0">
                      <a:pos x="162" y="74"/>
                    </a:cxn>
                    <a:cxn ang="0">
                      <a:pos x="161" y="86"/>
                    </a:cxn>
                    <a:cxn ang="0">
                      <a:pos x="156" y="97"/>
                    </a:cxn>
                    <a:cxn ang="0">
                      <a:pos x="145" y="100"/>
                    </a:cxn>
                    <a:cxn ang="0">
                      <a:pos x="131" y="101"/>
                    </a:cxn>
                    <a:cxn ang="0">
                      <a:pos x="118" y="103"/>
                    </a:cxn>
                    <a:cxn ang="0">
                      <a:pos x="107" y="103"/>
                    </a:cxn>
                    <a:cxn ang="0">
                      <a:pos x="88" y="105"/>
                    </a:cxn>
                    <a:cxn ang="0">
                      <a:pos x="78" y="96"/>
                    </a:cxn>
                    <a:cxn ang="0">
                      <a:pos x="62" y="92"/>
                    </a:cxn>
                    <a:cxn ang="0">
                      <a:pos x="51" y="81"/>
                    </a:cxn>
                    <a:cxn ang="0">
                      <a:pos x="39" y="76"/>
                    </a:cxn>
                    <a:cxn ang="0">
                      <a:pos x="24" y="63"/>
                    </a:cxn>
                    <a:cxn ang="0">
                      <a:pos x="11" y="55"/>
                    </a:cxn>
                    <a:cxn ang="0">
                      <a:pos x="0" y="47"/>
                    </a:cxn>
                    <a:cxn ang="0">
                      <a:pos x="2" y="33"/>
                    </a:cxn>
                    <a:cxn ang="0">
                      <a:pos x="13" y="26"/>
                    </a:cxn>
                    <a:cxn ang="0">
                      <a:pos x="26" y="18"/>
                    </a:cxn>
                    <a:cxn ang="0">
                      <a:pos x="35" y="14"/>
                    </a:cxn>
                    <a:cxn ang="0">
                      <a:pos x="43" y="11"/>
                    </a:cxn>
                    <a:cxn ang="0">
                      <a:pos x="50" y="15"/>
                    </a:cxn>
                  </a:cxnLst>
                  <a:rect l="0" t="0" r="r" b="b"/>
                  <a:pathLst>
                    <a:path w="162" h="105">
                      <a:moveTo>
                        <a:pt x="55" y="19"/>
                      </a:moveTo>
                      <a:lnTo>
                        <a:pt x="63" y="15"/>
                      </a:lnTo>
                      <a:lnTo>
                        <a:pt x="70" y="11"/>
                      </a:lnTo>
                      <a:lnTo>
                        <a:pt x="77" y="7"/>
                      </a:lnTo>
                      <a:lnTo>
                        <a:pt x="83" y="4"/>
                      </a:lnTo>
                      <a:lnTo>
                        <a:pt x="88" y="1"/>
                      </a:lnTo>
                      <a:lnTo>
                        <a:pt x="93" y="0"/>
                      </a:lnTo>
                      <a:lnTo>
                        <a:pt x="99" y="0"/>
                      </a:lnTo>
                      <a:lnTo>
                        <a:pt x="103" y="2"/>
                      </a:lnTo>
                      <a:lnTo>
                        <a:pt x="110" y="4"/>
                      </a:lnTo>
                      <a:lnTo>
                        <a:pt x="117" y="7"/>
                      </a:lnTo>
                      <a:lnTo>
                        <a:pt x="123" y="9"/>
                      </a:lnTo>
                      <a:lnTo>
                        <a:pt x="128" y="12"/>
                      </a:lnTo>
                      <a:lnTo>
                        <a:pt x="132" y="16"/>
                      </a:lnTo>
                      <a:lnTo>
                        <a:pt x="135" y="22"/>
                      </a:lnTo>
                      <a:lnTo>
                        <a:pt x="137" y="29"/>
                      </a:lnTo>
                      <a:lnTo>
                        <a:pt x="137" y="37"/>
                      </a:lnTo>
                      <a:lnTo>
                        <a:pt x="147" y="40"/>
                      </a:lnTo>
                      <a:lnTo>
                        <a:pt x="155" y="47"/>
                      </a:lnTo>
                      <a:lnTo>
                        <a:pt x="160" y="54"/>
                      </a:lnTo>
                      <a:lnTo>
                        <a:pt x="162" y="56"/>
                      </a:lnTo>
                      <a:lnTo>
                        <a:pt x="162" y="61"/>
                      </a:lnTo>
                      <a:lnTo>
                        <a:pt x="162" y="67"/>
                      </a:lnTo>
                      <a:lnTo>
                        <a:pt x="162" y="74"/>
                      </a:lnTo>
                      <a:lnTo>
                        <a:pt x="162" y="79"/>
                      </a:lnTo>
                      <a:lnTo>
                        <a:pt x="161" y="86"/>
                      </a:lnTo>
                      <a:lnTo>
                        <a:pt x="159" y="92"/>
                      </a:lnTo>
                      <a:lnTo>
                        <a:pt x="156" y="97"/>
                      </a:lnTo>
                      <a:lnTo>
                        <a:pt x="153" y="101"/>
                      </a:lnTo>
                      <a:lnTo>
                        <a:pt x="145" y="100"/>
                      </a:lnTo>
                      <a:lnTo>
                        <a:pt x="138" y="100"/>
                      </a:lnTo>
                      <a:lnTo>
                        <a:pt x="131" y="101"/>
                      </a:lnTo>
                      <a:lnTo>
                        <a:pt x="124" y="101"/>
                      </a:lnTo>
                      <a:lnTo>
                        <a:pt x="118" y="103"/>
                      </a:lnTo>
                      <a:lnTo>
                        <a:pt x="113" y="103"/>
                      </a:lnTo>
                      <a:lnTo>
                        <a:pt x="107" y="103"/>
                      </a:lnTo>
                      <a:lnTo>
                        <a:pt x="102" y="103"/>
                      </a:lnTo>
                      <a:lnTo>
                        <a:pt x="88" y="105"/>
                      </a:lnTo>
                      <a:lnTo>
                        <a:pt x="81" y="100"/>
                      </a:lnTo>
                      <a:lnTo>
                        <a:pt x="78" y="96"/>
                      </a:lnTo>
                      <a:lnTo>
                        <a:pt x="72" y="92"/>
                      </a:lnTo>
                      <a:lnTo>
                        <a:pt x="62" y="92"/>
                      </a:lnTo>
                      <a:lnTo>
                        <a:pt x="56" y="86"/>
                      </a:lnTo>
                      <a:lnTo>
                        <a:pt x="51" y="81"/>
                      </a:lnTo>
                      <a:lnTo>
                        <a:pt x="48" y="78"/>
                      </a:lnTo>
                      <a:lnTo>
                        <a:pt x="39" y="76"/>
                      </a:lnTo>
                      <a:lnTo>
                        <a:pt x="29" y="71"/>
                      </a:lnTo>
                      <a:lnTo>
                        <a:pt x="24" y="63"/>
                      </a:lnTo>
                      <a:lnTo>
                        <a:pt x="20" y="56"/>
                      </a:lnTo>
                      <a:lnTo>
                        <a:pt x="11" y="55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37"/>
                      </a:lnTo>
                      <a:lnTo>
                        <a:pt x="2" y="33"/>
                      </a:lnTo>
                      <a:lnTo>
                        <a:pt x="6" y="30"/>
                      </a:lnTo>
                      <a:lnTo>
                        <a:pt x="13" y="26"/>
                      </a:lnTo>
                      <a:lnTo>
                        <a:pt x="20" y="22"/>
                      </a:lnTo>
                      <a:lnTo>
                        <a:pt x="26" y="18"/>
                      </a:lnTo>
                      <a:lnTo>
                        <a:pt x="31" y="16"/>
                      </a:lnTo>
                      <a:lnTo>
                        <a:pt x="35" y="14"/>
                      </a:lnTo>
                      <a:lnTo>
                        <a:pt x="39" y="11"/>
                      </a:lnTo>
                      <a:lnTo>
                        <a:pt x="43" y="11"/>
                      </a:lnTo>
                      <a:lnTo>
                        <a:pt x="47" y="12"/>
                      </a:lnTo>
                      <a:lnTo>
                        <a:pt x="50" y="15"/>
                      </a:lnTo>
                      <a:lnTo>
                        <a:pt x="55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3" name="Freeform 375"/>
                <p:cNvSpPr>
                  <a:spLocks/>
                </p:cNvSpPr>
                <p:nvPr/>
              </p:nvSpPr>
              <p:spPr bwMode="auto">
                <a:xfrm>
                  <a:off x="2458" y="1697"/>
                  <a:ext cx="60" cy="46"/>
                </a:xfrm>
                <a:custGeom>
                  <a:avLst/>
                  <a:gdLst/>
                  <a:ahLst/>
                  <a:cxnLst>
                    <a:cxn ang="0">
                      <a:pos x="4" y="59"/>
                    </a:cxn>
                    <a:cxn ang="0">
                      <a:pos x="16" y="68"/>
                    </a:cxn>
                    <a:cxn ang="0">
                      <a:pos x="19" y="77"/>
                    </a:cxn>
                    <a:cxn ang="0">
                      <a:pos x="20" y="88"/>
                    </a:cxn>
                    <a:cxn ang="0">
                      <a:pos x="22" y="101"/>
                    </a:cxn>
                    <a:cxn ang="0">
                      <a:pos x="23" y="112"/>
                    </a:cxn>
                    <a:cxn ang="0">
                      <a:pos x="33" y="118"/>
                    </a:cxn>
                    <a:cxn ang="0">
                      <a:pos x="52" y="115"/>
                    </a:cxn>
                    <a:cxn ang="0">
                      <a:pos x="68" y="109"/>
                    </a:cxn>
                    <a:cxn ang="0">
                      <a:pos x="80" y="101"/>
                    </a:cxn>
                    <a:cxn ang="0">
                      <a:pos x="97" y="83"/>
                    </a:cxn>
                    <a:cxn ang="0">
                      <a:pos x="92" y="95"/>
                    </a:cxn>
                    <a:cxn ang="0">
                      <a:pos x="87" y="108"/>
                    </a:cxn>
                    <a:cxn ang="0">
                      <a:pos x="86" y="122"/>
                    </a:cxn>
                    <a:cxn ang="0">
                      <a:pos x="91" y="128"/>
                    </a:cxn>
                    <a:cxn ang="0">
                      <a:pos x="90" y="134"/>
                    </a:cxn>
                    <a:cxn ang="0">
                      <a:pos x="93" y="139"/>
                    </a:cxn>
                    <a:cxn ang="0">
                      <a:pos x="119" y="130"/>
                    </a:cxn>
                    <a:cxn ang="0">
                      <a:pos x="129" y="138"/>
                    </a:cxn>
                    <a:cxn ang="0">
                      <a:pos x="148" y="124"/>
                    </a:cxn>
                    <a:cxn ang="0">
                      <a:pos x="152" y="130"/>
                    </a:cxn>
                    <a:cxn ang="0">
                      <a:pos x="159" y="130"/>
                    </a:cxn>
                    <a:cxn ang="0">
                      <a:pos x="167" y="120"/>
                    </a:cxn>
                    <a:cxn ang="0">
                      <a:pos x="176" y="111"/>
                    </a:cxn>
                    <a:cxn ang="0">
                      <a:pos x="176" y="95"/>
                    </a:cxn>
                    <a:cxn ang="0">
                      <a:pos x="169" y="80"/>
                    </a:cxn>
                    <a:cxn ang="0">
                      <a:pos x="164" y="71"/>
                    </a:cxn>
                    <a:cxn ang="0">
                      <a:pos x="156" y="66"/>
                    </a:cxn>
                    <a:cxn ang="0">
                      <a:pos x="151" y="55"/>
                    </a:cxn>
                    <a:cxn ang="0">
                      <a:pos x="146" y="44"/>
                    </a:cxn>
                    <a:cxn ang="0">
                      <a:pos x="141" y="36"/>
                    </a:cxn>
                    <a:cxn ang="0">
                      <a:pos x="134" y="30"/>
                    </a:cxn>
                    <a:cxn ang="0">
                      <a:pos x="120" y="18"/>
                    </a:cxn>
                    <a:cxn ang="0">
                      <a:pos x="108" y="0"/>
                    </a:cxn>
                    <a:cxn ang="0">
                      <a:pos x="96" y="3"/>
                    </a:cxn>
                    <a:cxn ang="0">
                      <a:pos x="83" y="5"/>
                    </a:cxn>
                    <a:cxn ang="0">
                      <a:pos x="71" y="7"/>
                    </a:cxn>
                    <a:cxn ang="0">
                      <a:pos x="59" y="8"/>
                    </a:cxn>
                    <a:cxn ang="0">
                      <a:pos x="41" y="18"/>
                    </a:cxn>
                    <a:cxn ang="0">
                      <a:pos x="26" y="30"/>
                    </a:cxn>
                    <a:cxn ang="0">
                      <a:pos x="13" y="45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79" h="139">
                      <a:moveTo>
                        <a:pt x="0" y="58"/>
                      </a:moveTo>
                      <a:lnTo>
                        <a:pt x="4" y="59"/>
                      </a:lnTo>
                      <a:lnTo>
                        <a:pt x="10" y="64"/>
                      </a:lnTo>
                      <a:lnTo>
                        <a:pt x="16" y="68"/>
                      </a:lnTo>
                      <a:lnTo>
                        <a:pt x="18" y="72"/>
                      </a:lnTo>
                      <a:lnTo>
                        <a:pt x="19" y="77"/>
                      </a:lnTo>
                      <a:lnTo>
                        <a:pt x="20" y="82"/>
                      </a:lnTo>
                      <a:lnTo>
                        <a:pt x="20" y="88"/>
                      </a:lnTo>
                      <a:lnTo>
                        <a:pt x="22" y="94"/>
                      </a:lnTo>
                      <a:lnTo>
                        <a:pt x="22" y="101"/>
                      </a:lnTo>
                      <a:lnTo>
                        <a:pt x="23" y="107"/>
                      </a:lnTo>
                      <a:lnTo>
                        <a:pt x="23" y="112"/>
                      </a:lnTo>
                      <a:lnTo>
                        <a:pt x="23" y="118"/>
                      </a:lnTo>
                      <a:lnTo>
                        <a:pt x="33" y="118"/>
                      </a:lnTo>
                      <a:lnTo>
                        <a:pt x="42" y="117"/>
                      </a:lnTo>
                      <a:lnTo>
                        <a:pt x="52" y="115"/>
                      </a:lnTo>
                      <a:lnTo>
                        <a:pt x="60" y="112"/>
                      </a:lnTo>
                      <a:lnTo>
                        <a:pt x="68" y="109"/>
                      </a:lnTo>
                      <a:lnTo>
                        <a:pt x="75" y="105"/>
                      </a:lnTo>
                      <a:lnTo>
                        <a:pt x="80" y="101"/>
                      </a:lnTo>
                      <a:lnTo>
                        <a:pt x="85" y="96"/>
                      </a:lnTo>
                      <a:lnTo>
                        <a:pt x="97" y="83"/>
                      </a:lnTo>
                      <a:lnTo>
                        <a:pt x="93" y="90"/>
                      </a:lnTo>
                      <a:lnTo>
                        <a:pt x="92" y="95"/>
                      </a:lnTo>
                      <a:lnTo>
                        <a:pt x="90" y="101"/>
                      </a:lnTo>
                      <a:lnTo>
                        <a:pt x="87" y="108"/>
                      </a:lnTo>
                      <a:lnTo>
                        <a:pt x="86" y="115"/>
                      </a:lnTo>
                      <a:lnTo>
                        <a:pt x="86" y="122"/>
                      </a:lnTo>
                      <a:lnTo>
                        <a:pt x="89" y="126"/>
                      </a:lnTo>
                      <a:lnTo>
                        <a:pt x="91" y="128"/>
                      </a:lnTo>
                      <a:lnTo>
                        <a:pt x="90" y="132"/>
                      </a:lnTo>
                      <a:lnTo>
                        <a:pt x="90" y="134"/>
                      </a:lnTo>
                      <a:lnTo>
                        <a:pt x="91" y="138"/>
                      </a:lnTo>
                      <a:lnTo>
                        <a:pt x="93" y="139"/>
                      </a:lnTo>
                      <a:lnTo>
                        <a:pt x="108" y="139"/>
                      </a:lnTo>
                      <a:lnTo>
                        <a:pt x="119" y="130"/>
                      </a:lnTo>
                      <a:lnTo>
                        <a:pt x="123" y="137"/>
                      </a:lnTo>
                      <a:lnTo>
                        <a:pt x="129" y="138"/>
                      </a:lnTo>
                      <a:lnTo>
                        <a:pt x="137" y="133"/>
                      </a:lnTo>
                      <a:lnTo>
                        <a:pt x="148" y="124"/>
                      </a:lnTo>
                      <a:lnTo>
                        <a:pt x="149" y="127"/>
                      </a:lnTo>
                      <a:lnTo>
                        <a:pt x="152" y="130"/>
                      </a:lnTo>
                      <a:lnTo>
                        <a:pt x="156" y="131"/>
                      </a:lnTo>
                      <a:lnTo>
                        <a:pt x="159" y="130"/>
                      </a:lnTo>
                      <a:lnTo>
                        <a:pt x="164" y="125"/>
                      </a:lnTo>
                      <a:lnTo>
                        <a:pt x="167" y="120"/>
                      </a:lnTo>
                      <a:lnTo>
                        <a:pt x="172" y="116"/>
                      </a:lnTo>
                      <a:lnTo>
                        <a:pt x="176" y="111"/>
                      </a:lnTo>
                      <a:lnTo>
                        <a:pt x="179" y="103"/>
                      </a:lnTo>
                      <a:lnTo>
                        <a:pt x="176" y="95"/>
                      </a:lnTo>
                      <a:lnTo>
                        <a:pt x="173" y="88"/>
                      </a:lnTo>
                      <a:lnTo>
                        <a:pt x="169" y="80"/>
                      </a:lnTo>
                      <a:lnTo>
                        <a:pt x="167" y="74"/>
                      </a:lnTo>
                      <a:lnTo>
                        <a:pt x="164" y="71"/>
                      </a:lnTo>
                      <a:lnTo>
                        <a:pt x="160" y="68"/>
                      </a:lnTo>
                      <a:lnTo>
                        <a:pt x="156" y="66"/>
                      </a:lnTo>
                      <a:lnTo>
                        <a:pt x="153" y="60"/>
                      </a:lnTo>
                      <a:lnTo>
                        <a:pt x="151" y="55"/>
                      </a:lnTo>
                      <a:lnTo>
                        <a:pt x="149" y="50"/>
                      </a:lnTo>
                      <a:lnTo>
                        <a:pt x="146" y="44"/>
                      </a:lnTo>
                      <a:lnTo>
                        <a:pt x="144" y="41"/>
                      </a:lnTo>
                      <a:lnTo>
                        <a:pt x="141" y="36"/>
                      </a:lnTo>
                      <a:lnTo>
                        <a:pt x="138" y="33"/>
                      </a:lnTo>
                      <a:lnTo>
                        <a:pt x="134" y="30"/>
                      </a:lnTo>
                      <a:lnTo>
                        <a:pt x="127" y="27"/>
                      </a:lnTo>
                      <a:lnTo>
                        <a:pt x="120" y="18"/>
                      </a:lnTo>
                      <a:lnTo>
                        <a:pt x="113" y="7"/>
                      </a:lnTo>
                      <a:lnTo>
                        <a:pt x="108" y="0"/>
                      </a:lnTo>
                      <a:lnTo>
                        <a:pt x="101" y="1"/>
                      </a:lnTo>
                      <a:lnTo>
                        <a:pt x="96" y="3"/>
                      </a:lnTo>
                      <a:lnTo>
                        <a:pt x="90" y="4"/>
                      </a:lnTo>
                      <a:lnTo>
                        <a:pt x="83" y="5"/>
                      </a:lnTo>
                      <a:lnTo>
                        <a:pt x="77" y="6"/>
                      </a:lnTo>
                      <a:lnTo>
                        <a:pt x="71" y="7"/>
                      </a:lnTo>
                      <a:lnTo>
                        <a:pt x="64" y="8"/>
                      </a:lnTo>
                      <a:lnTo>
                        <a:pt x="59" y="8"/>
                      </a:lnTo>
                      <a:lnTo>
                        <a:pt x="49" y="13"/>
                      </a:lnTo>
                      <a:lnTo>
                        <a:pt x="41" y="18"/>
                      </a:lnTo>
                      <a:lnTo>
                        <a:pt x="33" y="25"/>
                      </a:lnTo>
                      <a:lnTo>
                        <a:pt x="26" y="30"/>
                      </a:lnTo>
                      <a:lnTo>
                        <a:pt x="19" y="38"/>
                      </a:lnTo>
                      <a:lnTo>
                        <a:pt x="13" y="45"/>
                      </a:lnTo>
                      <a:lnTo>
                        <a:pt x="7" y="51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4" name="Freeform 376"/>
                <p:cNvSpPr>
                  <a:spLocks/>
                </p:cNvSpPr>
                <p:nvPr/>
              </p:nvSpPr>
              <p:spPr bwMode="auto">
                <a:xfrm>
                  <a:off x="2438" y="1738"/>
                  <a:ext cx="66" cy="53"/>
                </a:xfrm>
                <a:custGeom>
                  <a:avLst/>
                  <a:gdLst/>
                  <a:ahLst/>
                  <a:cxnLst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2"/>
                    </a:cxn>
                    <a:cxn ang="0">
                      <a:pos x="0" y="68"/>
                    </a:cxn>
                    <a:cxn ang="0">
                      <a:pos x="1" y="89"/>
                    </a:cxn>
                    <a:cxn ang="0">
                      <a:pos x="12" y="105"/>
                    </a:cxn>
                    <a:cxn ang="0">
                      <a:pos x="41" y="112"/>
                    </a:cxn>
                    <a:cxn ang="0">
                      <a:pos x="68" y="106"/>
                    </a:cxn>
                    <a:cxn ang="0">
                      <a:pos x="64" y="97"/>
                    </a:cxn>
                    <a:cxn ang="0">
                      <a:pos x="61" y="92"/>
                    </a:cxn>
                    <a:cxn ang="0">
                      <a:pos x="75" y="86"/>
                    </a:cxn>
                    <a:cxn ang="0">
                      <a:pos x="91" y="96"/>
                    </a:cxn>
                    <a:cxn ang="0">
                      <a:pos x="105" y="103"/>
                    </a:cxn>
                    <a:cxn ang="0">
                      <a:pos x="121" y="100"/>
                    </a:cxn>
                    <a:cxn ang="0">
                      <a:pos x="126" y="79"/>
                    </a:cxn>
                    <a:cxn ang="0">
                      <a:pos x="113" y="68"/>
                    </a:cxn>
                    <a:cxn ang="0">
                      <a:pos x="98" y="59"/>
                    </a:cxn>
                    <a:cxn ang="0">
                      <a:pos x="92" y="53"/>
                    </a:cxn>
                    <a:cxn ang="0">
                      <a:pos x="93" y="36"/>
                    </a:cxn>
                    <a:cxn ang="0">
                      <a:pos x="103" y="47"/>
                    </a:cxn>
                    <a:cxn ang="0">
                      <a:pos x="123" y="53"/>
                    </a:cxn>
                    <a:cxn ang="0">
                      <a:pos x="135" y="53"/>
                    </a:cxn>
                    <a:cxn ang="0">
                      <a:pos x="139" y="68"/>
                    </a:cxn>
                    <a:cxn ang="0">
                      <a:pos x="145" y="83"/>
                    </a:cxn>
                    <a:cxn ang="0">
                      <a:pos x="138" y="99"/>
                    </a:cxn>
                    <a:cxn ang="0">
                      <a:pos x="129" y="122"/>
                    </a:cxn>
                    <a:cxn ang="0">
                      <a:pos x="142" y="135"/>
                    </a:cxn>
                    <a:cxn ang="0">
                      <a:pos x="142" y="148"/>
                    </a:cxn>
                    <a:cxn ang="0">
                      <a:pos x="144" y="155"/>
                    </a:cxn>
                    <a:cxn ang="0">
                      <a:pos x="152" y="159"/>
                    </a:cxn>
                    <a:cxn ang="0">
                      <a:pos x="174" y="145"/>
                    </a:cxn>
                    <a:cxn ang="0">
                      <a:pos x="193" y="121"/>
                    </a:cxn>
                    <a:cxn ang="0">
                      <a:pos x="195" y="104"/>
                    </a:cxn>
                    <a:cxn ang="0">
                      <a:pos x="194" y="89"/>
                    </a:cxn>
                    <a:cxn ang="0">
                      <a:pos x="183" y="76"/>
                    </a:cxn>
                    <a:cxn ang="0">
                      <a:pos x="180" y="56"/>
                    </a:cxn>
                    <a:cxn ang="0">
                      <a:pos x="165" y="39"/>
                    </a:cxn>
                    <a:cxn ang="0">
                      <a:pos x="152" y="24"/>
                    </a:cxn>
                    <a:cxn ang="0">
                      <a:pos x="142" y="12"/>
                    </a:cxn>
                    <a:cxn ang="0">
                      <a:pos x="127" y="5"/>
                    </a:cxn>
                    <a:cxn ang="0">
                      <a:pos x="114" y="3"/>
                    </a:cxn>
                    <a:cxn ang="0">
                      <a:pos x="100" y="1"/>
                    </a:cxn>
                    <a:cxn ang="0">
                      <a:pos x="84" y="16"/>
                    </a:cxn>
                    <a:cxn ang="0">
                      <a:pos x="60" y="33"/>
                    </a:cxn>
                  </a:cxnLst>
                  <a:rect l="0" t="0" r="r" b="b"/>
                  <a:pathLst>
                    <a:path w="197" h="159">
                      <a:moveTo>
                        <a:pt x="49" y="36"/>
                      </a:moveTo>
                      <a:lnTo>
                        <a:pt x="42" y="37"/>
                      </a:lnTo>
                      <a:lnTo>
                        <a:pt x="37" y="38"/>
                      </a:lnTo>
                      <a:lnTo>
                        <a:pt x="31" y="39"/>
                      </a:lnTo>
                      <a:lnTo>
                        <a:pt x="25" y="41"/>
                      </a:lnTo>
                      <a:lnTo>
                        <a:pt x="19" y="44"/>
                      </a:lnTo>
                      <a:lnTo>
                        <a:pt x="14" y="46"/>
                      </a:lnTo>
                      <a:lnTo>
                        <a:pt x="9" y="48"/>
                      </a:lnTo>
                      <a:lnTo>
                        <a:pt x="5" y="52"/>
                      </a:lnTo>
                      <a:lnTo>
                        <a:pt x="2" y="56"/>
                      </a:lnTo>
                      <a:lnTo>
                        <a:pt x="1" y="62"/>
                      </a:lnTo>
                      <a:lnTo>
                        <a:pt x="0" y="68"/>
                      </a:lnTo>
                      <a:lnTo>
                        <a:pt x="0" y="75"/>
                      </a:lnTo>
                      <a:lnTo>
                        <a:pt x="0" y="82"/>
                      </a:lnTo>
                      <a:lnTo>
                        <a:pt x="1" y="89"/>
                      </a:lnTo>
                      <a:lnTo>
                        <a:pt x="3" y="96"/>
                      </a:lnTo>
                      <a:lnTo>
                        <a:pt x="4" y="103"/>
                      </a:lnTo>
                      <a:lnTo>
                        <a:pt x="12" y="105"/>
                      </a:lnTo>
                      <a:lnTo>
                        <a:pt x="22" y="108"/>
                      </a:lnTo>
                      <a:lnTo>
                        <a:pt x="32" y="111"/>
                      </a:lnTo>
                      <a:lnTo>
                        <a:pt x="41" y="112"/>
                      </a:lnTo>
                      <a:lnTo>
                        <a:pt x="52" y="112"/>
                      </a:lnTo>
                      <a:lnTo>
                        <a:pt x="61" y="109"/>
                      </a:lnTo>
                      <a:lnTo>
                        <a:pt x="68" y="106"/>
                      </a:lnTo>
                      <a:lnTo>
                        <a:pt x="74" y="99"/>
                      </a:lnTo>
                      <a:lnTo>
                        <a:pt x="71" y="98"/>
                      </a:lnTo>
                      <a:lnTo>
                        <a:pt x="64" y="97"/>
                      </a:lnTo>
                      <a:lnTo>
                        <a:pt x="57" y="96"/>
                      </a:lnTo>
                      <a:lnTo>
                        <a:pt x="52" y="94"/>
                      </a:lnTo>
                      <a:lnTo>
                        <a:pt x="61" y="92"/>
                      </a:lnTo>
                      <a:lnTo>
                        <a:pt x="67" y="91"/>
                      </a:lnTo>
                      <a:lnTo>
                        <a:pt x="71" y="89"/>
                      </a:lnTo>
                      <a:lnTo>
                        <a:pt x="75" y="86"/>
                      </a:lnTo>
                      <a:lnTo>
                        <a:pt x="78" y="89"/>
                      </a:lnTo>
                      <a:lnTo>
                        <a:pt x="85" y="92"/>
                      </a:lnTo>
                      <a:lnTo>
                        <a:pt x="91" y="96"/>
                      </a:lnTo>
                      <a:lnTo>
                        <a:pt x="96" y="99"/>
                      </a:lnTo>
                      <a:lnTo>
                        <a:pt x="100" y="101"/>
                      </a:lnTo>
                      <a:lnTo>
                        <a:pt x="105" y="103"/>
                      </a:lnTo>
                      <a:lnTo>
                        <a:pt x="109" y="103"/>
                      </a:lnTo>
                      <a:lnTo>
                        <a:pt x="115" y="103"/>
                      </a:lnTo>
                      <a:lnTo>
                        <a:pt x="121" y="100"/>
                      </a:lnTo>
                      <a:lnTo>
                        <a:pt x="126" y="93"/>
                      </a:lnTo>
                      <a:lnTo>
                        <a:pt x="128" y="86"/>
                      </a:lnTo>
                      <a:lnTo>
                        <a:pt x="126" y="79"/>
                      </a:lnTo>
                      <a:lnTo>
                        <a:pt x="122" y="75"/>
                      </a:lnTo>
                      <a:lnTo>
                        <a:pt x="118" y="70"/>
                      </a:lnTo>
                      <a:lnTo>
                        <a:pt x="113" y="68"/>
                      </a:lnTo>
                      <a:lnTo>
                        <a:pt x="108" y="64"/>
                      </a:lnTo>
                      <a:lnTo>
                        <a:pt x="104" y="62"/>
                      </a:lnTo>
                      <a:lnTo>
                        <a:pt x="98" y="59"/>
                      </a:lnTo>
                      <a:lnTo>
                        <a:pt x="92" y="56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4" y="48"/>
                      </a:lnTo>
                      <a:lnTo>
                        <a:pt x="94" y="42"/>
                      </a:lnTo>
                      <a:lnTo>
                        <a:pt x="93" y="36"/>
                      </a:lnTo>
                      <a:lnTo>
                        <a:pt x="96" y="39"/>
                      </a:lnTo>
                      <a:lnTo>
                        <a:pt x="99" y="44"/>
                      </a:lnTo>
                      <a:lnTo>
                        <a:pt x="103" y="47"/>
                      </a:lnTo>
                      <a:lnTo>
                        <a:pt x="106" y="48"/>
                      </a:lnTo>
                      <a:lnTo>
                        <a:pt x="114" y="49"/>
                      </a:lnTo>
                      <a:lnTo>
                        <a:pt x="123" y="53"/>
                      </a:lnTo>
                      <a:lnTo>
                        <a:pt x="130" y="54"/>
                      </a:lnTo>
                      <a:lnTo>
                        <a:pt x="133" y="49"/>
                      </a:lnTo>
                      <a:lnTo>
                        <a:pt x="135" y="53"/>
                      </a:lnTo>
                      <a:lnTo>
                        <a:pt x="136" y="57"/>
                      </a:lnTo>
                      <a:lnTo>
                        <a:pt x="138" y="63"/>
                      </a:lnTo>
                      <a:lnTo>
                        <a:pt x="139" y="68"/>
                      </a:lnTo>
                      <a:lnTo>
                        <a:pt x="142" y="74"/>
                      </a:lnTo>
                      <a:lnTo>
                        <a:pt x="144" y="78"/>
                      </a:lnTo>
                      <a:lnTo>
                        <a:pt x="145" y="83"/>
                      </a:lnTo>
                      <a:lnTo>
                        <a:pt x="148" y="86"/>
                      </a:lnTo>
                      <a:lnTo>
                        <a:pt x="143" y="92"/>
                      </a:lnTo>
                      <a:lnTo>
                        <a:pt x="138" y="99"/>
                      </a:lnTo>
                      <a:lnTo>
                        <a:pt x="134" y="106"/>
                      </a:lnTo>
                      <a:lnTo>
                        <a:pt x="129" y="112"/>
                      </a:lnTo>
                      <a:lnTo>
                        <a:pt x="129" y="122"/>
                      </a:lnTo>
                      <a:lnTo>
                        <a:pt x="131" y="129"/>
                      </a:lnTo>
                      <a:lnTo>
                        <a:pt x="136" y="134"/>
                      </a:lnTo>
                      <a:lnTo>
                        <a:pt x="142" y="135"/>
                      </a:lnTo>
                      <a:lnTo>
                        <a:pt x="139" y="138"/>
                      </a:lnTo>
                      <a:lnTo>
                        <a:pt x="139" y="143"/>
                      </a:lnTo>
                      <a:lnTo>
                        <a:pt x="142" y="148"/>
                      </a:lnTo>
                      <a:lnTo>
                        <a:pt x="144" y="151"/>
                      </a:lnTo>
                      <a:lnTo>
                        <a:pt x="144" y="153"/>
                      </a:lnTo>
                      <a:lnTo>
                        <a:pt x="144" y="155"/>
                      </a:lnTo>
                      <a:lnTo>
                        <a:pt x="145" y="156"/>
                      </a:lnTo>
                      <a:lnTo>
                        <a:pt x="146" y="157"/>
                      </a:lnTo>
                      <a:lnTo>
                        <a:pt x="152" y="159"/>
                      </a:lnTo>
                      <a:lnTo>
                        <a:pt x="159" y="157"/>
                      </a:lnTo>
                      <a:lnTo>
                        <a:pt x="167" y="152"/>
                      </a:lnTo>
                      <a:lnTo>
                        <a:pt x="174" y="145"/>
                      </a:lnTo>
                      <a:lnTo>
                        <a:pt x="181" y="138"/>
                      </a:lnTo>
                      <a:lnTo>
                        <a:pt x="188" y="129"/>
                      </a:lnTo>
                      <a:lnTo>
                        <a:pt x="193" y="121"/>
                      </a:lnTo>
                      <a:lnTo>
                        <a:pt x="196" y="114"/>
                      </a:lnTo>
                      <a:lnTo>
                        <a:pt x="197" y="108"/>
                      </a:lnTo>
                      <a:lnTo>
                        <a:pt x="195" y="104"/>
                      </a:lnTo>
                      <a:lnTo>
                        <a:pt x="193" y="100"/>
                      </a:lnTo>
                      <a:lnTo>
                        <a:pt x="190" y="97"/>
                      </a:lnTo>
                      <a:lnTo>
                        <a:pt x="194" y="89"/>
                      </a:lnTo>
                      <a:lnTo>
                        <a:pt x="193" y="83"/>
                      </a:lnTo>
                      <a:lnTo>
                        <a:pt x="189" y="79"/>
                      </a:lnTo>
                      <a:lnTo>
                        <a:pt x="183" y="76"/>
                      </a:lnTo>
                      <a:lnTo>
                        <a:pt x="185" y="69"/>
                      </a:lnTo>
                      <a:lnTo>
                        <a:pt x="183" y="63"/>
                      </a:lnTo>
                      <a:lnTo>
                        <a:pt x="180" y="56"/>
                      </a:lnTo>
                      <a:lnTo>
                        <a:pt x="172" y="47"/>
                      </a:lnTo>
                      <a:lnTo>
                        <a:pt x="170" y="44"/>
                      </a:lnTo>
                      <a:lnTo>
                        <a:pt x="165" y="39"/>
                      </a:lnTo>
                      <a:lnTo>
                        <a:pt x="161" y="34"/>
                      </a:lnTo>
                      <a:lnTo>
                        <a:pt x="157" y="29"/>
                      </a:lnTo>
                      <a:lnTo>
                        <a:pt x="152" y="24"/>
                      </a:lnTo>
                      <a:lnTo>
                        <a:pt x="148" y="19"/>
                      </a:lnTo>
                      <a:lnTo>
                        <a:pt x="144" y="15"/>
                      </a:lnTo>
                      <a:lnTo>
                        <a:pt x="142" y="12"/>
                      </a:lnTo>
                      <a:lnTo>
                        <a:pt x="137" y="8"/>
                      </a:lnTo>
                      <a:lnTo>
                        <a:pt x="131" y="5"/>
                      </a:lnTo>
                      <a:lnTo>
                        <a:pt x="127" y="5"/>
                      </a:lnTo>
                      <a:lnTo>
                        <a:pt x="122" y="8"/>
                      </a:lnTo>
                      <a:lnTo>
                        <a:pt x="119" y="5"/>
                      </a:lnTo>
                      <a:lnTo>
                        <a:pt x="114" y="3"/>
                      </a:lnTo>
                      <a:lnTo>
                        <a:pt x="111" y="2"/>
                      </a:lnTo>
                      <a:lnTo>
                        <a:pt x="107" y="0"/>
                      </a:lnTo>
                      <a:lnTo>
                        <a:pt x="100" y="1"/>
                      </a:lnTo>
                      <a:lnTo>
                        <a:pt x="96" y="4"/>
                      </a:lnTo>
                      <a:lnTo>
                        <a:pt x="90" y="10"/>
                      </a:lnTo>
                      <a:lnTo>
                        <a:pt x="84" y="16"/>
                      </a:lnTo>
                      <a:lnTo>
                        <a:pt x="77" y="23"/>
                      </a:lnTo>
                      <a:lnTo>
                        <a:pt x="69" y="29"/>
                      </a:lnTo>
                      <a:lnTo>
                        <a:pt x="60" y="33"/>
                      </a:lnTo>
                      <a:lnTo>
                        <a:pt x="49" y="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5" name="Freeform 377"/>
                <p:cNvSpPr>
                  <a:spLocks/>
                </p:cNvSpPr>
                <p:nvPr/>
              </p:nvSpPr>
              <p:spPr bwMode="auto">
                <a:xfrm>
                  <a:off x="2320" y="1768"/>
                  <a:ext cx="84" cy="57"/>
                </a:xfrm>
                <a:custGeom>
                  <a:avLst/>
                  <a:gdLst/>
                  <a:ahLst/>
                  <a:cxnLst>
                    <a:cxn ang="0">
                      <a:pos x="6" y="53"/>
                    </a:cxn>
                    <a:cxn ang="0">
                      <a:pos x="7" y="79"/>
                    </a:cxn>
                    <a:cxn ang="0">
                      <a:pos x="5" y="107"/>
                    </a:cxn>
                    <a:cxn ang="0">
                      <a:pos x="1" y="136"/>
                    </a:cxn>
                    <a:cxn ang="0">
                      <a:pos x="15" y="152"/>
                    </a:cxn>
                    <a:cxn ang="0">
                      <a:pos x="39" y="153"/>
                    </a:cxn>
                    <a:cxn ang="0">
                      <a:pos x="60" y="150"/>
                    </a:cxn>
                    <a:cxn ang="0">
                      <a:pos x="82" y="141"/>
                    </a:cxn>
                    <a:cxn ang="0">
                      <a:pos x="97" y="135"/>
                    </a:cxn>
                    <a:cxn ang="0">
                      <a:pos x="108" y="136"/>
                    </a:cxn>
                    <a:cxn ang="0">
                      <a:pos x="119" y="134"/>
                    </a:cxn>
                    <a:cxn ang="0">
                      <a:pos x="130" y="129"/>
                    </a:cxn>
                    <a:cxn ang="0">
                      <a:pos x="138" y="133"/>
                    </a:cxn>
                    <a:cxn ang="0">
                      <a:pos x="160" y="141"/>
                    </a:cxn>
                    <a:cxn ang="0">
                      <a:pos x="169" y="150"/>
                    </a:cxn>
                    <a:cxn ang="0">
                      <a:pos x="175" y="164"/>
                    </a:cxn>
                    <a:cxn ang="0">
                      <a:pos x="183" y="171"/>
                    </a:cxn>
                    <a:cxn ang="0">
                      <a:pos x="192" y="172"/>
                    </a:cxn>
                    <a:cxn ang="0">
                      <a:pos x="198" y="164"/>
                    </a:cxn>
                    <a:cxn ang="0">
                      <a:pos x="199" y="152"/>
                    </a:cxn>
                    <a:cxn ang="0">
                      <a:pos x="198" y="141"/>
                    </a:cxn>
                    <a:cxn ang="0">
                      <a:pos x="195" y="131"/>
                    </a:cxn>
                    <a:cxn ang="0">
                      <a:pos x="197" y="129"/>
                    </a:cxn>
                    <a:cxn ang="0">
                      <a:pos x="199" y="130"/>
                    </a:cxn>
                    <a:cxn ang="0">
                      <a:pos x="201" y="133"/>
                    </a:cxn>
                    <a:cxn ang="0">
                      <a:pos x="203" y="141"/>
                    </a:cxn>
                    <a:cxn ang="0">
                      <a:pos x="205" y="153"/>
                    </a:cxn>
                    <a:cxn ang="0">
                      <a:pos x="209" y="165"/>
                    </a:cxn>
                    <a:cxn ang="0">
                      <a:pos x="218" y="173"/>
                    </a:cxn>
                    <a:cxn ang="0">
                      <a:pos x="232" y="164"/>
                    </a:cxn>
                    <a:cxn ang="0">
                      <a:pos x="238" y="157"/>
                    </a:cxn>
                    <a:cxn ang="0">
                      <a:pos x="247" y="154"/>
                    </a:cxn>
                    <a:cxn ang="0">
                      <a:pos x="249" y="139"/>
                    </a:cxn>
                    <a:cxn ang="0">
                      <a:pos x="250" y="129"/>
                    </a:cxn>
                    <a:cxn ang="0">
                      <a:pos x="251" y="119"/>
                    </a:cxn>
                    <a:cxn ang="0">
                      <a:pos x="252" y="109"/>
                    </a:cxn>
                    <a:cxn ang="0">
                      <a:pos x="247" y="97"/>
                    </a:cxn>
                    <a:cxn ang="0">
                      <a:pos x="242" y="82"/>
                    </a:cxn>
                    <a:cxn ang="0">
                      <a:pos x="237" y="69"/>
                    </a:cxn>
                    <a:cxn ang="0">
                      <a:pos x="231" y="56"/>
                    </a:cxn>
                    <a:cxn ang="0">
                      <a:pos x="221" y="44"/>
                    </a:cxn>
                    <a:cxn ang="0">
                      <a:pos x="213" y="38"/>
                    </a:cxn>
                    <a:cxn ang="0">
                      <a:pos x="205" y="33"/>
                    </a:cxn>
                    <a:cxn ang="0">
                      <a:pos x="194" y="29"/>
                    </a:cxn>
                    <a:cxn ang="0">
                      <a:pos x="178" y="18"/>
                    </a:cxn>
                    <a:cxn ang="0">
                      <a:pos x="162" y="2"/>
                    </a:cxn>
                    <a:cxn ang="0">
                      <a:pos x="134" y="2"/>
                    </a:cxn>
                    <a:cxn ang="0">
                      <a:pos x="95" y="14"/>
                    </a:cxn>
                    <a:cxn ang="0">
                      <a:pos x="59" y="27"/>
                    </a:cxn>
                    <a:cxn ang="0">
                      <a:pos x="22" y="39"/>
                    </a:cxn>
                  </a:cxnLst>
                  <a:rect l="0" t="0" r="r" b="b"/>
                  <a:pathLst>
                    <a:path w="252" h="173">
                      <a:moveTo>
                        <a:pt x="2" y="40"/>
                      </a:moveTo>
                      <a:lnTo>
                        <a:pt x="6" y="53"/>
                      </a:lnTo>
                      <a:lnTo>
                        <a:pt x="7" y="66"/>
                      </a:lnTo>
                      <a:lnTo>
                        <a:pt x="7" y="79"/>
                      </a:lnTo>
                      <a:lnTo>
                        <a:pt x="6" y="93"/>
                      </a:lnTo>
                      <a:lnTo>
                        <a:pt x="5" y="107"/>
                      </a:lnTo>
                      <a:lnTo>
                        <a:pt x="2" y="121"/>
                      </a:lnTo>
                      <a:lnTo>
                        <a:pt x="1" y="136"/>
                      </a:lnTo>
                      <a:lnTo>
                        <a:pt x="0" y="150"/>
                      </a:lnTo>
                      <a:lnTo>
                        <a:pt x="15" y="152"/>
                      </a:lnTo>
                      <a:lnTo>
                        <a:pt x="28" y="153"/>
                      </a:lnTo>
                      <a:lnTo>
                        <a:pt x="39" y="153"/>
                      </a:lnTo>
                      <a:lnTo>
                        <a:pt x="50" y="152"/>
                      </a:lnTo>
                      <a:lnTo>
                        <a:pt x="60" y="150"/>
                      </a:lnTo>
                      <a:lnTo>
                        <a:pt x="71" y="146"/>
                      </a:lnTo>
                      <a:lnTo>
                        <a:pt x="82" y="141"/>
                      </a:lnTo>
                      <a:lnTo>
                        <a:pt x="94" y="134"/>
                      </a:lnTo>
                      <a:lnTo>
                        <a:pt x="97" y="135"/>
                      </a:lnTo>
                      <a:lnTo>
                        <a:pt x="102" y="136"/>
                      </a:lnTo>
                      <a:lnTo>
                        <a:pt x="108" y="136"/>
                      </a:lnTo>
                      <a:lnTo>
                        <a:pt x="113" y="135"/>
                      </a:lnTo>
                      <a:lnTo>
                        <a:pt x="119" y="134"/>
                      </a:lnTo>
                      <a:lnTo>
                        <a:pt x="125" y="131"/>
                      </a:lnTo>
                      <a:lnTo>
                        <a:pt x="130" y="129"/>
                      </a:lnTo>
                      <a:lnTo>
                        <a:pt x="133" y="127"/>
                      </a:lnTo>
                      <a:lnTo>
                        <a:pt x="138" y="133"/>
                      </a:lnTo>
                      <a:lnTo>
                        <a:pt x="149" y="137"/>
                      </a:lnTo>
                      <a:lnTo>
                        <a:pt x="160" y="141"/>
                      </a:lnTo>
                      <a:lnTo>
                        <a:pt x="165" y="142"/>
                      </a:lnTo>
                      <a:lnTo>
                        <a:pt x="169" y="150"/>
                      </a:lnTo>
                      <a:lnTo>
                        <a:pt x="172" y="158"/>
                      </a:lnTo>
                      <a:lnTo>
                        <a:pt x="175" y="164"/>
                      </a:lnTo>
                      <a:lnTo>
                        <a:pt x="178" y="167"/>
                      </a:lnTo>
                      <a:lnTo>
                        <a:pt x="183" y="171"/>
                      </a:lnTo>
                      <a:lnTo>
                        <a:pt x="187" y="173"/>
                      </a:lnTo>
                      <a:lnTo>
                        <a:pt x="192" y="172"/>
                      </a:lnTo>
                      <a:lnTo>
                        <a:pt x="198" y="168"/>
                      </a:lnTo>
                      <a:lnTo>
                        <a:pt x="198" y="164"/>
                      </a:lnTo>
                      <a:lnTo>
                        <a:pt x="199" y="159"/>
                      </a:lnTo>
                      <a:lnTo>
                        <a:pt x="199" y="152"/>
                      </a:lnTo>
                      <a:lnTo>
                        <a:pt x="199" y="146"/>
                      </a:lnTo>
                      <a:lnTo>
                        <a:pt x="198" y="141"/>
                      </a:lnTo>
                      <a:lnTo>
                        <a:pt x="197" y="135"/>
                      </a:lnTo>
                      <a:lnTo>
                        <a:pt x="195" y="131"/>
                      </a:lnTo>
                      <a:lnTo>
                        <a:pt x="194" y="128"/>
                      </a:lnTo>
                      <a:lnTo>
                        <a:pt x="197" y="129"/>
                      </a:lnTo>
                      <a:lnTo>
                        <a:pt x="198" y="129"/>
                      </a:lnTo>
                      <a:lnTo>
                        <a:pt x="199" y="130"/>
                      </a:lnTo>
                      <a:lnTo>
                        <a:pt x="201" y="131"/>
                      </a:lnTo>
                      <a:lnTo>
                        <a:pt x="201" y="133"/>
                      </a:lnTo>
                      <a:lnTo>
                        <a:pt x="202" y="136"/>
                      </a:lnTo>
                      <a:lnTo>
                        <a:pt x="203" y="141"/>
                      </a:lnTo>
                      <a:lnTo>
                        <a:pt x="203" y="146"/>
                      </a:lnTo>
                      <a:lnTo>
                        <a:pt x="205" y="153"/>
                      </a:lnTo>
                      <a:lnTo>
                        <a:pt x="207" y="159"/>
                      </a:lnTo>
                      <a:lnTo>
                        <a:pt x="209" y="165"/>
                      </a:lnTo>
                      <a:lnTo>
                        <a:pt x="212" y="169"/>
                      </a:lnTo>
                      <a:lnTo>
                        <a:pt x="218" y="173"/>
                      </a:lnTo>
                      <a:lnTo>
                        <a:pt x="227" y="171"/>
                      </a:lnTo>
                      <a:lnTo>
                        <a:pt x="232" y="164"/>
                      </a:lnTo>
                      <a:lnTo>
                        <a:pt x="235" y="154"/>
                      </a:lnTo>
                      <a:lnTo>
                        <a:pt x="238" y="157"/>
                      </a:lnTo>
                      <a:lnTo>
                        <a:pt x="243" y="158"/>
                      </a:lnTo>
                      <a:lnTo>
                        <a:pt x="247" y="154"/>
                      </a:lnTo>
                      <a:lnTo>
                        <a:pt x="249" y="145"/>
                      </a:lnTo>
                      <a:lnTo>
                        <a:pt x="249" y="139"/>
                      </a:lnTo>
                      <a:lnTo>
                        <a:pt x="250" y="134"/>
                      </a:lnTo>
                      <a:lnTo>
                        <a:pt x="250" y="129"/>
                      </a:lnTo>
                      <a:lnTo>
                        <a:pt x="251" y="123"/>
                      </a:lnTo>
                      <a:lnTo>
                        <a:pt x="251" y="119"/>
                      </a:lnTo>
                      <a:lnTo>
                        <a:pt x="252" y="114"/>
                      </a:lnTo>
                      <a:lnTo>
                        <a:pt x="252" y="109"/>
                      </a:lnTo>
                      <a:lnTo>
                        <a:pt x="252" y="106"/>
                      </a:lnTo>
                      <a:lnTo>
                        <a:pt x="247" y="97"/>
                      </a:lnTo>
                      <a:lnTo>
                        <a:pt x="245" y="89"/>
                      </a:lnTo>
                      <a:lnTo>
                        <a:pt x="242" y="82"/>
                      </a:lnTo>
                      <a:lnTo>
                        <a:pt x="239" y="75"/>
                      </a:lnTo>
                      <a:lnTo>
                        <a:pt x="237" y="69"/>
                      </a:lnTo>
                      <a:lnTo>
                        <a:pt x="235" y="63"/>
                      </a:lnTo>
                      <a:lnTo>
                        <a:pt x="231" y="56"/>
                      </a:lnTo>
                      <a:lnTo>
                        <a:pt x="227" y="48"/>
                      </a:lnTo>
                      <a:lnTo>
                        <a:pt x="221" y="44"/>
                      </a:lnTo>
                      <a:lnTo>
                        <a:pt x="216" y="40"/>
                      </a:lnTo>
                      <a:lnTo>
                        <a:pt x="213" y="38"/>
                      </a:lnTo>
                      <a:lnTo>
                        <a:pt x="208" y="35"/>
                      </a:lnTo>
                      <a:lnTo>
                        <a:pt x="205" y="33"/>
                      </a:lnTo>
                      <a:lnTo>
                        <a:pt x="200" y="31"/>
                      </a:lnTo>
                      <a:lnTo>
                        <a:pt x="194" y="29"/>
                      </a:lnTo>
                      <a:lnTo>
                        <a:pt x="188" y="25"/>
                      </a:lnTo>
                      <a:lnTo>
                        <a:pt x="178" y="18"/>
                      </a:lnTo>
                      <a:lnTo>
                        <a:pt x="170" y="9"/>
                      </a:lnTo>
                      <a:lnTo>
                        <a:pt x="162" y="2"/>
                      </a:lnTo>
                      <a:lnTo>
                        <a:pt x="155" y="0"/>
                      </a:lnTo>
                      <a:lnTo>
                        <a:pt x="134" y="2"/>
                      </a:lnTo>
                      <a:lnTo>
                        <a:pt x="114" y="7"/>
                      </a:lnTo>
                      <a:lnTo>
                        <a:pt x="95" y="14"/>
                      </a:lnTo>
                      <a:lnTo>
                        <a:pt x="78" y="20"/>
                      </a:lnTo>
                      <a:lnTo>
                        <a:pt x="59" y="27"/>
                      </a:lnTo>
                      <a:lnTo>
                        <a:pt x="41" y="34"/>
                      </a:lnTo>
                      <a:lnTo>
                        <a:pt x="22" y="39"/>
                      </a:lnTo>
                      <a:lnTo>
                        <a:pt x="2" y="4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6" name="Freeform 378"/>
                <p:cNvSpPr>
                  <a:spLocks/>
                </p:cNvSpPr>
                <p:nvPr/>
              </p:nvSpPr>
              <p:spPr bwMode="auto">
                <a:xfrm>
                  <a:off x="2872" y="1739"/>
                  <a:ext cx="26" cy="24"/>
                </a:xfrm>
                <a:custGeom>
                  <a:avLst/>
                  <a:gdLst/>
                  <a:ahLst/>
                  <a:cxnLst>
                    <a:cxn ang="0">
                      <a:pos x="51" y="73"/>
                    </a:cxn>
                    <a:cxn ang="0">
                      <a:pos x="47" y="65"/>
                    </a:cxn>
                    <a:cxn ang="0">
                      <a:pos x="41" y="58"/>
                    </a:cxn>
                    <a:cxn ang="0">
                      <a:pos x="36" y="52"/>
                    </a:cxn>
                    <a:cxn ang="0">
                      <a:pos x="30" y="45"/>
                    </a:cxn>
                    <a:cxn ang="0">
                      <a:pos x="28" y="39"/>
                    </a:cxn>
                    <a:cxn ang="0">
                      <a:pos x="25" y="35"/>
                    </a:cxn>
                    <a:cxn ang="0">
                      <a:pos x="23" y="29"/>
                    </a:cxn>
                    <a:cxn ang="0">
                      <a:pos x="20" y="22"/>
                    </a:cxn>
                    <a:cxn ang="0">
                      <a:pos x="16" y="16"/>
                    </a:cxn>
                    <a:cxn ang="0">
                      <a:pos x="11" y="10"/>
                    </a:cxn>
                    <a:cxn ang="0">
                      <a:pos x="6" y="5"/>
                    </a:cxn>
                    <a:cxn ang="0">
                      <a:pos x="0" y="0"/>
                    </a:cxn>
                    <a:cxn ang="0">
                      <a:pos x="11" y="1"/>
                    </a:cxn>
                    <a:cxn ang="0">
                      <a:pos x="21" y="3"/>
                    </a:cxn>
                    <a:cxn ang="0">
                      <a:pos x="30" y="7"/>
                    </a:cxn>
                    <a:cxn ang="0">
                      <a:pos x="39" y="10"/>
                    </a:cxn>
                    <a:cxn ang="0">
                      <a:pos x="47" y="13"/>
                    </a:cxn>
                    <a:cxn ang="0">
                      <a:pos x="55" y="16"/>
                    </a:cxn>
                    <a:cxn ang="0">
                      <a:pos x="66" y="17"/>
                    </a:cxn>
                    <a:cxn ang="0">
                      <a:pos x="76" y="19"/>
                    </a:cxn>
                    <a:cxn ang="0">
                      <a:pos x="76" y="24"/>
                    </a:cxn>
                    <a:cxn ang="0">
                      <a:pos x="75" y="29"/>
                    </a:cxn>
                    <a:cxn ang="0">
                      <a:pos x="75" y="35"/>
                    </a:cxn>
                    <a:cxn ang="0">
                      <a:pos x="74" y="39"/>
                    </a:cxn>
                    <a:cxn ang="0">
                      <a:pos x="74" y="44"/>
                    </a:cxn>
                    <a:cxn ang="0">
                      <a:pos x="73" y="49"/>
                    </a:cxn>
                    <a:cxn ang="0">
                      <a:pos x="73" y="53"/>
                    </a:cxn>
                    <a:cxn ang="0">
                      <a:pos x="73" y="57"/>
                    </a:cxn>
                    <a:cxn ang="0">
                      <a:pos x="67" y="62"/>
                    </a:cxn>
                    <a:cxn ang="0">
                      <a:pos x="63" y="67"/>
                    </a:cxn>
                    <a:cxn ang="0">
                      <a:pos x="59" y="69"/>
                    </a:cxn>
                    <a:cxn ang="0">
                      <a:pos x="51" y="73"/>
                    </a:cxn>
                  </a:cxnLst>
                  <a:rect l="0" t="0" r="r" b="b"/>
                  <a:pathLst>
                    <a:path w="76" h="73">
                      <a:moveTo>
                        <a:pt x="51" y="73"/>
                      </a:moveTo>
                      <a:lnTo>
                        <a:pt x="47" y="65"/>
                      </a:lnTo>
                      <a:lnTo>
                        <a:pt x="41" y="58"/>
                      </a:lnTo>
                      <a:lnTo>
                        <a:pt x="36" y="52"/>
                      </a:lnTo>
                      <a:lnTo>
                        <a:pt x="30" y="45"/>
                      </a:lnTo>
                      <a:lnTo>
                        <a:pt x="28" y="39"/>
                      </a:lnTo>
                      <a:lnTo>
                        <a:pt x="25" y="35"/>
                      </a:lnTo>
                      <a:lnTo>
                        <a:pt x="23" y="29"/>
                      </a:lnTo>
                      <a:lnTo>
                        <a:pt x="20" y="22"/>
                      </a:lnTo>
                      <a:lnTo>
                        <a:pt x="16" y="16"/>
                      </a:lnTo>
                      <a:lnTo>
                        <a:pt x="11" y="10"/>
                      </a:ln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11" y="1"/>
                      </a:lnTo>
                      <a:lnTo>
                        <a:pt x="21" y="3"/>
                      </a:lnTo>
                      <a:lnTo>
                        <a:pt x="30" y="7"/>
                      </a:lnTo>
                      <a:lnTo>
                        <a:pt x="39" y="10"/>
                      </a:lnTo>
                      <a:lnTo>
                        <a:pt x="47" y="13"/>
                      </a:lnTo>
                      <a:lnTo>
                        <a:pt x="55" y="16"/>
                      </a:lnTo>
                      <a:lnTo>
                        <a:pt x="66" y="17"/>
                      </a:lnTo>
                      <a:lnTo>
                        <a:pt x="76" y="19"/>
                      </a:lnTo>
                      <a:lnTo>
                        <a:pt x="76" y="24"/>
                      </a:lnTo>
                      <a:lnTo>
                        <a:pt x="75" y="29"/>
                      </a:lnTo>
                      <a:lnTo>
                        <a:pt x="75" y="35"/>
                      </a:lnTo>
                      <a:lnTo>
                        <a:pt x="74" y="39"/>
                      </a:lnTo>
                      <a:lnTo>
                        <a:pt x="74" y="44"/>
                      </a:lnTo>
                      <a:lnTo>
                        <a:pt x="73" y="49"/>
                      </a:lnTo>
                      <a:lnTo>
                        <a:pt x="73" y="53"/>
                      </a:lnTo>
                      <a:lnTo>
                        <a:pt x="73" y="57"/>
                      </a:lnTo>
                      <a:lnTo>
                        <a:pt x="67" y="62"/>
                      </a:lnTo>
                      <a:lnTo>
                        <a:pt x="63" y="67"/>
                      </a:lnTo>
                      <a:lnTo>
                        <a:pt x="59" y="69"/>
                      </a:lnTo>
                      <a:lnTo>
                        <a:pt x="51" y="7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7" name="Freeform 379"/>
                <p:cNvSpPr>
                  <a:spLocks/>
                </p:cNvSpPr>
                <p:nvPr/>
              </p:nvSpPr>
              <p:spPr bwMode="auto">
                <a:xfrm>
                  <a:off x="2694" y="1699"/>
                  <a:ext cx="47" cy="37"/>
                </a:xfrm>
                <a:custGeom>
                  <a:avLst/>
                  <a:gdLst/>
                  <a:ahLst/>
                  <a:cxnLst>
                    <a:cxn ang="0">
                      <a:pos x="56" y="9"/>
                    </a:cxn>
                    <a:cxn ang="0">
                      <a:pos x="64" y="8"/>
                    </a:cxn>
                    <a:cxn ang="0">
                      <a:pos x="70" y="7"/>
                    </a:cxn>
                    <a:cxn ang="0">
                      <a:pos x="76" y="5"/>
                    </a:cxn>
                    <a:cxn ang="0">
                      <a:pos x="81" y="2"/>
                    </a:cxn>
                    <a:cxn ang="0">
                      <a:pos x="85" y="1"/>
                    </a:cxn>
                    <a:cxn ang="0">
                      <a:pos x="89" y="0"/>
                    </a:cxn>
                    <a:cxn ang="0">
                      <a:pos x="92" y="0"/>
                    </a:cxn>
                    <a:cxn ang="0">
                      <a:pos x="96" y="0"/>
                    </a:cxn>
                    <a:cxn ang="0">
                      <a:pos x="100" y="1"/>
                    </a:cxn>
                    <a:cxn ang="0">
                      <a:pos x="105" y="4"/>
                    </a:cxn>
                    <a:cxn ang="0">
                      <a:pos x="110" y="7"/>
                    </a:cxn>
                    <a:cxn ang="0">
                      <a:pos x="115" y="12"/>
                    </a:cxn>
                    <a:cxn ang="0">
                      <a:pos x="121" y="16"/>
                    </a:cxn>
                    <a:cxn ang="0">
                      <a:pos x="127" y="22"/>
                    </a:cxn>
                    <a:cxn ang="0">
                      <a:pos x="133" y="28"/>
                    </a:cxn>
                    <a:cxn ang="0">
                      <a:pos x="138" y="35"/>
                    </a:cxn>
                    <a:cxn ang="0">
                      <a:pos x="140" y="39"/>
                    </a:cxn>
                    <a:cxn ang="0">
                      <a:pos x="140" y="45"/>
                    </a:cxn>
                    <a:cxn ang="0">
                      <a:pos x="138" y="50"/>
                    </a:cxn>
                    <a:cxn ang="0">
                      <a:pos x="133" y="55"/>
                    </a:cxn>
                    <a:cxn ang="0">
                      <a:pos x="136" y="61"/>
                    </a:cxn>
                    <a:cxn ang="0">
                      <a:pos x="140" y="65"/>
                    </a:cxn>
                    <a:cxn ang="0">
                      <a:pos x="142" y="72"/>
                    </a:cxn>
                    <a:cxn ang="0">
                      <a:pos x="141" y="84"/>
                    </a:cxn>
                    <a:cxn ang="0">
                      <a:pos x="137" y="91"/>
                    </a:cxn>
                    <a:cxn ang="0">
                      <a:pos x="133" y="97"/>
                    </a:cxn>
                    <a:cxn ang="0">
                      <a:pos x="128" y="102"/>
                    </a:cxn>
                    <a:cxn ang="0">
                      <a:pos x="123" y="107"/>
                    </a:cxn>
                    <a:cxn ang="0">
                      <a:pos x="118" y="107"/>
                    </a:cxn>
                    <a:cxn ang="0">
                      <a:pos x="111" y="109"/>
                    </a:cxn>
                    <a:cxn ang="0">
                      <a:pos x="100" y="109"/>
                    </a:cxn>
                    <a:cxn ang="0">
                      <a:pos x="91" y="110"/>
                    </a:cxn>
                    <a:cxn ang="0">
                      <a:pos x="82" y="110"/>
                    </a:cxn>
                    <a:cxn ang="0">
                      <a:pos x="73" y="109"/>
                    </a:cxn>
                    <a:cxn ang="0">
                      <a:pos x="67" y="107"/>
                    </a:cxn>
                    <a:cxn ang="0">
                      <a:pos x="63" y="104"/>
                    </a:cxn>
                    <a:cxn ang="0">
                      <a:pos x="52" y="103"/>
                    </a:cxn>
                    <a:cxn ang="0">
                      <a:pos x="45" y="99"/>
                    </a:cxn>
                    <a:cxn ang="0">
                      <a:pos x="39" y="95"/>
                    </a:cxn>
                    <a:cxn ang="0">
                      <a:pos x="33" y="87"/>
                    </a:cxn>
                    <a:cxn ang="0">
                      <a:pos x="26" y="83"/>
                    </a:cxn>
                    <a:cxn ang="0">
                      <a:pos x="19" y="80"/>
                    </a:cxn>
                    <a:cxn ang="0">
                      <a:pos x="14" y="75"/>
                    </a:cxn>
                    <a:cxn ang="0">
                      <a:pos x="8" y="72"/>
                    </a:cxn>
                    <a:cxn ang="0">
                      <a:pos x="3" y="69"/>
                    </a:cxn>
                    <a:cxn ang="0">
                      <a:pos x="1" y="65"/>
                    </a:cxn>
                    <a:cxn ang="0">
                      <a:pos x="0" y="60"/>
                    </a:cxn>
                    <a:cxn ang="0">
                      <a:pos x="1" y="53"/>
                    </a:cxn>
                    <a:cxn ang="0">
                      <a:pos x="8" y="50"/>
                    </a:cxn>
                    <a:cxn ang="0">
                      <a:pos x="17" y="50"/>
                    </a:cxn>
                    <a:cxn ang="0">
                      <a:pos x="26" y="52"/>
                    </a:cxn>
                    <a:cxn ang="0">
                      <a:pos x="34" y="55"/>
                    </a:cxn>
                    <a:cxn ang="0">
                      <a:pos x="33" y="45"/>
                    </a:cxn>
                    <a:cxn ang="0">
                      <a:pos x="38" y="38"/>
                    </a:cxn>
                    <a:cxn ang="0">
                      <a:pos x="47" y="35"/>
                    </a:cxn>
                    <a:cxn ang="0">
                      <a:pos x="59" y="35"/>
                    </a:cxn>
                    <a:cxn ang="0">
                      <a:pos x="59" y="29"/>
                    </a:cxn>
                    <a:cxn ang="0">
                      <a:pos x="58" y="22"/>
                    </a:cxn>
                    <a:cxn ang="0">
                      <a:pos x="58" y="16"/>
                    </a:cxn>
                    <a:cxn ang="0">
                      <a:pos x="56" y="9"/>
                    </a:cxn>
                  </a:cxnLst>
                  <a:rect l="0" t="0" r="r" b="b"/>
                  <a:pathLst>
                    <a:path w="142" h="110">
                      <a:moveTo>
                        <a:pt x="56" y="9"/>
                      </a:moveTo>
                      <a:lnTo>
                        <a:pt x="64" y="8"/>
                      </a:lnTo>
                      <a:lnTo>
                        <a:pt x="70" y="7"/>
                      </a:lnTo>
                      <a:lnTo>
                        <a:pt x="76" y="5"/>
                      </a:lnTo>
                      <a:lnTo>
                        <a:pt x="81" y="2"/>
                      </a:lnTo>
                      <a:lnTo>
                        <a:pt x="85" y="1"/>
                      </a:lnTo>
                      <a:lnTo>
                        <a:pt x="89" y="0"/>
                      </a:lnTo>
                      <a:lnTo>
                        <a:pt x="92" y="0"/>
                      </a:lnTo>
                      <a:lnTo>
                        <a:pt x="96" y="0"/>
                      </a:lnTo>
                      <a:lnTo>
                        <a:pt x="100" y="1"/>
                      </a:lnTo>
                      <a:lnTo>
                        <a:pt x="105" y="4"/>
                      </a:lnTo>
                      <a:lnTo>
                        <a:pt x="110" y="7"/>
                      </a:lnTo>
                      <a:lnTo>
                        <a:pt x="115" y="12"/>
                      </a:lnTo>
                      <a:lnTo>
                        <a:pt x="121" y="16"/>
                      </a:lnTo>
                      <a:lnTo>
                        <a:pt x="127" y="22"/>
                      </a:lnTo>
                      <a:lnTo>
                        <a:pt x="133" y="28"/>
                      </a:lnTo>
                      <a:lnTo>
                        <a:pt x="138" y="35"/>
                      </a:lnTo>
                      <a:lnTo>
                        <a:pt x="140" y="39"/>
                      </a:lnTo>
                      <a:lnTo>
                        <a:pt x="140" y="45"/>
                      </a:lnTo>
                      <a:lnTo>
                        <a:pt x="138" y="50"/>
                      </a:lnTo>
                      <a:lnTo>
                        <a:pt x="133" y="55"/>
                      </a:lnTo>
                      <a:lnTo>
                        <a:pt x="136" y="61"/>
                      </a:lnTo>
                      <a:lnTo>
                        <a:pt x="140" y="65"/>
                      </a:lnTo>
                      <a:lnTo>
                        <a:pt x="142" y="72"/>
                      </a:lnTo>
                      <a:lnTo>
                        <a:pt x="141" y="84"/>
                      </a:lnTo>
                      <a:lnTo>
                        <a:pt x="137" y="91"/>
                      </a:lnTo>
                      <a:lnTo>
                        <a:pt x="133" y="97"/>
                      </a:lnTo>
                      <a:lnTo>
                        <a:pt x="128" y="102"/>
                      </a:lnTo>
                      <a:lnTo>
                        <a:pt x="123" y="107"/>
                      </a:lnTo>
                      <a:lnTo>
                        <a:pt x="118" y="107"/>
                      </a:lnTo>
                      <a:lnTo>
                        <a:pt x="111" y="109"/>
                      </a:lnTo>
                      <a:lnTo>
                        <a:pt x="100" y="109"/>
                      </a:lnTo>
                      <a:lnTo>
                        <a:pt x="91" y="110"/>
                      </a:lnTo>
                      <a:lnTo>
                        <a:pt x="82" y="110"/>
                      </a:lnTo>
                      <a:lnTo>
                        <a:pt x="73" y="109"/>
                      </a:lnTo>
                      <a:lnTo>
                        <a:pt x="67" y="107"/>
                      </a:lnTo>
                      <a:lnTo>
                        <a:pt x="63" y="104"/>
                      </a:lnTo>
                      <a:lnTo>
                        <a:pt x="52" y="103"/>
                      </a:lnTo>
                      <a:lnTo>
                        <a:pt x="45" y="99"/>
                      </a:lnTo>
                      <a:lnTo>
                        <a:pt x="39" y="95"/>
                      </a:lnTo>
                      <a:lnTo>
                        <a:pt x="33" y="87"/>
                      </a:lnTo>
                      <a:lnTo>
                        <a:pt x="26" y="83"/>
                      </a:lnTo>
                      <a:lnTo>
                        <a:pt x="19" y="80"/>
                      </a:lnTo>
                      <a:lnTo>
                        <a:pt x="14" y="75"/>
                      </a:lnTo>
                      <a:lnTo>
                        <a:pt x="8" y="72"/>
                      </a:lnTo>
                      <a:lnTo>
                        <a:pt x="3" y="69"/>
                      </a:lnTo>
                      <a:lnTo>
                        <a:pt x="1" y="65"/>
                      </a:lnTo>
                      <a:lnTo>
                        <a:pt x="0" y="60"/>
                      </a:lnTo>
                      <a:lnTo>
                        <a:pt x="1" y="53"/>
                      </a:lnTo>
                      <a:lnTo>
                        <a:pt x="8" y="50"/>
                      </a:lnTo>
                      <a:lnTo>
                        <a:pt x="17" y="50"/>
                      </a:lnTo>
                      <a:lnTo>
                        <a:pt x="26" y="52"/>
                      </a:lnTo>
                      <a:lnTo>
                        <a:pt x="34" y="55"/>
                      </a:lnTo>
                      <a:lnTo>
                        <a:pt x="33" y="45"/>
                      </a:lnTo>
                      <a:lnTo>
                        <a:pt x="38" y="38"/>
                      </a:lnTo>
                      <a:lnTo>
                        <a:pt x="47" y="35"/>
                      </a:lnTo>
                      <a:lnTo>
                        <a:pt x="59" y="35"/>
                      </a:lnTo>
                      <a:lnTo>
                        <a:pt x="59" y="29"/>
                      </a:lnTo>
                      <a:lnTo>
                        <a:pt x="58" y="22"/>
                      </a:lnTo>
                      <a:lnTo>
                        <a:pt x="58" y="16"/>
                      </a:lnTo>
                      <a:lnTo>
                        <a:pt x="56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8" name="Freeform 380"/>
                <p:cNvSpPr>
                  <a:spLocks/>
                </p:cNvSpPr>
                <p:nvPr/>
              </p:nvSpPr>
              <p:spPr bwMode="auto">
                <a:xfrm>
                  <a:off x="2841" y="1726"/>
                  <a:ext cx="48" cy="62"/>
                </a:xfrm>
                <a:custGeom>
                  <a:avLst/>
                  <a:gdLst/>
                  <a:ahLst/>
                  <a:cxnLst>
                    <a:cxn ang="0">
                      <a:pos x="41" y="9"/>
                    </a:cxn>
                    <a:cxn ang="0">
                      <a:pos x="31" y="2"/>
                    </a:cxn>
                    <a:cxn ang="0">
                      <a:pos x="22" y="1"/>
                    </a:cxn>
                    <a:cxn ang="0">
                      <a:pos x="17" y="7"/>
                    </a:cxn>
                    <a:cxn ang="0">
                      <a:pos x="17" y="15"/>
                    </a:cxn>
                    <a:cxn ang="0">
                      <a:pos x="20" y="23"/>
                    </a:cxn>
                    <a:cxn ang="0">
                      <a:pos x="20" y="30"/>
                    </a:cxn>
                    <a:cxn ang="0">
                      <a:pos x="21" y="37"/>
                    </a:cxn>
                    <a:cxn ang="0">
                      <a:pos x="28" y="47"/>
                    </a:cxn>
                    <a:cxn ang="0">
                      <a:pos x="38" y="51"/>
                    </a:cxn>
                    <a:cxn ang="0">
                      <a:pos x="37" y="52"/>
                    </a:cxn>
                    <a:cxn ang="0">
                      <a:pos x="27" y="49"/>
                    </a:cxn>
                    <a:cxn ang="0">
                      <a:pos x="14" y="51"/>
                    </a:cxn>
                    <a:cxn ang="0">
                      <a:pos x="6" y="66"/>
                    </a:cxn>
                    <a:cxn ang="0">
                      <a:pos x="2" y="76"/>
                    </a:cxn>
                    <a:cxn ang="0">
                      <a:pos x="1" y="94"/>
                    </a:cxn>
                    <a:cxn ang="0">
                      <a:pos x="5" y="104"/>
                    </a:cxn>
                    <a:cxn ang="0">
                      <a:pos x="1" y="109"/>
                    </a:cxn>
                    <a:cxn ang="0">
                      <a:pos x="4" y="125"/>
                    </a:cxn>
                    <a:cxn ang="0">
                      <a:pos x="15" y="133"/>
                    </a:cxn>
                    <a:cxn ang="0">
                      <a:pos x="36" y="141"/>
                    </a:cxn>
                    <a:cxn ang="0">
                      <a:pos x="57" y="158"/>
                    </a:cxn>
                    <a:cxn ang="0">
                      <a:pos x="78" y="175"/>
                    </a:cxn>
                    <a:cxn ang="0">
                      <a:pos x="102" y="186"/>
                    </a:cxn>
                    <a:cxn ang="0">
                      <a:pos x="119" y="176"/>
                    </a:cxn>
                    <a:cxn ang="0">
                      <a:pos x="127" y="152"/>
                    </a:cxn>
                    <a:cxn ang="0">
                      <a:pos x="135" y="129"/>
                    </a:cxn>
                    <a:cxn ang="0">
                      <a:pos x="143" y="114"/>
                    </a:cxn>
                    <a:cxn ang="0">
                      <a:pos x="142" y="104"/>
                    </a:cxn>
                    <a:cxn ang="0">
                      <a:pos x="131" y="91"/>
                    </a:cxn>
                    <a:cxn ang="0">
                      <a:pos x="123" y="78"/>
                    </a:cxn>
                    <a:cxn ang="0">
                      <a:pos x="118" y="68"/>
                    </a:cxn>
                    <a:cxn ang="0">
                      <a:pos x="111" y="55"/>
                    </a:cxn>
                    <a:cxn ang="0">
                      <a:pos x="101" y="44"/>
                    </a:cxn>
                    <a:cxn ang="0">
                      <a:pos x="84" y="30"/>
                    </a:cxn>
                    <a:cxn ang="0">
                      <a:pos x="74" y="18"/>
                    </a:cxn>
                    <a:cxn ang="0">
                      <a:pos x="63" y="16"/>
                    </a:cxn>
                    <a:cxn ang="0">
                      <a:pos x="53" y="15"/>
                    </a:cxn>
                  </a:cxnLst>
                  <a:rect l="0" t="0" r="r" b="b"/>
                  <a:pathLst>
                    <a:path w="146" h="187">
                      <a:moveTo>
                        <a:pt x="44" y="14"/>
                      </a:moveTo>
                      <a:lnTo>
                        <a:pt x="41" y="9"/>
                      </a:lnTo>
                      <a:lnTo>
                        <a:pt x="36" y="6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1"/>
                      </a:lnTo>
                      <a:lnTo>
                        <a:pt x="19" y="3"/>
                      </a:lnTo>
                      <a:lnTo>
                        <a:pt x="17" y="7"/>
                      </a:lnTo>
                      <a:lnTo>
                        <a:pt x="16" y="11"/>
                      </a:lnTo>
                      <a:lnTo>
                        <a:pt x="17" y="15"/>
                      </a:lnTo>
                      <a:lnTo>
                        <a:pt x="19" y="19"/>
                      </a:lnTo>
                      <a:lnTo>
                        <a:pt x="20" y="23"/>
                      </a:lnTo>
                      <a:lnTo>
                        <a:pt x="21" y="27"/>
                      </a:lnTo>
                      <a:lnTo>
                        <a:pt x="20" y="30"/>
                      </a:lnTo>
                      <a:lnTo>
                        <a:pt x="20" y="33"/>
                      </a:lnTo>
                      <a:lnTo>
                        <a:pt x="21" y="37"/>
                      </a:lnTo>
                      <a:lnTo>
                        <a:pt x="23" y="40"/>
                      </a:lnTo>
                      <a:lnTo>
                        <a:pt x="28" y="47"/>
                      </a:lnTo>
                      <a:lnTo>
                        <a:pt x="32" y="49"/>
                      </a:lnTo>
                      <a:lnTo>
                        <a:pt x="38" y="51"/>
                      </a:lnTo>
                      <a:lnTo>
                        <a:pt x="43" y="51"/>
                      </a:lnTo>
                      <a:lnTo>
                        <a:pt x="37" y="52"/>
                      </a:lnTo>
                      <a:lnTo>
                        <a:pt x="31" y="51"/>
                      </a:lnTo>
                      <a:lnTo>
                        <a:pt x="27" y="49"/>
                      </a:lnTo>
                      <a:lnTo>
                        <a:pt x="21" y="48"/>
                      </a:lnTo>
                      <a:lnTo>
                        <a:pt x="14" y="51"/>
                      </a:lnTo>
                      <a:lnTo>
                        <a:pt x="8" y="56"/>
                      </a:lnTo>
                      <a:lnTo>
                        <a:pt x="6" y="66"/>
                      </a:lnTo>
                      <a:lnTo>
                        <a:pt x="9" y="73"/>
                      </a:lnTo>
                      <a:lnTo>
                        <a:pt x="2" y="76"/>
                      </a:lnTo>
                      <a:lnTo>
                        <a:pt x="0" y="85"/>
                      </a:lnTo>
                      <a:lnTo>
                        <a:pt x="1" y="94"/>
                      </a:lnTo>
                      <a:lnTo>
                        <a:pt x="8" y="101"/>
                      </a:lnTo>
                      <a:lnTo>
                        <a:pt x="5" y="104"/>
                      </a:lnTo>
                      <a:lnTo>
                        <a:pt x="2" y="107"/>
                      </a:lnTo>
                      <a:lnTo>
                        <a:pt x="1" y="109"/>
                      </a:lnTo>
                      <a:lnTo>
                        <a:pt x="0" y="115"/>
                      </a:lnTo>
                      <a:lnTo>
                        <a:pt x="4" y="125"/>
                      </a:lnTo>
                      <a:lnTo>
                        <a:pt x="8" y="130"/>
                      </a:lnTo>
                      <a:lnTo>
                        <a:pt x="15" y="133"/>
                      </a:lnTo>
                      <a:lnTo>
                        <a:pt x="26" y="133"/>
                      </a:lnTo>
                      <a:lnTo>
                        <a:pt x="36" y="141"/>
                      </a:lnTo>
                      <a:lnTo>
                        <a:pt x="46" y="149"/>
                      </a:lnTo>
                      <a:lnTo>
                        <a:pt x="57" y="158"/>
                      </a:lnTo>
                      <a:lnTo>
                        <a:pt x="67" y="167"/>
                      </a:lnTo>
                      <a:lnTo>
                        <a:pt x="78" y="175"/>
                      </a:lnTo>
                      <a:lnTo>
                        <a:pt x="89" y="181"/>
                      </a:lnTo>
                      <a:lnTo>
                        <a:pt x="102" y="186"/>
                      </a:lnTo>
                      <a:lnTo>
                        <a:pt x="115" y="187"/>
                      </a:lnTo>
                      <a:lnTo>
                        <a:pt x="119" y="176"/>
                      </a:lnTo>
                      <a:lnTo>
                        <a:pt x="123" y="164"/>
                      </a:lnTo>
                      <a:lnTo>
                        <a:pt x="127" y="152"/>
                      </a:lnTo>
                      <a:lnTo>
                        <a:pt x="132" y="140"/>
                      </a:lnTo>
                      <a:lnTo>
                        <a:pt x="135" y="129"/>
                      </a:lnTo>
                      <a:lnTo>
                        <a:pt x="140" y="121"/>
                      </a:lnTo>
                      <a:lnTo>
                        <a:pt x="143" y="114"/>
                      </a:lnTo>
                      <a:lnTo>
                        <a:pt x="146" y="112"/>
                      </a:lnTo>
                      <a:lnTo>
                        <a:pt x="142" y="104"/>
                      </a:lnTo>
                      <a:lnTo>
                        <a:pt x="136" y="97"/>
                      </a:lnTo>
                      <a:lnTo>
                        <a:pt x="131" y="91"/>
                      </a:lnTo>
                      <a:lnTo>
                        <a:pt x="125" y="84"/>
                      </a:lnTo>
                      <a:lnTo>
                        <a:pt x="123" y="78"/>
                      </a:lnTo>
                      <a:lnTo>
                        <a:pt x="120" y="74"/>
                      </a:lnTo>
                      <a:lnTo>
                        <a:pt x="118" y="68"/>
                      </a:lnTo>
                      <a:lnTo>
                        <a:pt x="115" y="61"/>
                      </a:lnTo>
                      <a:lnTo>
                        <a:pt x="111" y="55"/>
                      </a:lnTo>
                      <a:lnTo>
                        <a:pt x="106" y="49"/>
                      </a:lnTo>
                      <a:lnTo>
                        <a:pt x="101" y="44"/>
                      </a:lnTo>
                      <a:lnTo>
                        <a:pt x="95" y="39"/>
                      </a:lnTo>
                      <a:lnTo>
                        <a:pt x="84" y="30"/>
                      </a:lnTo>
                      <a:lnTo>
                        <a:pt x="79" y="23"/>
                      </a:lnTo>
                      <a:lnTo>
                        <a:pt x="74" y="18"/>
                      </a:lnTo>
                      <a:lnTo>
                        <a:pt x="68" y="17"/>
                      </a:lnTo>
                      <a:lnTo>
                        <a:pt x="63" y="16"/>
                      </a:lnTo>
                      <a:lnTo>
                        <a:pt x="58" y="15"/>
                      </a:lnTo>
                      <a:lnTo>
                        <a:pt x="53" y="15"/>
                      </a:lnTo>
                      <a:lnTo>
                        <a:pt x="44" y="1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9" name="Freeform 381"/>
                <p:cNvSpPr>
                  <a:spLocks noEditPoints="1"/>
                </p:cNvSpPr>
                <p:nvPr/>
              </p:nvSpPr>
              <p:spPr bwMode="auto">
                <a:xfrm>
                  <a:off x="2205" y="1610"/>
                  <a:ext cx="256" cy="213"/>
                </a:xfrm>
                <a:custGeom>
                  <a:avLst/>
                  <a:gdLst/>
                  <a:ahLst/>
                  <a:cxnLst>
                    <a:cxn ang="0">
                      <a:pos x="715" y="405"/>
                    </a:cxn>
                    <a:cxn ang="0">
                      <a:pos x="659" y="413"/>
                    </a:cxn>
                    <a:cxn ang="0">
                      <a:pos x="643" y="435"/>
                    </a:cxn>
                    <a:cxn ang="0">
                      <a:pos x="633" y="455"/>
                    </a:cxn>
                    <a:cxn ang="0">
                      <a:pos x="640" y="476"/>
                    </a:cxn>
                    <a:cxn ang="0">
                      <a:pos x="650" y="495"/>
                    </a:cxn>
                    <a:cxn ang="0">
                      <a:pos x="688" y="502"/>
                    </a:cxn>
                    <a:cxn ang="0">
                      <a:pos x="718" y="503"/>
                    </a:cxn>
                    <a:cxn ang="0">
                      <a:pos x="699" y="476"/>
                    </a:cxn>
                    <a:cxn ang="0">
                      <a:pos x="699" y="437"/>
                    </a:cxn>
                    <a:cxn ang="0">
                      <a:pos x="739" y="419"/>
                    </a:cxn>
                    <a:cxn ang="0">
                      <a:pos x="238" y="516"/>
                    </a:cxn>
                    <a:cxn ang="0">
                      <a:pos x="221" y="546"/>
                    </a:cxn>
                    <a:cxn ang="0">
                      <a:pos x="208" y="571"/>
                    </a:cxn>
                    <a:cxn ang="0">
                      <a:pos x="210" y="588"/>
                    </a:cxn>
                    <a:cxn ang="0">
                      <a:pos x="205" y="606"/>
                    </a:cxn>
                    <a:cxn ang="0">
                      <a:pos x="221" y="639"/>
                    </a:cxn>
                    <a:cxn ang="0">
                      <a:pos x="292" y="630"/>
                    </a:cxn>
                    <a:cxn ang="0">
                      <a:pos x="345" y="615"/>
                    </a:cxn>
                    <a:cxn ang="0">
                      <a:pos x="352" y="557"/>
                    </a:cxn>
                    <a:cxn ang="0">
                      <a:pos x="338" y="506"/>
                    </a:cxn>
                    <a:cxn ang="0">
                      <a:pos x="282" y="509"/>
                    </a:cxn>
                    <a:cxn ang="0">
                      <a:pos x="163" y="103"/>
                    </a:cxn>
                    <a:cxn ang="0">
                      <a:pos x="181" y="120"/>
                    </a:cxn>
                    <a:cxn ang="0">
                      <a:pos x="183" y="140"/>
                    </a:cxn>
                    <a:cxn ang="0">
                      <a:pos x="183" y="108"/>
                    </a:cxn>
                    <a:cxn ang="0">
                      <a:pos x="173" y="79"/>
                    </a:cxn>
                    <a:cxn ang="0">
                      <a:pos x="165" y="94"/>
                    </a:cxn>
                    <a:cxn ang="0">
                      <a:pos x="8" y="41"/>
                    </a:cxn>
                    <a:cxn ang="0">
                      <a:pos x="24" y="87"/>
                    </a:cxn>
                    <a:cxn ang="0">
                      <a:pos x="53" y="134"/>
                    </a:cxn>
                    <a:cxn ang="0">
                      <a:pos x="99" y="186"/>
                    </a:cxn>
                    <a:cxn ang="0">
                      <a:pos x="121" y="189"/>
                    </a:cxn>
                    <a:cxn ang="0">
                      <a:pos x="137" y="147"/>
                    </a:cxn>
                    <a:cxn ang="0">
                      <a:pos x="156" y="112"/>
                    </a:cxn>
                    <a:cxn ang="0">
                      <a:pos x="145" y="92"/>
                    </a:cxn>
                    <a:cxn ang="0">
                      <a:pos x="79" y="41"/>
                    </a:cxn>
                    <a:cxn ang="0">
                      <a:pos x="19" y="2"/>
                    </a:cxn>
                    <a:cxn ang="0">
                      <a:pos x="4" y="14"/>
                    </a:cxn>
                    <a:cxn ang="0">
                      <a:pos x="63" y="185"/>
                    </a:cxn>
                    <a:cxn ang="0">
                      <a:pos x="86" y="323"/>
                    </a:cxn>
                    <a:cxn ang="0">
                      <a:pos x="99" y="345"/>
                    </a:cxn>
                    <a:cxn ang="0">
                      <a:pos x="123" y="254"/>
                    </a:cxn>
                    <a:cxn ang="0">
                      <a:pos x="122" y="211"/>
                    </a:cxn>
                    <a:cxn ang="0">
                      <a:pos x="109" y="205"/>
                    </a:cxn>
                    <a:cxn ang="0">
                      <a:pos x="69" y="159"/>
                    </a:cxn>
                    <a:cxn ang="0">
                      <a:pos x="133" y="214"/>
                    </a:cxn>
                    <a:cxn ang="0">
                      <a:pos x="96" y="380"/>
                    </a:cxn>
                    <a:cxn ang="0">
                      <a:pos x="78" y="492"/>
                    </a:cxn>
                    <a:cxn ang="0">
                      <a:pos x="104" y="467"/>
                    </a:cxn>
                    <a:cxn ang="0">
                      <a:pos x="119" y="437"/>
                    </a:cxn>
                    <a:cxn ang="0">
                      <a:pos x="101" y="444"/>
                    </a:cxn>
                    <a:cxn ang="0">
                      <a:pos x="109" y="427"/>
                    </a:cxn>
                    <a:cxn ang="0">
                      <a:pos x="122" y="415"/>
                    </a:cxn>
                    <a:cxn ang="0">
                      <a:pos x="126" y="385"/>
                    </a:cxn>
                    <a:cxn ang="0">
                      <a:pos x="122" y="339"/>
                    </a:cxn>
                    <a:cxn ang="0">
                      <a:pos x="128" y="319"/>
                    </a:cxn>
                    <a:cxn ang="0">
                      <a:pos x="135" y="298"/>
                    </a:cxn>
                    <a:cxn ang="0">
                      <a:pos x="141" y="275"/>
                    </a:cxn>
                    <a:cxn ang="0">
                      <a:pos x="144" y="237"/>
                    </a:cxn>
                    <a:cxn ang="0">
                      <a:pos x="144" y="190"/>
                    </a:cxn>
                    <a:cxn ang="0">
                      <a:pos x="141" y="170"/>
                    </a:cxn>
                  </a:cxnLst>
                  <a:rect l="0" t="0" r="r" b="b"/>
                  <a:pathLst>
                    <a:path w="768" h="639">
                      <a:moveTo>
                        <a:pt x="768" y="409"/>
                      </a:moveTo>
                      <a:lnTo>
                        <a:pt x="765" y="409"/>
                      </a:lnTo>
                      <a:lnTo>
                        <a:pt x="761" y="409"/>
                      </a:lnTo>
                      <a:lnTo>
                        <a:pt x="758" y="409"/>
                      </a:lnTo>
                      <a:lnTo>
                        <a:pt x="754" y="409"/>
                      </a:lnTo>
                      <a:lnTo>
                        <a:pt x="751" y="409"/>
                      </a:lnTo>
                      <a:lnTo>
                        <a:pt x="747" y="409"/>
                      </a:lnTo>
                      <a:lnTo>
                        <a:pt x="743" y="408"/>
                      </a:lnTo>
                      <a:lnTo>
                        <a:pt x="739" y="408"/>
                      </a:lnTo>
                      <a:lnTo>
                        <a:pt x="736" y="408"/>
                      </a:lnTo>
                      <a:lnTo>
                        <a:pt x="732" y="407"/>
                      </a:lnTo>
                      <a:lnTo>
                        <a:pt x="729" y="407"/>
                      </a:lnTo>
                      <a:lnTo>
                        <a:pt x="725" y="406"/>
                      </a:lnTo>
                      <a:lnTo>
                        <a:pt x="722" y="406"/>
                      </a:lnTo>
                      <a:lnTo>
                        <a:pt x="718" y="405"/>
                      </a:lnTo>
                      <a:lnTo>
                        <a:pt x="715" y="405"/>
                      </a:lnTo>
                      <a:lnTo>
                        <a:pt x="711" y="405"/>
                      </a:lnTo>
                      <a:lnTo>
                        <a:pt x="708" y="404"/>
                      </a:lnTo>
                      <a:lnTo>
                        <a:pt x="704" y="404"/>
                      </a:lnTo>
                      <a:lnTo>
                        <a:pt x="701" y="404"/>
                      </a:lnTo>
                      <a:lnTo>
                        <a:pt x="698" y="404"/>
                      </a:lnTo>
                      <a:lnTo>
                        <a:pt x="694" y="404"/>
                      </a:lnTo>
                      <a:lnTo>
                        <a:pt x="691" y="404"/>
                      </a:lnTo>
                      <a:lnTo>
                        <a:pt x="687" y="404"/>
                      </a:lnTo>
                      <a:lnTo>
                        <a:pt x="684" y="405"/>
                      </a:lnTo>
                      <a:lnTo>
                        <a:pt x="680" y="405"/>
                      </a:lnTo>
                      <a:lnTo>
                        <a:pt x="677" y="406"/>
                      </a:lnTo>
                      <a:lnTo>
                        <a:pt x="673" y="407"/>
                      </a:lnTo>
                      <a:lnTo>
                        <a:pt x="670" y="408"/>
                      </a:lnTo>
                      <a:lnTo>
                        <a:pt x="666" y="409"/>
                      </a:lnTo>
                      <a:lnTo>
                        <a:pt x="663" y="410"/>
                      </a:lnTo>
                      <a:lnTo>
                        <a:pt x="659" y="413"/>
                      </a:lnTo>
                      <a:lnTo>
                        <a:pt x="656" y="415"/>
                      </a:lnTo>
                      <a:lnTo>
                        <a:pt x="655" y="415"/>
                      </a:lnTo>
                      <a:lnTo>
                        <a:pt x="654" y="416"/>
                      </a:lnTo>
                      <a:lnTo>
                        <a:pt x="652" y="417"/>
                      </a:lnTo>
                      <a:lnTo>
                        <a:pt x="651" y="419"/>
                      </a:lnTo>
                      <a:lnTo>
                        <a:pt x="650" y="420"/>
                      </a:lnTo>
                      <a:lnTo>
                        <a:pt x="650" y="421"/>
                      </a:lnTo>
                      <a:lnTo>
                        <a:pt x="649" y="422"/>
                      </a:lnTo>
                      <a:lnTo>
                        <a:pt x="648" y="424"/>
                      </a:lnTo>
                      <a:lnTo>
                        <a:pt x="647" y="425"/>
                      </a:lnTo>
                      <a:lnTo>
                        <a:pt x="647" y="427"/>
                      </a:lnTo>
                      <a:lnTo>
                        <a:pt x="646" y="428"/>
                      </a:lnTo>
                      <a:lnTo>
                        <a:pt x="646" y="430"/>
                      </a:lnTo>
                      <a:lnTo>
                        <a:pt x="644" y="431"/>
                      </a:lnTo>
                      <a:lnTo>
                        <a:pt x="643" y="432"/>
                      </a:lnTo>
                      <a:lnTo>
                        <a:pt x="643" y="435"/>
                      </a:lnTo>
                      <a:lnTo>
                        <a:pt x="642" y="436"/>
                      </a:lnTo>
                      <a:lnTo>
                        <a:pt x="642" y="438"/>
                      </a:lnTo>
                      <a:lnTo>
                        <a:pt x="641" y="439"/>
                      </a:lnTo>
                      <a:lnTo>
                        <a:pt x="641" y="440"/>
                      </a:lnTo>
                      <a:lnTo>
                        <a:pt x="640" y="443"/>
                      </a:lnTo>
                      <a:lnTo>
                        <a:pt x="640" y="444"/>
                      </a:lnTo>
                      <a:lnTo>
                        <a:pt x="639" y="445"/>
                      </a:lnTo>
                      <a:lnTo>
                        <a:pt x="639" y="446"/>
                      </a:lnTo>
                      <a:lnTo>
                        <a:pt x="637" y="449"/>
                      </a:lnTo>
                      <a:lnTo>
                        <a:pt x="637" y="450"/>
                      </a:lnTo>
                      <a:lnTo>
                        <a:pt x="636" y="451"/>
                      </a:lnTo>
                      <a:lnTo>
                        <a:pt x="636" y="452"/>
                      </a:lnTo>
                      <a:lnTo>
                        <a:pt x="635" y="453"/>
                      </a:lnTo>
                      <a:lnTo>
                        <a:pt x="634" y="453"/>
                      </a:lnTo>
                      <a:lnTo>
                        <a:pt x="634" y="454"/>
                      </a:lnTo>
                      <a:lnTo>
                        <a:pt x="633" y="455"/>
                      </a:lnTo>
                      <a:lnTo>
                        <a:pt x="632" y="458"/>
                      </a:lnTo>
                      <a:lnTo>
                        <a:pt x="632" y="460"/>
                      </a:lnTo>
                      <a:lnTo>
                        <a:pt x="632" y="461"/>
                      </a:lnTo>
                      <a:lnTo>
                        <a:pt x="632" y="464"/>
                      </a:lnTo>
                      <a:lnTo>
                        <a:pt x="632" y="465"/>
                      </a:lnTo>
                      <a:lnTo>
                        <a:pt x="632" y="466"/>
                      </a:lnTo>
                      <a:lnTo>
                        <a:pt x="633" y="467"/>
                      </a:lnTo>
                      <a:lnTo>
                        <a:pt x="633" y="468"/>
                      </a:lnTo>
                      <a:lnTo>
                        <a:pt x="634" y="469"/>
                      </a:lnTo>
                      <a:lnTo>
                        <a:pt x="634" y="471"/>
                      </a:lnTo>
                      <a:lnTo>
                        <a:pt x="635" y="472"/>
                      </a:lnTo>
                      <a:lnTo>
                        <a:pt x="636" y="473"/>
                      </a:lnTo>
                      <a:lnTo>
                        <a:pt x="637" y="474"/>
                      </a:lnTo>
                      <a:lnTo>
                        <a:pt x="639" y="475"/>
                      </a:lnTo>
                      <a:lnTo>
                        <a:pt x="640" y="475"/>
                      </a:lnTo>
                      <a:lnTo>
                        <a:pt x="640" y="476"/>
                      </a:lnTo>
                      <a:lnTo>
                        <a:pt x="641" y="477"/>
                      </a:lnTo>
                      <a:lnTo>
                        <a:pt x="642" y="477"/>
                      </a:lnTo>
                      <a:lnTo>
                        <a:pt x="643" y="479"/>
                      </a:lnTo>
                      <a:lnTo>
                        <a:pt x="643" y="480"/>
                      </a:lnTo>
                      <a:lnTo>
                        <a:pt x="644" y="481"/>
                      </a:lnTo>
                      <a:lnTo>
                        <a:pt x="644" y="482"/>
                      </a:lnTo>
                      <a:lnTo>
                        <a:pt x="646" y="483"/>
                      </a:lnTo>
                      <a:lnTo>
                        <a:pt x="646" y="484"/>
                      </a:lnTo>
                      <a:lnTo>
                        <a:pt x="647" y="486"/>
                      </a:lnTo>
                      <a:lnTo>
                        <a:pt x="647" y="488"/>
                      </a:lnTo>
                      <a:lnTo>
                        <a:pt x="648" y="489"/>
                      </a:lnTo>
                      <a:lnTo>
                        <a:pt x="648" y="491"/>
                      </a:lnTo>
                      <a:lnTo>
                        <a:pt x="648" y="494"/>
                      </a:lnTo>
                      <a:lnTo>
                        <a:pt x="648" y="496"/>
                      </a:lnTo>
                      <a:lnTo>
                        <a:pt x="649" y="496"/>
                      </a:lnTo>
                      <a:lnTo>
                        <a:pt x="650" y="495"/>
                      </a:lnTo>
                      <a:lnTo>
                        <a:pt x="652" y="495"/>
                      </a:lnTo>
                      <a:lnTo>
                        <a:pt x="654" y="495"/>
                      </a:lnTo>
                      <a:lnTo>
                        <a:pt x="656" y="496"/>
                      </a:lnTo>
                      <a:lnTo>
                        <a:pt x="658" y="496"/>
                      </a:lnTo>
                      <a:lnTo>
                        <a:pt x="661" y="496"/>
                      </a:lnTo>
                      <a:lnTo>
                        <a:pt x="663" y="496"/>
                      </a:lnTo>
                      <a:lnTo>
                        <a:pt x="665" y="496"/>
                      </a:lnTo>
                      <a:lnTo>
                        <a:pt x="667" y="497"/>
                      </a:lnTo>
                      <a:lnTo>
                        <a:pt x="670" y="497"/>
                      </a:lnTo>
                      <a:lnTo>
                        <a:pt x="672" y="498"/>
                      </a:lnTo>
                      <a:lnTo>
                        <a:pt x="674" y="498"/>
                      </a:lnTo>
                      <a:lnTo>
                        <a:pt x="678" y="499"/>
                      </a:lnTo>
                      <a:lnTo>
                        <a:pt x="680" y="499"/>
                      </a:lnTo>
                      <a:lnTo>
                        <a:pt x="684" y="501"/>
                      </a:lnTo>
                      <a:lnTo>
                        <a:pt x="686" y="501"/>
                      </a:lnTo>
                      <a:lnTo>
                        <a:pt x="688" y="502"/>
                      </a:lnTo>
                      <a:lnTo>
                        <a:pt x="692" y="502"/>
                      </a:lnTo>
                      <a:lnTo>
                        <a:pt x="694" y="503"/>
                      </a:lnTo>
                      <a:lnTo>
                        <a:pt x="696" y="503"/>
                      </a:lnTo>
                      <a:lnTo>
                        <a:pt x="700" y="504"/>
                      </a:lnTo>
                      <a:lnTo>
                        <a:pt x="702" y="504"/>
                      </a:lnTo>
                      <a:lnTo>
                        <a:pt x="704" y="505"/>
                      </a:lnTo>
                      <a:lnTo>
                        <a:pt x="707" y="505"/>
                      </a:lnTo>
                      <a:lnTo>
                        <a:pt x="709" y="506"/>
                      </a:lnTo>
                      <a:lnTo>
                        <a:pt x="711" y="506"/>
                      </a:lnTo>
                      <a:lnTo>
                        <a:pt x="714" y="506"/>
                      </a:lnTo>
                      <a:lnTo>
                        <a:pt x="716" y="506"/>
                      </a:lnTo>
                      <a:lnTo>
                        <a:pt x="718" y="507"/>
                      </a:lnTo>
                      <a:lnTo>
                        <a:pt x="719" y="507"/>
                      </a:lnTo>
                      <a:lnTo>
                        <a:pt x="722" y="507"/>
                      </a:lnTo>
                      <a:lnTo>
                        <a:pt x="719" y="505"/>
                      </a:lnTo>
                      <a:lnTo>
                        <a:pt x="718" y="503"/>
                      </a:lnTo>
                      <a:lnTo>
                        <a:pt x="716" y="502"/>
                      </a:lnTo>
                      <a:lnTo>
                        <a:pt x="715" y="499"/>
                      </a:lnTo>
                      <a:lnTo>
                        <a:pt x="713" y="498"/>
                      </a:lnTo>
                      <a:lnTo>
                        <a:pt x="711" y="496"/>
                      </a:lnTo>
                      <a:lnTo>
                        <a:pt x="710" y="495"/>
                      </a:lnTo>
                      <a:lnTo>
                        <a:pt x="709" y="492"/>
                      </a:lnTo>
                      <a:lnTo>
                        <a:pt x="708" y="491"/>
                      </a:lnTo>
                      <a:lnTo>
                        <a:pt x="706" y="490"/>
                      </a:lnTo>
                      <a:lnTo>
                        <a:pt x="704" y="488"/>
                      </a:lnTo>
                      <a:lnTo>
                        <a:pt x="704" y="487"/>
                      </a:lnTo>
                      <a:lnTo>
                        <a:pt x="703" y="486"/>
                      </a:lnTo>
                      <a:lnTo>
                        <a:pt x="702" y="483"/>
                      </a:lnTo>
                      <a:lnTo>
                        <a:pt x="701" y="482"/>
                      </a:lnTo>
                      <a:lnTo>
                        <a:pt x="700" y="480"/>
                      </a:lnTo>
                      <a:lnTo>
                        <a:pt x="700" y="479"/>
                      </a:lnTo>
                      <a:lnTo>
                        <a:pt x="699" y="476"/>
                      </a:lnTo>
                      <a:lnTo>
                        <a:pt x="699" y="475"/>
                      </a:lnTo>
                      <a:lnTo>
                        <a:pt x="698" y="473"/>
                      </a:lnTo>
                      <a:lnTo>
                        <a:pt x="698" y="471"/>
                      </a:lnTo>
                      <a:lnTo>
                        <a:pt x="696" y="468"/>
                      </a:lnTo>
                      <a:lnTo>
                        <a:pt x="696" y="467"/>
                      </a:lnTo>
                      <a:lnTo>
                        <a:pt x="696" y="465"/>
                      </a:lnTo>
                      <a:lnTo>
                        <a:pt x="696" y="461"/>
                      </a:lnTo>
                      <a:lnTo>
                        <a:pt x="695" y="459"/>
                      </a:lnTo>
                      <a:lnTo>
                        <a:pt x="695" y="457"/>
                      </a:lnTo>
                      <a:lnTo>
                        <a:pt x="695" y="454"/>
                      </a:lnTo>
                      <a:lnTo>
                        <a:pt x="696" y="451"/>
                      </a:lnTo>
                      <a:lnTo>
                        <a:pt x="696" y="447"/>
                      </a:lnTo>
                      <a:lnTo>
                        <a:pt x="696" y="445"/>
                      </a:lnTo>
                      <a:lnTo>
                        <a:pt x="696" y="442"/>
                      </a:lnTo>
                      <a:lnTo>
                        <a:pt x="698" y="439"/>
                      </a:lnTo>
                      <a:lnTo>
                        <a:pt x="699" y="437"/>
                      </a:lnTo>
                      <a:lnTo>
                        <a:pt x="700" y="435"/>
                      </a:lnTo>
                      <a:lnTo>
                        <a:pt x="701" y="434"/>
                      </a:lnTo>
                      <a:lnTo>
                        <a:pt x="703" y="431"/>
                      </a:lnTo>
                      <a:lnTo>
                        <a:pt x="706" y="430"/>
                      </a:lnTo>
                      <a:lnTo>
                        <a:pt x="708" y="429"/>
                      </a:lnTo>
                      <a:lnTo>
                        <a:pt x="710" y="428"/>
                      </a:lnTo>
                      <a:lnTo>
                        <a:pt x="713" y="427"/>
                      </a:lnTo>
                      <a:lnTo>
                        <a:pt x="716" y="425"/>
                      </a:lnTo>
                      <a:lnTo>
                        <a:pt x="718" y="424"/>
                      </a:lnTo>
                      <a:lnTo>
                        <a:pt x="722" y="423"/>
                      </a:lnTo>
                      <a:lnTo>
                        <a:pt x="724" y="422"/>
                      </a:lnTo>
                      <a:lnTo>
                        <a:pt x="728" y="422"/>
                      </a:lnTo>
                      <a:lnTo>
                        <a:pt x="730" y="421"/>
                      </a:lnTo>
                      <a:lnTo>
                        <a:pt x="733" y="420"/>
                      </a:lnTo>
                      <a:lnTo>
                        <a:pt x="737" y="420"/>
                      </a:lnTo>
                      <a:lnTo>
                        <a:pt x="739" y="419"/>
                      </a:lnTo>
                      <a:lnTo>
                        <a:pt x="743" y="419"/>
                      </a:lnTo>
                      <a:lnTo>
                        <a:pt x="745" y="417"/>
                      </a:lnTo>
                      <a:lnTo>
                        <a:pt x="748" y="417"/>
                      </a:lnTo>
                      <a:lnTo>
                        <a:pt x="751" y="416"/>
                      </a:lnTo>
                      <a:lnTo>
                        <a:pt x="754" y="416"/>
                      </a:lnTo>
                      <a:lnTo>
                        <a:pt x="756" y="415"/>
                      </a:lnTo>
                      <a:lnTo>
                        <a:pt x="759" y="415"/>
                      </a:lnTo>
                      <a:lnTo>
                        <a:pt x="760" y="414"/>
                      </a:lnTo>
                      <a:lnTo>
                        <a:pt x="762" y="414"/>
                      </a:lnTo>
                      <a:lnTo>
                        <a:pt x="765" y="413"/>
                      </a:lnTo>
                      <a:lnTo>
                        <a:pt x="766" y="412"/>
                      </a:lnTo>
                      <a:lnTo>
                        <a:pt x="767" y="412"/>
                      </a:lnTo>
                      <a:lnTo>
                        <a:pt x="768" y="410"/>
                      </a:lnTo>
                      <a:lnTo>
                        <a:pt x="768" y="409"/>
                      </a:lnTo>
                      <a:close/>
                      <a:moveTo>
                        <a:pt x="239" y="513"/>
                      </a:moveTo>
                      <a:lnTo>
                        <a:pt x="238" y="516"/>
                      </a:lnTo>
                      <a:lnTo>
                        <a:pt x="238" y="517"/>
                      </a:lnTo>
                      <a:lnTo>
                        <a:pt x="236" y="519"/>
                      </a:lnTo>
                      <a:lnTo>
                        <a:pt x="236" y="521"/>
                      </a:lnTo>
                      <a:lnTo>
                        <a:pt x="235" y="522"/>
                      </a:lnTo>
                      <a:lnTo>
                        <a:pt x="234" y="525"/>
                      </a:lnTo>
                      <a:lnTo>
                        <a:pt x="233" y="527"/>
                      </a:lnTo>
                      <a:lnTo>
                        <a:pt x="232" y="528"/>
                      </a:lnTo>
                      <a:lnTo>
                        <a:pt x="232" y="531"/>
                      </a:lnTo>
                      <a:lnTo>
                        <a:pt x="231" y="533"/>
                      </a:lnTo>
                      <a:lnTo>
                        <a:pt x="230" y="534"/>
                      </a:lnTo>
                      <a:lnTo>
                        <a:pt x="228" y="536"/>
                      </a:lnTo>
                      <a:lnTo>
                        <a:pt x="227" y="539"/>
                      </a:lnTo>
                      <a:lnTo>
                        <a:pt x="226" y="540"/>
                      </a:lnTo>
                      <a:lnTo>
                        <a:pt x="224" y="542"/>
                      </a:lnTo>
                      <a:lnTo>
                        <a:pt x="223" y="544"/>
                      </a:lnTo>
                      <a:lnTo>
                        <a:pt x="221" y="546"/>
                      </a:lnTo>
                      <a:lnTo>
                        <a:pt x="220" y="548"/>
                      </a:lnTo>
                      <a:lnTo>
                        <a:pt x="219" y="549"/>
                      </a:lnTo>
                      <a:lnTo>
                        <a:pt x="218" y="551"/>
                      </a:lnTo>
                      <a:lnTo>
                        <a:pt x="217" y="553"/>
                      </a:lnTo>
                      <a:lnTo>
                        <a:pt x="216" y="555"/>
                      </a:lnTo>
                      <a:lnTo>
                        <a:pt x="215" y="556"/>
                      </a:lnTo>
                      <a:lnTo>
                        <a:pt x="213" y="558"/>
                      </a:lnTo>
                      <a:lnTo>
                        <a:pt x="212" y="559"/>
                      </a:lnTo>
                      <a:lnTo>
                        <a:pt x="211" y="561"/>
                      </a:lnTo>
                      <a:lnTo>
                        <a:pt x="211" y="563"/>
                      </a:lnTo>
                      <a:lnTo>
                        <a:pt x="210" y="564"/>
                      </a:lnTo>
                      <a:lnTo>
                        <a:pt x="209" y="565"/>
                      </a:lnTo>
                      <a:lnTo>
                        <a:pt x="209" y="568"/>
                      </a:lnTo>
                      <a:lnTo>
                        <a:pt x="208" y="569"/>
                      </a:lnTo>
                      <a:lnTo>
                        <a:pt x="208" y="570"/>
                      </a:lnTo>
                      <a:lnTo>
                        <a:pt x="208" y="571"/>
                      </a:lnTo>
                      <a:lnTo>
                        <a:pt x="208" y="572"/>
                      </a:lnTo>
                      <a:lnTo>
                        <a:pt x="208" y="573"/>
                      </a:lnTo>
                      <a:lnTo>
                        <a:pt x="209" y="574"/>
                      </a:lnTo>
                      <a:lnTo>
                        <a:pt x="209" y="576"/>
                      </a:lnTo>
                      <a:lnTo>
                        <a:pt x="210" y="577"/>
                      </a:lnTo>
                      <a:lnTo>
                        <a:pt x="210" y="578"/>
                      </a:lnTo>
                      <a:lnTo>
                        <a:pt x="211" y="579"/>
                      </a:lnTo>
                      <a:lnTo>
                        <a:pt x="211" y="580"/>
                      </a:lnTo>
                      <a:lnTo>
                        <a:pt x="212" y="581"/>
                      </a:lnTo>
                      <a:lnTo>
                        <a:pt x="212" y="583"/>
                      </a:lnTo>
                      <a:lnTo>
                        <a:pt x="212" y="584"/>
                      </a:lnTo>
                      <a:lnTo>
                        <a:pt x="212" y="585"/>
                      </a:lnTo>
                      <a:lnTo>
                        <a:pt x="212" y="586"/>
                      </a:lnTo>
                      <a:lnTo>
                        <a:pt x="211" y="586"/>
                      </a:lnTo>
                      <a:lnTo>
                        <a:pt x="210" y="587"/>
                      </a:lnTo>
                      <a:lnTo>
                        <a:pt x="210" y="588"/>
                      </a:lnTo>
                      <a:lnTo>
                        <a:pt x="209" y="588"/>
                      </a:lnTo>
                      <a:lnTo>
                        <a:pt x="209" y="589"/>
                      </a:lnTo>
                      <a:lnTo>
                        <a:pt x="208" y="591"/>
                      </a:lnTo>
                      <a:lnTo>
                        <a:pt x="208" y="592"/>
                      </a:lnTo>
                      <a:lnTo>
                        <a:pt x="206" y="593"/>
                      </a:lnTo>
                      <a:lnTo>
                        <a:pt x="206" y="594"/>
                      </a:lnTo>
                      <a:lnTo>
                        <a:pt x="205" y="595"/>
                      </a:lnTo>
                      <a:lnTo>
                        <a:pt x="205" y="596"/>
                      </a:lnTo>
                      <a:lnTo>
                        <a:pt x="205" y="598"/>
                      </a:lnTo>
                      <a:lnTo>
                        <a:pt x="205" y="599"/>
                      </a:lnTo>
                      <a:lnTo>
                        <a:pt x="205" y="600"/>
                      </a:lnTo>
                      <a:lnTo>
                        <a:pt x="205" y="601"/>
                      </a:lnTo>
                      <a:lnTo>
                        <a:pt x="205" y="602"/>
                      </a:lnTo>
                      <a:lnTo>
                        <a:pt x="205" y="603"/>
                      </a:lnTo>
                      <a:lnTo>
                        <a:pt x="205" y="605"/>
                      </a:lnTo>
                      <a:lnTo>
                        <a:pt x="205" y="606"/>
                      </a:lnTo>
                      <a:lnTo>
                        <a:pt x="206" y="607"/>
                      </a:lnTo>
                      <a:lnTo>
                        <a:pt x="206" y="608"/>
                      </a:lnTo>
                      <a:lnTo>
                        <a:pt x="208" y="608"/>
                      </a:lnTo>
                      <a:lnTo>
                        <a:pt x="208" y="609"/>
                      </a:lnTo>
                      <a:lnTo>
                        <a:pt x="209" y="610"/>
                      </a:lnTo>
                      <a:lnTo>
                        <a:pt x="209" y="611"/>
                      </a:lnTo>
                      <a:lnTo>
                        <a:pt x="210" y="611"/>
                      </a:lnTo>
                      <a:lnTo>
                        <a:pt x="211" y="613"/>
                      </a:lnTo>
                      <a:lnTo>
                        <a:pt x="212" y="613"/>
                      </a:lnTo>
                      <a:lnTo>
                        <a:pt x="213" y="614"/>
                      </a:lnTo>
                      <a:lnTo>
                        <a:pt x="215" y="614"/>
                      </a:lnTo>
                      <a:lnTo>
                        <a:pt x="204" y="639"/>
                      </a:lnTo>
                      <a:lnTo>
                        <a:pt x="209" y="639"/>
                      </a:lnTo>
                      <a:lnTo>
                        <a:pt x="213" y="639"/>
                      </a:lnTo>
                      <a:lnTo>
                        <a:pt x="217" y="639"/>
                      </a:lnTo>
                      <a:lnTo>
                        <a:pt x="221" y="639"/>
                      </a:lnTo>
                      <a:lnTo>
                        <a:pt x="226" y="638"/>
                      </a:lnTo>
                      <a:lnTo>
                        <a:pt x="231" y="638"/>
                      </a:lnTo>
                      <a:lnTo>
                        <a:pt x="235" y="638"/>
                      </a:lnTo>
                      <a:lnTo>
                        <a:pt x="239" y="637"/>
                      </a:lnTo>
                      <a:lnTo>
                        <a:pt x="243" y="637"/>
                      </a:lnTo>
                      <a:lnTo>
                        <a:pt x="248" y="636"/>
                      </a:lnTo>
                      <a:lnTo>
                        <a:pt x="253" y="636"/>
                      </a:lnTo>
                      <a:lnTo>
                        <a:pt x="257" y="635"/>
                      </a:lnTo>
                      <a:lnTo>
                        <a:pt x="261" y="635"/>
                      </a:lnTo>
                      <a:lnTo>
                        <a:pt x="265" y="633"/>
                      </a:lnTo>
                      <a:lnTo>
                        <a:pt x="270" y="633"/>
                      </a:lnTo>
                      <a:lnTo>
                        <a:pt x="275" y="632"/>
                      </a:lnTo>
                      <a:lnTo>
                        <a:pt x="279" y="632"/>
                      </a:lnTo>
                      <a:lnTo>
                        <a:pt x="283" y="631"/>
                      </a:lnTo>
                      <a:lnTo>
                        <a:pt x="287" y="631"/>
                      </a:lnTo>
                      <a:lnTo>
                        <a:pt x="292" y="630"/>
                      </a:lnTo>
                      <a:lnTo>
                        <a:pt x="297" y="630"/>
                      </a:lnTo>
                      <a:lnTo>
                        <a:pt x="301" y="629"/>
                      </a:lnTo>
                      <a:lnTo>
                        <a:pt x="306" y="629"/>
                      </a:lnTo>
                      <a:lnTo>
                        <a:pt x="309" y="628"/>
                      </a:lnTo>
                      <a:lnTo>
                        <a:pt x="314" y="628"/>
                      </a:lnTo>
                      <a:lnTo>
                        <a:pt x="319" y="628"/>
                      </a:lnTo>
                      <a:lnTo>
                        <a:pt x="323" y="626"/>
                      </a:lnTo>
                      <a:lnTo>
                        <a:pt x="328" y="626"/>
                      </a:lnTo>
                      <a:lnTo>
                        <a:pt x="331" y="626"/>
                      </a:lnTo>
                      <a:lnTo>
                        <a:pt x="336" y="626"/>
                      </a:lnTo>
                      <a:lnTo>
                        <a:pt x="340" y="626"/>
                      </a:lnTo>
                      <a:lnTo>
                        <a:pt x="345" y="626"/>
                      </a:lnTo>
                      <a:lnTo>
                        <a:pt x="345" y="624"/>
                      </a:lnTo>
                      <a:lnTo>
                        <a:pt x="345" y="621"/>
                      </a:lnTo>
                      <a:lnTo>
                        <a:pt x="345" y="618"/>
                      </a:lnTo>
                      <a:lnTo>
                        <a:pt x="345" y="615"/>
                      </a:lnTo>
                      <a:lnTo>
                        <a:pt x="346" y="613"/>
                      </a:lnTo>
                      <a:lnTo>
                        <a:pt x="346" y="609"/>
                      </a:lnTo>
                      <a:lnTo>
                        <a:pt x="346" y="606"/>
                      </a:lnTo>
                      <a:lnTo>
                        <a:pt x="347" y="602"/>
                      </a:lnTo>
                      <a:lnTo>
                        <a:pt x="347" y="599"/>
                      </a:lnTo>
                      <a:lnTo>
                        <a:pt x="347" y="595"/>
                      </a:lnTo>
                      <a:lnTo>
                        <a:pt x="349" y="591"/>
                      </a:lnTo>
                      <a:lnTo>
                        <a:pt x="349" y="587"/>
                      </a:lnTo>
                      <a:lnTo>
                        <a:pt x="349" y="584"/>
                      </a:lnTo>
                      <a:lnTo>
                        <a:pt x="350" y="580"/>
                      </a:lnTo>
                      <a:lnTo>
                        <a:pt x="350" y="576"/>
                      </a:lnTo>
                      <a:lnTo>
                        <a:pt x="351" y="572"/>
                      </a:lnTo>
                      <a:lnTo>
                        <a:pt x="351" y="568"/>
                      </a:lnTo>
                      <a:lnTo>
                        <a:pt x="351" y="564"/>
                      </a:lnTo>
                      <a:lnTo>
                        <a:pt x="351" y="561"/>
                      </a:lnTo>
                      <a:lnTo>
                        <a:pt x="352" y="557"/>
                      </a:lnTo>
                      <a:lnTo>
                        <a:pt x="352" y="553"/>
                      </a:lnTo>
                      <a:lnTo>
                        <a:pt x="352" y="549"/>
                      </a:lnTo>
                      <a:lnTo>
                        <a:pt x="352" y="546"/>
                      </a:lnTo>
                      <a:lnTo>
                        <a:pt x="352" y="542"/>
                      </a:lnTo>
                      <a:lnTo>
                        <a:pt x="352" y="539"/>
                      </a:lnTo>
                      <a:lnTo>
                        <a:pt x="352" y="535"/>
                      </a:lnTo>
                      <a:lnTo>
                        <a:pt x="352" y="532"/>
                      </a:lnTo>
                      <a:lnTo>
                        <a:pt x="352" y="528"/>
                      </a:lnTo>
                      <a:lnTo>
                        <a:pt x="351" y="526"/>
                      </a:lnTo>
                      <a:lnTo>
                        <a:pt x="351" y="522"/>
                      </a:lnTo>
                      <a:lnTo>
                        <a:pt x="350" y="520"/>
                      </a:lnTo>
                      <a:lnTo>
                        <a:pt x="350" y="518"/>
                      </a:lnTo>
                      <a:lnTo>
                        <a:pt x="345" y="507"/>
                      </a:lnTo>
                      <a:lnTo>
                        <a:pt x="343" y="507"/>
                      </a:lnTo>
                      <a:lnTo>
                        <a:pt x="340" y="506"/>
                      </a:lnTo>
                      <a:lnTo>
                        <a:pt x="338" y="506"/>
                      </a:lnTo>
                      <a:lnTo>
                        <a:pt x="335" y="506"/>
                      </a:lnTo>
                      <a:lnTo>
                        <a:pt x="331" y="506"/>
                      </a:lnTo>
                      <a:lnTo>
                        <a:pt x="329" y="506"/>
                      </a:lnTo>
                      <a:lnTo>
                        <a:pt x="325" y="506"/>
                      </a:lnTo>
                      <a:lnTo>
                        <a:pt x="322" y="506"/>
                      </a:lnTo>
                      <a:lnTo>
                        <a:pt x="319" y="506"/>
                      </a:lnTo>
                      <a:lnTo>
                        <a:pt x="315" y="506"/>
                      </a:lnTo>
                      <a:lnTo>
                        <a:pt x="312" y="506"/>
                      </a:lnTo>
                      <a:lnTo>
                        <a:pt x="308" y="506"/>
                      </a:lnTo>
                      <a:lnTo>
                        <a:pt x="305" y="506"/>
                      </a:lnTo>
                      <a:lnTo>
                        <a:pt x="300" y="507"/>
                      </a:lnTo>
                      <a:lnTo>
                        <a:pt x="297" y="507"/>
                      </a:lnTo>
                      <a:lnTo>
                        <a:pt x="293" y="507"/>
                      </a:lnTo>
                      <a:lnTo>
                        <a:pt x="290" y="509"/>
                      </a:lnTo>
                      <a:lnTo>
                        <a:pt x="285" y="509"/>
                      </a:lnTo>
                      <a:lnTo>
                        <a:pt x="282" y="509"/>
                      </a:lnTo>
                      <a:lnTo>
                        <a:pt x="278" y="510"/>
                      </a:lnTo>
                      <a:lnTo>
                        <a:pt x="275" y="510"/>
                      </a:lnTo>
                      <a:lnTo>
                        <a:pt x="271" y="511"/>
                      </a:lnTo>
                      <a:lnTo>
                        <a:pt x="267" y="511"/>
                      </a:lnTo>
                      <a:lnTo>
                        <a:pt x="263" y="511"/>
                      </a:lnTo>
                      <a:lnTo>
                        <a:pt x="260" y="512"/>
                      </a:lnTo>
                      <a:lnTo>
                        <a:pt x="256" y="512"/>
                      </a:lnTo>
                      <a:lnTo>
                        <a:pt x="254" y="512"/>
                      </a:lnTo>
                      <a:lnTo>
                        <a:pt x="250" y="512"/>
                      </a:lnTo>
                      <a:lnTo>
                        <a:pt x="247" y="513"/>
                      </a:lnTo>
                      <a:lnTo>
                        <a:pt x="245" y="513"/>
                      </a:lnTo>
                      <a:lnTo>
                        <a:pt x="241" y="513"/>
                      </a:lnTo>
                      <a:lnTo>
                        <a:pt x="239" y="513"/>
                      </a:lnTo>
                      <a:close/>
                      <a:moveTo>
                        <a:pt x="160" y="101"/>
                      </a:moveTo>
                      <a:lnTo>
                        <a:pt x="161" y="102"/>
                      </a:lnTo>
                      <a:lnTo>
                        <a:pt x="163" y="103"/>
                      </a:lnTo>
                      <a:lnTo>
                        <a:pt x="165" y="104"/>
                      </a:lnTo>
                      <a:lnTo>
                        <a:pt x="166" y="104"/>
                      </a:lnTo>
                      <a:lnTo>
                        <a:pt x="167" y="105"/>
                      </a:lnTo>
                      <a:lnTo>
                        <a:pt x="168" y="107"/>
                      </a:lnTo>
                      <a:lnTo>
                        <a:pt x="171" y="108"/>
                      </a:lnTo>
                      <a:lnTo>
                        <a:pt x="172" y="108"/>
                      </a:lnTo>
                      <a:lnTo>
                        <a:pt x="173" y="109"/>
                      </a:lnTo>
                      <a:lnTo>
                        <a:pt x="174" y="110"/>
                      </a:lnTo>
                      <a:lnTo>
                        <a:pt x="175" y="111"/>
                      </a:lnTo>
                      <a:lnTo>
                        <a:pt x="176" y="112"/>
                      </a:lnTo>
                      <a:lnTo>
                        <a:pt x="178" y="114"/>
                      </a:lnTo>
                      <a:lnTo>
                        <a:pt x="179" y="115"/>
                      </a:lnTo>
                      <a:lnTo>
                        <a:pt x="180" y="116"/>
                      </a:lnTo>
                      <a:lnTo>
                        <a:pt x="180" y="117"/>
                      </a:lnTo>
                      <a:lnTo>
                        <a:pt x="181" y="118"/>
                      </a:lnTo>
                      <a:lnTo>
                        <a:pt x="181" y="120"/>
                      </a:lnTo>
                      <a:lnTo>
                        <a:pt x="182" y="122"/>
                      </a:lnTo>
                      <a:lnTo>
                        <a:pt x="182" y="123"/>
                      </a:lnTo>
                      <a:lnTo>
                        <a:pt x="182" y="124"/>
                      </a:lnTo>
                      <a:lnTo>
                        <a:pt x="182" y="126"/>
                      </a:lnTo>
                      <a:lnTo>
                        <a:pt x="182" y="129"/>
                      </a:lnTo>
                      <a:lnTo>
                        <a:pt x="182" y="130"/>
                      </a:lnTo>
                      <a:lnTo>
                        <a:pt x="182" y="132"/>
                      </a:lnTo>
                      <a:lnTo>
                        <a:pt x="182" y="134"/>
                      </a:lnTo>
                      <a:lnTo>
                        <a:pt x="182" y="137"/>
                      </a:lnTo>
                      <a:lnTo>
                        <a:pt x="181" y="139"/>
                      </a:lnTo>
                      <a:lnTo>
                        <a:pt x="181" y="142"/>
                      </a:lnTo>
                      <a:lnTo>
                        <a:pt x="180" y="145"/>
                      </a:lnTo>
                      <a:lnTo>
                        <a:pt x="179" y="148"/>
                      </a:lnTo>
                      <a:lnTo>
                        <a:pt x="181" y="145"/>
                      </a:lnTo>
                      <a:lnTo>
                        <a:pt x="182" y="142"/>
                      </a:lnTo>
                      <a:lnTo>
                        <a:pt x="183" y="140"/>
                      </a:lnTo>
                      <a:lnTo>
                        <a:pt x="184" y="138"/>
                      </a:lnTo>
                      <a:lnTo>
                        <a:pt x="184" y="136"/>
                      </a:lnTo>
                      <a:lnTo>
                        <a:pt x="186" y="133"/>
                      </a:lnTo>
                      <a:lnTo>
                        <a:pt x="186" y="131"/>
                      </a:lnTo>
                      <a:lnTo>
                        <a:pt x="187" y="129"/>
                      </a:lnTo>
                      <a:lnTo>
                        <a:pt x="187" y="126"/>
                      </a:lnTo>
                      <a:lnTo>
                        <a:pt x="187" y="125"/>
                      </a:lnTo>
                      <a:lnTo>
                        <a:pt x="187" y="123"/>
                      </a:lnTo>
                      <a:lnTo>
                        <a:pt x="187" y="120"/>
                      </a:lnTo>
                      <a:lnTo>
                        <a:pt x="187" y="119"/>
                      </a:lnTo>
                      <a:lnTo>
                        <a:pt x="186" y="117"/>
                      </a:lnTo>
                      <a:lnTo>
                        <a:pt x="186" y="116"/>
                      </a:lnTo>
                      <a:lnTo>
                        <a:pt x="186" y="114"/>
                      </a:lnTo>
                      <a:lnTo>
                        <a:pt x="184" y="111"/>
                      </a:lnTo>
                      <a:lnTo>
                        <a:pt x="184" y="110"/>
                      </a:lnTo>
                      <a:lnTo>
                        <a:pt x="183" y="108"/>
                      </a:lnTo>
                      <a:lnTo>
                        <a:pt x="183" y="105"/>
                      </a:lnTo>
                      <a:lnTo>
                        <a:pt x="182" y="103"/>
                      </a:lnTo>
                      <a:lnTo>
                        <a:pt x="181" y="102"/>
                      </a:lnTo>
                      <a:lnTo>
                        <a:pt x="181" y="100"/>
                      </a:lnTo>
                      <a:lnTo>
                        <a:pt x="180" y="97"/>
                      </a:lnTo>
                      <a:lnTo>
                        <a:pt x="179" y="95"/>
                      </a:lnTo>
                      <a:lnTo>
                        <a:pt x="179" y="93"/>
                      </a:lnTo>
                      <a:lnTo>
                        <a:pt x="178" y="90"/>
                      </a:lnTo>
                      <a:lnTo>
                        <a:pt x="176" y="87"/>
                      </a:lnTo>
                      <a:lnTo>
                        <a:pt x="176" y="85"/>
                      </a:lnTo>
                      <a:lnTo>
                        <a:pt x="175" y="82"/>
                      </a:lnTo>
                      <a:lnTo>
                        <a:pt x="174" y="79"/>
                      </a:lnTo>
                      <a:lnTo>
                        <a:pt x="174" y="75"/>
                      </a:lnTo>
                      <a:lnTo>
                        <a:pt x="173" y="77"/>
                      </a:lnTo>
                      <a:lnTo>
                        <a:pt x="173" y="78"/>
                      </a:lnTo>
                      <a:lnTo>
                        <a:pt x="173" y="79"/>
                      </a:lnTo>
                      <a:lnTo>
                        <a:pt x="172" y="80"/>
                      </a:lnTo>
                      <a:lnTo>
                        <a:pt x="172" y="81"/>
                      </a:lnTo>
                      <a:lnTo>
                        <a:pt x="172" y="82"/>
                      </a:lnTo>
                      <a:lnTo>
                        <a:pt x="171" y="82"/>
                      </a:lnTo>
                      <a:lnTo>
                        <a:pt x="171" y="84"/>
                      </a:lnTo>
                      <a:lnTo>
                        <a:pt x="171" y="85"/>
                      </a:lnTo>
                      <a:lnTo>
                        <a:pt x="169" y="85"/>
                      </a:lnTo>
                      <a:lnTo>
                        <a:pt x="169" y="86"/>
                      </a:lnTo>
                      <a:lnTo>
                        <a:pt x="168" y="87"/>
                      </a:lnTo>
                      <a:lnTo>
                        <a:pt x="168" y="88"/>
                      </a:lnTo>
                      <a:lnTo>
                        <a:pt x="167" y="89"/>
                      </a:lnTo>
                      <a:lnTo>
                        <a:pt x="167" y="90"/>
                      </a:lnTo>
                      <a:lnTo>
                        <a:pt x="166" y="90"/>
                      </a:lnTo>
                      <a:lnTo>
                        <a:pt x="166" y="92"/>
                      </a:lnTo>
                      <a:lnTo>
                        <a:pt x="165" y="93"/>
                      </a:lnTo>
                      <a:lnTo>
                        <a:pt x="165" y="94"/>
                      </a:lnTo>
                      <a:lnTo>
                        <a:pt x="164" y="94"/>
                      </a:lnTo>
                      <a:lnTo>
                        <a:pt x="164" y="95"/>
                      </a:lnTo>
                      <a:lnTo>
                        <a:pt x="164" y="96"/>
                      </a:lnTo>
                      <a:lnTo>
                        <a:pt x="163" y="96"/>
                      </a:lnTo>
                      <a:lnTo>
                        <a:pt x="163" y="97"/>
                      </a:lnTo>
                      <a:lnTo>
                        <a:pt x="161" y="99"/>
                      </a:lnTo>
                      <a:lnTo>
                        <a:pt x="160" y="100"/>
                      </a:lnTo>
                      <a:lnTo>
                        <a:pt x="160" y="101"/>
                      </a:lnTo>
                      <a:close/>
                      <a:moveTo>
                        <a:pt x="0" y="18"/>
                      </a:moveTo>
                      <a:lnTo>
                        <a:pt x="1" y="21"/>
                      </a:lnTo>
                      <a:lnTo>
                        <a:pt x="2" y="25"/>
                      </a:lnTo>
                      <a:lnTo>
                        <a:pt x="3" y="28"/>
                      </a:lnTo>
                      <a:lnTo>
                        <a:pt x="4" y="32"/>
                      </a:lnTo>
                      <a:lnTo>
                        <a:pt x="5" y="35"/>
                      </a:lnTo>
                      <a:lnTo>
                        <a:pt x="7" y="37"/>
                      </a:lnTo>
                      <a:lnTo>
                        <a:pt x="8" y="41"/>
                      </a:lnTo>
                      <a:lnTo>
                        <a:pt x="9" y="44"/>
                      </a:lnTo>
                      <a:lnTo>
                        <a:pt x="10" y="47"/>
                      </a:lnTo>
                      <a:lnTo>
                        <a:pt x="11" y="50"/>
                      </a:lnTo>
                      <a:lnTo>
                        <a:pt x="11" y="52"/>
                      </a:lnTo>
                      <a:lnTo>
                        <a:pt x="12" y="56"/>
                      </a:lnTo>
                      <a:lnTo>
                        <a:pt x="13" y="58"/>
                      </a:lnTo>
                      <a:lnTo>
                        <a:pt x="15" y="62"/>
                      </a:lnTo>
                      <a:lnTo>
                        <a:pt x="16" y="64"/>
                      </a:lnTo>
                      <a:lnTo>
                        <a:pt x="17" y="67"/>
                      </a:lnTo>
                      <a:lnTo>
                        <a:pt x="17" y="70"/>
                      </a:lnTo>
                      <a:lnTo>
                        <a:pt x="18" y="73"/>
                      </a:lnTo>
                      <a:lnTo>
                        <a:pt x="19" y="75"/>
                      </a:lnTo>
                      <a:lnTo>
                        <a:pt x="20" y="78"/>
                      </a:lnTo>
                      <a:lnTo>
                        <a:pt x="22" y="81"/>
                      </a:lnTo>
                      <a:lnTo>
                        <a:pt x="23" y="84"/>
                      </a:lnTo>
                      <a:lnTo>
                        <a:pt x="24" y="87"/>
                      </a:lnTo>
                      <a:lnTo>
                        <a:pt x="24" y="90"/>
                      </a:lnTo>
                      <a:lnTo>
                        <a:pt x="25" y="93"/>
                      </a:lnTo>
                      <a:lnTo>
                        <a:pt x="26" y="96"/>
                      </a:lnTo>
                      <a:lnTo>
                        <a:pt x="27" y="100"/>
                      </a:lnTo>
                      <a:lnTo>
                        <a:pt x="29" y="102"/>
                      </a:lnTo>
                      <a:lnTo>
                        <a:pt x="30" y="105"/>
                      </a:lnTo>
                      <a:lnTo>
                        <a:pt x="31" y="109"/>
                      </a:lnTo>
                      <a:lnTo>
                        <a:pt x="32" y="112"/>
                      </a:lnTo>
                      <a:lnTo>
                        <a:pt x="34" y="116"/>
                      </a:lnTo>
                      <a:lnTo>
                        <a:pt x="37" y="118"/>
                      </a:lnTo>
                      <a:lnTo>
                        <a:pt x="39" y="120"/>
                      </a:lnTo>
                      <a:lnTo>
                        <a:pt x="41" y="123"/>
                      </a:lnTo>
                      <a:lnTo>
                        <a:pt x="44" y="126"/>
                      </a:lnTo>
                      <a:lnTo>
                        <a:pt x="47" y="129"/>
                      </a:lnTo>
                      <a:lnTo>
                        <a:pt x="49" y="132"/>
                      </a:lnTo>
                      <a:lnTo>
                        <a:pt x="53" y="134"/>
                      </a:lnTo>
                      <a:lnTo>
                        <a:pt x="55" y="138"/>
                      </a:lnTo>
                      <a:lnTo>
                        <a:pt x="59" y="141"/>
                      </a:lnTo>
                      <a:lnTo>
                        <a:pt x="61" y="145"/>
                      </a:lnTo>
                      <a:lnTo>
                        <a:pt x="64" y="148"/>
                      </a:lnTo>
                      <a:lnTo>
                        <a:pt x="68" y="152"/>
                      </a:lnTo>
                      <a:lnTo>
                        <a:pt x="70" y="155"/>
                      </a:lnTo>
                      <a:lnTo>
                        <a:pt x="74" y="159"/>
                      </a:lnTo>
                      <a:lnTo>
                        <a:pt x="76" y="162"/>
                      </a:lnTo>
                      <a:lnTo>
                        <a:pt x="79" y="166"/>
                      </a:lnTo>
                      <a:lnTo>
                        <a:pt x="83" y="169"/>
                      </a:lnTo>
                      <a:lnTo>
                        <a:pt x="85" y="171"/>
                      </a:lnTo>
                      <a:lnTo>
                        <a:pt x="89" y="175"/>
                      </a:lnTo>
                      <a:lnTo>
                        <a:pt x="91" y="178"/>
                      </a:lnTo>
                      <a:lnTo>
                        <a:pt x="94" y="181"/>
                      </a:lnTo>
                      <a:lnTo>
                        <a:pt x="97" y="183"/>
                      </a:lnTo>
                      <a:lnTo>
                        <a:pt x="99" y="186"/>
                      </a:lnTo>
                      <a:lnTo>
                        <a:pt x="101" y="187"/>
                      </a:lnTo>
                      <a:lnTo>
                        <a:pt x="104" y="190"/>
                      </a:lnTo>
                      <a:lnTo>
                        <a:pt x="106" y="192"/>
                      </a:lnTo>
                      <a:lnTo>
                        <a:pt x="108" y="193"/>
                      </a:lnTo>
                      <a:lnTo>
                        <a:pt x="111" y="194"/>
                      </a:lnTo>
                      <a:lnTo>
                        <a:pt x="113" y="196"/>
                      </a:lnTo>
                      <a:lnTo>
                        <a:pt x="114" y="197"/>
                      </a:lnTo>
                      <a:lnTo>
                        <a:pt x="116" y="197"/>
                      </a:lnTo>
                      <a:lnTo>
                        <a:pt x="117" y="197"/>
                      </a:lnTo>
                      <a:lnTo>
                        <a:pt x="119" y="196"/>
                      </a:lnTo>
                      <a:lnTo>
                        <a:pt x="119" y="194"/>
                      </a:lnTo>
                      <a:lnTo>
                        <a:pt x="120" y="193"/>
                      </a:lnTo>
                      <a:lnTo>
                        <a:pt x="120" y="192"/>
                      </a:lnTo>
                      <a:lnTo>
                        <a:pt x="120" y="191"/>
                      </a:lnTo>
                      <a:lnTo>
                        <a:pt x="121" y="190"/>
                      </a:lnTo>
                      <a:lnTo>
                        <a:pt x="121" y="189"/>
                      </a:lnTo>
                      <a:lnTo>
                        <a:pt x="122" y="186"/>
                      </a:lnTo>
                      <a:lnTo>
                        <a:pt x="122" y="184"/>
                      </a:lnTo>
                      <a:lnTo>
                        <a:pt x="122" y="183"/>
                      </a:lnTo>
                      <a:lnTo>
                        <a:pt x="123" y="181"/>
                      </a:lnTo>
                      <a:lnTo>
                        <a:pt x="124" y="178"/>
                      </a:lnTo>
                      <a:lnTo>
                        <a:pt x="124" y="176"/>
                      </a:lnTo>
                      <a:lnTo>
                        <a:pt x="126" y="174"/>
                      </a:lnTo>
                      <a:lnTo>
                        <a:pt x="127" y="171"/>
                      </a:lnTo>
                      <a:lnTo>
                        <a:pt x="128" y="168"/>
                      </a:lnTo>
                      <a:lnTo>
                        <a:pt x="128" y="166"/>
                      </a:lnTo>
                      <a:lnTo>
                        <a:pt x="129" y="162"/>
                      </a:lnTo>
                      <a:lnTo>
                        <a:pt x="130" y="160"/>
                      </a:lnTo>
                      <a:lnTo>
                        <a:pt x="133" y="156"/>
                      </a:lnTo>
                      <a:lnTo>
                        <a:pt x="134" y="153"/>
                      </a:lnTo>
                      <a:lnTo>
                        <a:pt x="135" y="151"/>
                      </a:lnTo>
                      <a:lnTo>
                        <a:pt x="137" y="147"/>
                      </a:lnTo>
                      <a:lnTo>
                        <a:pt x="138" y="144"/>
                      </a:lnTo>
                      <a:lnTo>
                        <a:pt x="141" y="140"/>
                      </a:lnTo>
                      <a:lnTo>
                        <a:pt x="143" y="137"/>
                      </a:lnTo>
                      <a:lnTo>
                        <a:pt x="145" y="132"/>
                      </a:lnTo>
                      <a:lnTo>
                        <a:pt x="148" y="129"/>
                      </a:lnTo>
                      <a:lnTo>
                        <a:pt x="150" y="125"/>
                      </a:lnTo>
                      <a:lnTo>
                        <a:pt x="152" y="122"/>
                      </a:lnTo>
                      <a:lnTo>
                        <a:pt x="153" y="120"/>
                      </a:lnTo>
                      <a:lnTo>
                        <a:pt x="153" y="119"/>
                      </a:lnTo>
                      <a:lnTo>
                        <a:pt x="154" y="118"/>
                      </a:lnTo>
                      <a:lnTo>
                        <a:pt x="154" y="117"/>
                      </a:lnTo>
                      <a:lnTo>
                        <a:pt x="154" y="116"/>
                      </a:lnTo>
                      <a:lnTo>
                        <a:pt x="156" y="116"/>
                      </a:lnTo>
                      <a:lnTo>
                        <a:pt x="156" y="115"/>
                      </a:lnTo>
                      <a:lnTo>
                        <a:pt x="156" y="114"/>
                      </a:lnTo>
                      <a:lnTo>
                        <a:pt x="156" y="112"/>
                      </a:lnTo>
                      <a:lnTo>
                        <a:pt x="156" y="111"/>
                      </a:lnTo>
                      <a:lnTo>
                        <a:pt x="157" y="110"/>
                      </a:lnTo>
                      <a:lnTo>
                        <a:pt x="157" y="109"/>
                      </a:lnTo>
                      <a:lnTo>
                        <a:pt x="157" y="108"/>
                      </a:lnTo>
                      <a:lnTo>
                        <a:pt x="157" y="107"/>
                      </a:lnTo>
                      <a:lnTo>
                        <a:pt x="156" y="107"/>
                      </a:lnTo>
                      <a:lnTo>
                        <a:pt x="156" y="105"/>
                      </a:lnTo>
                      <a:lnTo>
                        <a:pt x="156" y="104"/>
                      </a:lnTo>
                      <a:lnTo>
                        <a:pt x="156" y="103"/>
                      </a:lnTo>
                      <a:lnTo>
                        <a:pt x="154" y="103"/>
                      </a:lnTo>
                      <a:lnTo>
                        <a:pt x="154" y="102"/>
                      </a:lnTo>
                      <a:lnTo>
                        <a:pt x="153" y="101"/>
                      </a:lnTo>
                      <a:lnTo>
                        <a:pt x="153" y="100"/>
                      </a:lnTo>
                      <a:lnTo>
                        <a:pt x="152" y="100"/>
                      </a:lnTo>
                      <a:lnTo>
                        <a:pt x="149" y="95"/>
                      </a:lnTo>
                      <a:lnTo>
                        <a:pt x="145" y="92"/>
                      </a:lnTo>
                      <a:lnTo>
                        <a:pt x="142" y="88"/>
                      </a:lnTo>
                      <a:lnTo>
                        <a:pt x="138" y="84"/>
                      </a:lnTo>
                      <a:lnTo>
                        <a:pt x="135" y="80"/>
                      </a:lnTo>
                      <a:lnTo>
                        <a:pt x="130" y="77"/>
                      </a:lnTo>
                      <a:lnTo>
                        <a:pt x="127" y="73"/>
                      </a:lnTo>
                      <a:lnTo>
                        <a:pt x="122" y="70"/>
                      </a:lnTo>
                      <a:lnTo>
                        <a:pt x="119" y="67"/>
                      </a:lnTo>
                      <a:lnTo>
                        <a:pt x="114" y="64"/>
                      </a:lnTo>
                      <a:lnTo>
                        <a:pt x="111" y="60"/>
                      </a:lnTo>
                      <a:lnTo>
                        <a:pt x="106" y="58"/>
                      </a:lnTo>
                      <a:lnTo>
                        <a:pt x="101" y="55"/>
                      </a:lnTo>
                      <a:lnTo>
                        <a:pt x="97" y="52"/>
                      </a:lnTo>
                      <a:lnTo>
                        <a:pt x="92" y="49"/>
                      </a:lnTo>
                      <a:lnTo>
                        <a:pt x="89" y="47"/>
                      </a:lnTo>
                      <a:lnTo>
                        <a:pt x="84" y="43"/>
                      </a:lnTo>
                      <a:lnTo>
                        <a:pt x="79" y="41"/>
                      </a:lnTo>
                      <a:lnTo>
                        <a:pt x="75" y="38"/>
                      </a:lnTo>
                      <a:lnTo>
                        <a:pt x="70" y="35"/>
                      </a:lnTo>
                      <a:lnTo>
                        <a:pt x="65" y="33"/>
                      </a:lnTo>
                      <a:lnTo>
                        <a:pt x="62" y="29"/>
                      </a:lnTo>
                      <a:lnTo>
                        <a:pt x="57" y="27"/>
                      </a:lnTo>
                      <a:lnTo>
                        <a:pt x="53" y="25"/>
                      </a:lnTo>
                      <a:lnTo>
                        <a:pt x="48" y="21"/>
                      </a:lnTo>
                      <a:lnTo>
                        <a:pt x="45" y="19"/>
                      </a:lnTo>
                      <a:lnTo>
                        <a:pt x="40" y="15"/>
                      </a:lnTo>
                      <a:lnTo>
                        <a:pt x="37" y="13"/>
                      </a:lnTo>
                      <a:lnTo>
                        <a:pt x="32" y="10"/>
                      </a:lnTo>
                      <a:lnTo>
                        <a:pt x="29" y="6"/>
                      </a:lnTo>
                      <a:lnTo>
                        <a:pt x="24" y="3"/>
                      </a:lnTo>
                      <a:lnTo>
                        <a:pt x="20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3"/>
                      </a:lnTo>
                      <a:lnTo>
                        <a:pt x="16" y="4"/>
                      </a:lnTo>
                      <a:lnTo>
                        <a:pt x="15" y="5"/>
                      </a:lnTo>
                      <a:lnTo>
                        <a:pt x="13" y="6"/>
                      </a:lnTo>
                      <a:lnTo>
                        <a:pt x="12" y="6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7" y="12"/>
                      </a:lnTo>
                      <a:lnTo>
                        <a:pt x="5" y="13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3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0" y="17"/>
                      </a:lnTo>
                      <a:lnTo>
                        <a:pt x="0" y="18"/>
                      </a:lnTo>
                      <a:close/>
                      <a:moveTo>
                        <a:pt x="46" y="137"/>
                      </a:moveTo>
                      <a:lnTo>
                        <a:pt x="48" y="142"/>
                      </a:lnTo>
                      <a:lnTo>
                        <a:pt x="50" y="147"/>
                      </a:lnTo>
                      <a:lnTo>
                        <a:pt x="53" y="153"/>
                      </a:lnTo>
                      <a:lnTo>
                        <a:pt x="55" y="159"/>
                      </a:lnTo>
                      <a:lnTo>
                        <a:pt x="57" y="164"/>
                      </a:lnTo>
                      <a:lnTo>
                        <a:pt x="60" y="171"/>
                      </a:lnTo>
                      <a:lnTo>
                        <a:pt x="61" y="178"/>
                      </a:lnTo>
                      <a:lnTo>
                        <a:pt x="63" y="185"/>
                      </a:lnTo>
                      <a:lnTo>
                        <a:pt x="65" y="192"/>
                      </a:lnTo>
                      <a:lnTo>
                        <a:pt x="67" y="200"/>
                      </a:lnTo>
                      <a:lnTo>
                        <a:pt x="69" y="208"/>
                      </a:lnTo>
                      <a:lnTo>
                        <a:pt x="71" y="216"/>
                      </a:lnTo>
                      <a:lnTo>
                        <a:pt x="72" y="224"/>
                      </a:lnTo>
                      <a:lnTo>
                        <a:pt x="74" y="233"/>
                      </a:lnTo>
                      <a:lnTo>
                        <a:pt x="76" y="241"/>
                      </a:lnTo>
                      <a:lnTo>
                        <a:pt x="77" y="250"/>
                      </a:lnTo>
                      <a:lnTo>
                        <a:pt x="78" y="258"/>
                      </a:lnTo>
                      <a:lnTo>
                        <a:pt x="79" y="267"/>
                      </a:lnTo>
                      <a:lnTo>
                        <a:pt x="81" y="276"/>
                      </a:lnTo>
                      <a:lnTo>
                        <a:pt x="82" y="286"/>
                      </a:lnTo>
                      <a:lnTo>
                        <a:pt x="83" y="295"/>
                      </a:lnTo>
                      <a:lnTo>
                        <a:pt x="84" y="303"/>
                      </a:lnTo>
                      <a:lnTo>
                        <a:pt x="85" y="312"/>
                      </a:lnTo>
                      <a:lnTo>
                        <a:pt x="86" y="323"/>
                      </a:lnTo>
                      <a:lnTo>
                        <a:pt x="86" y="332"/>
                      </a:lnTo>
                      <a:lnTo>
                        <a:pt x="87" y="341"/>
                      </a:lnTo>
                      <a:lnTo>
                        <a:pt x="87" y="350"/>
                      </a:lnTo>
                      <a:lnTo>
                        <a:pt x="87" y="360"/>
                      </a:lnTo>
                      <a:lnTo>
                        <a:pt x="89" y="368"/>
                      </a:lnTo>
                      <a:lnTo>
                        <a:pt x="89" y="377"/>
                      </a:lnTo>
                      <a:lnTo>
                        <a:pt x="89" y="386"/>
                      </a:lnTo>
                      <a:lnTo>
                        <a:pt x="89" y="395"/>
                      </a:lnTo>
                      <a:lnTo>
                        <a:pt x="90" y="388"/>
                      </a:lnTo>
                      <a:lnTo>
                        <a:pt x="91" y="382"/>
                      </a:lnTo>
                      <a:lnTo>
                        <a:pt x="92" y="376"/>
                      </a:lnTo>
                      <a:lnTo>
                        <a:pt x="93" y="369"/>
                      </a:lnTo>
                      <a:lnTo>
                        <a:pt x="94" y="363"/>
                      </a:lnTo>
                      <a:lnTo>
                        <a:pt x="96" y="357"/>
                      </a:lnTo>
                      <a:lnTo>
                        <a:pt x="98" y="350"/>
                      </a:lnTo>
                      <a:lnTo>
                        <a:pt x="99" y="345"/>
                      </a:lnTo>
                      <a:lnTo>
                        <a:pt x="101" y="339"/>
                      </a:lnTo>
                      <a:lnTo>
                        <a:pt x="102" y="333"/>
                      </a:lnTo>
                      <a:lnTo>
                        <a:pt x="104" y="326"/>
                      </a:lnTo>
                      <a:lnTo>
                        <a:pt x="106" y="320"/>
                      </a:lnTo>
                      <a:lnTo>
                        <a:pt x="107" y="315"/>
                      </a:lnTo>
                      <a:lnTo>
                        <a:pt x="109" y="309"/>
                      </a:lnTo>
                      <a:lnTo>
                        <a:pt x="111" y="304"/>
                      </a:lnTo>
                      <a:lnTo>
                        <a:pt x="113" y="298"/>
                      </a:lnTo>
                      <a:lnTo>
                        <a:pt x="114" y="293"/>
                      </a:lnTo>
                      <a:lnTo>
                        <a:pt x="115" y="287"/>
                      </a:lnTo>
                      <a:lnTo>
                        <a:pt x="117" y="281"/>
                      </a:lnTo>
                      <a:lnTo>
                        <a:pt x="119" y="275"/>
                      </a:lnTo>
                      <a:lnTo>
                        <a:pt x="120" y="271"/>
                      </a:lnTo>
                      <a:lnTo>
                        <a:pt x="121" y="265"/>
                      </a:lnTo>
                      <a:lnTo>
                        <a:pt x="122" y="259"/>
                      </a:lnTo>
                      <a:lnTo>
                        <a:pt x="123" y="254"/>
                      </a:lnTo>
                      <a:lnTo>
                        <a:pt x="124" y="249"/>
                      </a:lnTo>
                      <a:lnTo>
                        <a:pt x="124" y="243"/>
                      </a:lnTo>
                      <a:lnTo>
                        <a:pt x="126" y="238"/>
                      </a:lnTo>
                      <a:lnTo>
                        <a:pt x="126" y="233"/>
                      </a:lnTo>
                      <a:lnTo>
                        <a:pt x="127" y="228"/>
                      </a:lnTo>
                      <a:lnTo>
                        <a:pt x="127" y="222"/>
                      </a:lnTo>
                      <a:lnTo>
                        <a:pt x="127" y="216"/>
                      </a:lnTo>
                      <a:lnTo>
                        <a:pt x="126" y="212"/>
                      </a:lnTo>
                      <a:lnTo>
                        <a:pt x="126" y="211"/>
                      </a:lnTo>
                      <a:lnTo>
                        <a:pt x="126" y="209"/>
                      </a:lnTo>
                      <a:lnTo>
                        <a:pt x="126" y="208"/>
                      </a:lnTo>
                      <a:lnTo>
                        <a:pt x="124" y="208"/>
                      </a:lnTo>
                      <a:lnTo>
                        <a:pt x="123" y="208"/>
                      </a:lnTo>
                      <a:lnTo>
                        <a:pt x="123" y="209"/>
                      </a:lnTo>
                      <a:lnTo>
                        <a:pt x="122" y="209"/>
                      </a:lnTo>
                      <a:lnTo>
                        <a:pt x="122" y="211"/>
                      </a:lnTo>
                      <a:lnTo>
                        <a:pt x="121" y="212"/>
                      </a:lnTo>
                      <a:lnTo>
                        <a:pt x="120" y="213"/>
                      </a:lnTo>
                      <a:lnTo>
                        <a:pt x="120" y="214"/>
                      </a:lnTo>
                      <a:lnTo>
                        <a:pt x="119" y="215"/>
                      </a:lnTo>
                      <a:lnTo>
                        <a:pt x="117" y="216"/>
                      </a:lnTo>
                      <a:lnTo>
                        <a:pt x="116" y="216"/>
                      </a:lnTo>
                      <a:lnTo>
                        <a:pt x="116" y="218"/>
                      </a:lnTo>
                      <a:lnTo>
                        <a:pt x="115" y="218"/>
                      </a:lnTo>
                      <a:lnTo>
                        <a:pt x="114" y="218"/>
                      </a:lnTo>
                      <a:lnTo>
                        <a:pt x="113" y="218"/>
                      </a:lnTo>
                      <a:lnTo>
                        <a:pt x="112" y="218"/>
                      </a:lnTo>
                      <a:lnTo>
                        <a:pt x="112" y="215"/>
                      </a:lnTo>
                      <a:lnTo>
                        <a:pt x="112" y="213"/>
                      </a:lnTo>
                      <a:lnTo>
                        <a:pt x="111" y="209"/>
                      </a:lnTo>
                      <a:lnTo>
                        <a:pt x="111" y="207"/>
                      </a:lnTo>
                      <a:lnTo>
                        <a:pt x="109" y="205"/>
                      </a:lnTo>
                      <a:lnTo>
                        <a:pt x="107" y="201"/>
                      </a:lnTo>
                      <a:lnTo>
                        <a:pt x="106" y="199"/>
                      </a:lnTo>
                      <a:lnTo>
                        <a:pt x="104" y="196"/>
                      </a:lnTo>
                      <a:lnTo>
                        <a:pt x="101" y="193"/>
                      </a:lnTo>
                      <a:lnTo>
                        <a:pt x="99" y="190"/>
                      </a:lnTo>
                      <a:lnTo>
                        <a:pt x="97" y="187"/>
                      </a:lnTo>
                      <a:lnTo>
                        <a:pt x="94" y="184"/>
                      </a:lnTo>
                      <a:lnTo>
                        <a:pt x="92" y="182"/>
                      </a:lnTo>
                      <a:lnTo>
                        <a:pt x="89" y="178"/>
                      </a:lnTo>
                      <a:lnTo>
                        <a:pt x="86" y="175"/>
                      </a:lnTo>
                      <a:lnTo>
                        <a:pt x="83" y="172"/>
                      </a:lnTo>
                      <a:lnTo>
                        <a:pt x="81" y="169"/>
                      </a:lnTo>
                      <a:lnTo>
                        <a:pt x="77" y="167"/>
                      </a:lnTo>
                      <a:lnTo>
                        <a:pt x="75" y="164"/>
                      </a:lnTo>
                      <a:lnTo>
                        <a:pt x="71" y="161"/>
                      </a:lnTo>
                      <a:lnTo>
                        <a:pt x="69" y="159"/>
                      </a:lnTo>
                      <a:lnTo>
                        <a:pt x="65" y="156"/>
                      </a:lnTo>
                      <a:lnTo>
                        <a:pt x="63" y="154"/>
                      </a:lnTo>
                      <a:lnTo>
                        <a:pt x="61" y="151"/>
                      </a:lnTo>
                      <a:lnTo>
                        <a:pt x="59" y="149"/>
                      </a:lnTo>
                      <a:lnTo>
                        <a:pt x="56" y="147"/>
                      </a:lnTo>
                      <a:lnTo>
                        <a:pt x="54" y="145"/>
                      </a:lnTo>
                      <a:lnTo>
                        <a:pt x="52" y="142"/>
                      </a:lnTo>
                      <a:lnTo>
                        <a:pt x="50" y="141"/>
                      </a:lnTo>
                      <a:lnTo>
                        <a:pt x="48" y="140"/>
                      </a:lnTo>
                      <a:lnTo>
                        <a:pt x="47" y="138"/>
                      </a:lnTo>
                      <a:lnTo>
                        <a:pt x="46" y="137"/>
                      </a:lnTo>
                      <a:close/>
                      <a:moveTo>
                        <a:pt x="131" y="166"/>
                      </a:moveTo>
                      <a:lnTo>
                        <a:pt x="133" y="178"/>
                      </a:lnTo>
                      <a:lnTo>
                        <a:pt x="133" y="191"/>
                      </a:lnTo>
                      <a:lnTo>
                        <a:pt x="133" y="203"/>
                      </a:lnTo>
                      <a:lnTo>
                        <a:pt x="133" y="214"/>
                      </a:lnTo>
                      <a:lnTo>
                        <a:pt x="131" y="226"/>
                      </a:lnTo>
                      <a:lnTo>
                        <a:pt x="130" y="237"/>
                      </a:lnTo>
                      <a:lnTo>
                        <a:pt x="129" y="248"/>
                      </a:lnTo>
                      <a:lnTo>
                        <a:pt x="128" y="259"/>
                      </a:lnTo>
                      <a:lnTo>
                        <a:pt x="126" y="270"/>
                      </a:lnTo>
                      <a:lnTo>
                        <a:pt x="123" y="280"/>
                      </a:lnTo>
                      <a:lnTo>
                        <a:pt x="121" y="291"/>
                      </a:lnTo>
                      <a:lnTo>
                        <a:pt x="119" y="301"/>
                      </a:lnTo>
                      <a:lnTo>
                        <a:pt x="116" y="311"/>
                      </a:lnTo>
                      <a:lnTo>
                        <a:pt x="114" y="321"/>
                      </a:lnTo>
                      <a:lnTo>
                        <a:pt x="111" y="332"/>
                      </a:lnTo>
                      <a:lnTo>
                        <a:pt x="108" y="341"/>
                      </a:lnTo>
                      <a:lnTo>
                        <a:pt x="105" y="352"/>
                      </a:lnTo>
                      <a:lnTo>
                        <a:pt x="101" y="361"/>
                      </a:lnTo>
                      <a:lnTo>
                        <a:pt x="99" y="371"/>
                      </a:lnTo>
                      <a:lnTo>
                        <a:pt x="96" y="380"/>
                      </a:lnTo>
                      <a:lnTo>
                        <a:pt x="93" y="390"/>
                      </a:lnTo>
                      <a:lnTo>
                        <a:pt x="90" y="400"/>
                      </a:lnTo>
                      <a:lnTo>
                        <a:pt x="87" y="409"/>
                      </a:lnTo>
                      <a:lnTo>
                        <a:pt x="85" y="419"/>
                      </a:lnTo>
                      <a:lnTo>
                        <a:pt x="82" y="429"/>
                      </a:lnTo>
                      <a:lnTo>
                        <a:pt x="81" y="438"/>
                      </a:lnTo>
                      <a:lnTo>
                        <a:pt x="78" y="447"/>
                      </a:lnTo>
                      <a:lnTo>
                        <a:pt x="76" y="458"/>
                      </a:lnTo>
                      <a:lnTo>
                        <a:pt x="75" y="467"/>
                      </a:lnTo>
                      <a:lnTo>
                        <a:pt x="74" y="477"/>
                      </a:lnTo>
                      <a:lnTo>
                        <a:pt x="72" y="487"/>
                      </a:lnTo>
                      <a:lnTo>
                        <a:pt x="71" y="497"/>
                      </a:lnTo>
                      <a:lnTo>
                        <a:pt x="74" y="496"/>
                      </a:lnTo>
                      <a:lnTo>
                        <a:pt x="75" y="495"/>
                      </a:lnTo>
                      <a:lnTo>
                        <a:pt x="76" y="494"/>
                      </a:lnTo>
                      <a:lnTo>
                        <a:pt x="78" y="492"/>
                      </a:lnTo>
                      <a:lnTo>
                        <a:pt x="79" y="491"/>
                      </a:lnTo>
                      <a:lnTo>
                        <a:pt x="82" y="490"/>
                      </a:lnTo>
                      <a:lnTo>
                        <a:pt x="83" y="489"/>
                      </a:lnTo>
                      <a:lnTo>
                        <a:pt x="85" y="488"/>
                      </a:lnTo>
                      <a:lnTo>
                        <a:pt x="86" y="487"/>
                      </a:lnTo>
                      <a:lnTo>
                        <a:pt x="87" y="484"/>
                      </a:lnTo>
                      <a:lnTo>
                        <a:pt x="90" y="483"/>
                      </a:lnTo>
                      <a:lnTo>
                        <a:pt x="91" y="482"/>
                      </a:lnTo>
                      <a:lnTo>
                        <a:pt x="93" y="480"/>
                      </a:lnTo>
                      <a:lnTo>
                        <a:pt x="94" y="479"/>
                      </a:lnTo>
                      <a:lnTo>
                        <a:pt x="96" y="476"/>
                      </a:lnTo>
                      <a:lnTo>
                        <a:pt x="98" y="475"/>
                      </a:lnTo>
                      <a:lnTo>
                        <a:pt x="99" y="473"/>
                      </a:lnTo>
                      <a:lnTo>
                        <a:pt x="100" y="472"/>
                      </a:lnTo>
                      <a:lnTo>
                        <a:pt x="101" y="469"/>
                      </a:lnTo>
                      <a:lnTo>
                        <a:pt x="104" y="467"/>
                      </a:lnTo>
                      <a:lnTo>
                        <a:pt x="105" y="465"/>
                      </a:lnTo>
                      <a:lnTo>
                        <a:pt x="106" y="464"/>
                      </a:lnTo>
                      <a:lnTo>
                        <a:pt x="107" y="461"/>
                      </a:lnTo>
                      <a:lnTo>
                        <a:pt x="108" y="459"/>
                      </a:lnTo>
                      <a:lnTo>
                        <a:pt x="109" y="457"/>
                      </a:lnTo>
                      <a:lnTo>
                        <a:pt x="111" y="455"/>
                      </a:lnTo>
                      <a:lnTo>
                        <a:pt x="112" y="453"/>
                      </a:lnTo>
                      <a:lnTo>
                        <a:pt x="113" y="451"/>
                      </a:lnTo>
                      <a:lnTo>
                        <a:pt x="114" y="449"/>
                      </a:lnTo>
                      <a:lnTo>
                        <a:pt x="115" y="446"/>
                      </a:lnTo>
                      <a:lnTo>
                        <a:pt x="116" y="444"/>
                      </a:lnTo>
                      <a:lnTo>
                        <a:pt x="117" y="442"/>
                      </a:lnTo>
                      <a:lnTo>
                        <a:pt x="117" y="440"/>
                      </a:lnTo>
                      <a:lnTo>
                        <a:pt x="119" y="439"/>
                      </a:lnTo>
                      <a:lnTo>
                        <a:pt x="119" y="438"/>
                      </a:lnTo>
                      <a:lnTo>
                        <a:pt x="119" y="437"/>
                      </a:lnTo>
                      <a:lnTo>
                        <a:pt x="117" y="437"/>
                      </a:lnTo>
                      <a:lnTo>
                        <a:pt x="116" y="437"/>
                      </a:lnTo>
                      <a:lnTo>
                        <a:pt x="115" y="437"/>
                      </a:lnTo>
                      <a:lnTo>
                        <a:pt x="114" y="437"/>
                      </a:lnTo>
                      <a:lnTo>
                        <a:pt x="113" y="438"/>
                      </a:lnTo>
                      <a:lnTo>
                        <a:pt x="112" y="438"/>
                      </a:lnTo>
                      <a:lnTo>
                        <a:pt x="112" y="439"/>
                      </a:lnTo>
                      <a:lnTo>
                        <a:pt x="111" y="439"/>
                      </a:lnTo>
                      <a:lnTo>
                        <a:pt x="109" y="440"/>
                      </a:lnTo>
                      <a:lnTo>
                        <a:pt x="108" y="440"/>
                      </a:lnTo>
                      <a:lnTo>
                        <a:pt x="107" y="442"/>
                      </a:lnTo>
                      <a:lnTo>
                        <a:pt x="106" y="442"/>
                      </a:lnTo>
                      <a:lnTo>
                        <a:pt x="105" y="443"/>
                      </a:lnTo>
                      <a:lnTo>
                        <a:pt x="104" y="443"/>
                      </a:lnTo>
                      <a:lnTo>
                        <a:pt x="102" y="443"/>
                      </a:lnTo>
                      <a:lnTo>
                        <a:pt x="101" y="444"/>
                      </a:lnTo>
                      <a:lnTo>
                        <a:pt x="100" y="444"/>
                      </a:lnTo>
                      <a:lnTo>
                        <a:pt x="99" y="444"/>
                      </a:lnTo>
                      <a:lnTo>
                        <a:pt x="98" y="444"/>
                      </a:lnTo>
                      <a:lnTo>
                        <a:pt x="98" y="443"/>
                      </a:lnTo>
                      <a:lnTo>
                        <a:pt x="98" y="442"/>
                      </a:lnTo>
                      <a:lnTo>
                        <a:pt x="99" y="439"/>
                      </a:lnTo>
                      <a:lnTo>
                        <a:pt x="100" y="438"/>
                      </a:lnTo>
                      <a:lnTo>
                        <a:pt x="101" y="436"/>
                      </a:lnTo>
                      <a:lnTo>
                        <a:pt x="102" y="435"/>
                      </a:lnTo>
                      <a:lnTo>
                        <a:pt x="104" y="434"/>
                      </a:lnTo>
                      <a:lnTo>
                        <a:pt x="105" y="432"/>
                      </a:lnTo>
                      <a:lnTo>
                        <a:pt x="106" y="431"/>
                      </a:lnTo>
                      <a:lnTo>
                        <a:pt x="107" y="430"/>
                      </a:lnTo>
                      <a:lnTo>
                        <a:pt x="107" y="429"/>
                      </a:lnTo>
                      <a:lnTo>
                        <a:pt x="108" y="428"/>
                      </a:lnTo>
                      <a:lnTo>
                        <a:pt x="109" y="427"/>
                      </a:lnTo>
                      <a:lnTo>
                        <a:pt x="111" y="427"/>
                      </a:lnTo>
                      <a:lnTo>
                        <a:pt x="112" y="425"/>
                      </a:lnTo>
                      <a:lnTo>
                        <a:pt x="112" y="424"/>
                      </a:lnTo>
                      <a:lnTo>
                        <a:pt x="113" y="424"/>
                      </a:lnTo>
                      <a:lnTo>
                        <a:pt x="114" y="423"/>
                      </a:lnTo>
                      <a:lnTo>
                        <a:pt x="115" y="422"/>
                      </a:lnTo>
                      <a:lnTo>
                        <a:pt x="116" y="422"/>
                      </a:lnTo>
                      <a:lnTo>
                        <a:pt x="116" y="421"/>
                      </a:lnTo>
                      <a:lnTo>
                        <a:pt x="117" y="421"/>
                      </a:lnTo>
                      <a:lnTo>
                        <a:pt x="117" y="420"/>
                      </a:lnTo>
                      <a:lnTo>
                        <a:pt x="119" y="420"/>
                      </a:lnTo>
                      <a:lnTo>
                        <a:pt x="119" y="419"/>
                      </a:lnTo>
                      <a:lnTo>
                        <a:pt x="120" y="417"/>
                      </a:lnTo>
                      <a:lnTo>
                        <a:pt x="121" y="416"/>
                      </a:lnTo>
                      <a:lnTo>
                        <a:pt x="121" y="415"/>
                      </a:lnTo>
                      <a:lnTo>
                        <a:pt x="122" y="415"/>
                      </a:lnTo>
                      <a:lnTo>
                        <a:pt x="122" y="414"/>
                      </a:lnTo>
                      <a:lnTo>
                        <a:pt x="122" y="413"/>
                      </a:lnTo>
                      <a:lnTo>
                        <a:pt x="122" y="412"/>
                      </a:lnTo>
                      <a:lnTo>
                        <a:pt x="123" y="410"/>
                      </a:lnTo>
                      <a:lnTo>
                        <a:pt x="123" y="409"/>
                      </a:lnTo>
                      <a:lnTo>
                        <a:pt x="123" y="408"/>
                      </a:lnTo>
                      <a:lnTo>
                        <a:pt x="123" y="406"/>
                      </a:lnTo>
                      <a:lnTo>
                        <a:pt x="124" y="405"/>
                      </a:lnTo>
                      <a:lnTo>
                        <a:pt x="124" y="402"/>
                      </a:lnTo>
                      <a:lnTo>
                        <a:pt x="124" y="400"/>
                      </a:lnTo>
                      <a:lnTo>
                        <a:pt x="124" y="398"/>
                      </a:lnTo>
                      <a:lnTo>
                        <a:pt x="124" y="395"/>
                      </a:lnTo>
                      <a:lnTo>
                        <a:pt x="124" y="393"/>
                      </a:lnTo>
                      <a:lnTo>
                        <a:pt x="124" y="391"/>
                      </a:lnTo>
                      <a:lnTo>
                        <a:pt x="124" y="388"/>
                      </a:lnTo>
                      <a:lnTo>
                        <a:pt x="126" y="385"/>
                      </a:lnTo>
                      <a:lnTo>
                        <a:pt x="126" y="383"/>
                      </a:lnTo>
                      <a:lnTo>
                        <a:pt x="126" y="380"/>
                      </a:lnTo>
                      <a:lnTo>
                        <a:pt x="126" y="377"/>
                      </a:lnTo>
                      <a:lnTo>
                        <a:pt x="126" y="375"/>
                      </a:lnTo>
                      <a:lnTo>
                        <a:pt x="126" y="371"/>
                      </a:lnTo>
                      <a:lnTo>
                        <a:pt x="124" y="368"/>
                      </a:lnTo>
                      <a:lnTo>
                        <a:pt x="124" y="365"/>
                      </a:lnTo>
                      <a:lnTo>
                        <a:pt x="124" y="362"/>
                      </a:lnTo>
                      <a:lnTo>
                        <a:pt x="124" y="358"/>
                      </a:lnTo>
                      <a:lnTo>
                        <a:pt x="124" y="356"/>
                      </a:lnTo>
                      <a:lnTo>
                        <a:pt x="124" y="353"/>
                      </a:lnTo>
                      <a:lnTo>
                        <a:pt x="124" y="350"/>
                      </a:lnTo>
                      <a:lnTo>
                        <a:pt x="123" y="347"/>
                      </a:lnTo>
                      <a:lnTo>
                        <a:pt x="123" y="345"/>
                      </a:lnTo>
                      <a:lnTo>
                        <a:pt x="123" y="341"/>
                      </a:lnTo>
                      <a:lnTo>
                        <a:pt x="122" y="339"/>
                      </a:lnTo>
                      <a:lnTo>
                        <a:pt x="122" y="335"/>
                      </a:lnTo>
                      <a:lnTo>
                        <a:pt x="122" y="333"/>
                      </a:lnTo>
                      <a:lnTo>
                        <a:pt x="121" y="331"/>
                      </a:lnTo>
                      <a:lnTo>
                        <a:pt x="122" y="330"/>
                      </a:lnTo>
                      <a:lnTo>
                        <a:pt x="122" y="328"/>
                      </a:lnTo>
                      <a:lnTo>
                        <a:pt x="123" y="328"/>
                      </a:lnTo>
                      <a:lnTo>
                        <a:pt x="123" y="327"/>
                      </a:lnTo>
                      <a:lnTo>
                        <a:pt x="123" y="326"/>
                      </a:lnTo>
                      <a:lnTo>
                        <a:pt x="124" y="326"/>
                      </a:lnTo>
                      <a:lnTo>
                        <a:pt x="124" y="325"/>
                      </a:lnTo>
                      <a:lnTo>
                        <a:pt x="126" y="325"/>
                      </a:lnTo>
                      <a:lnTo>
                        <a:pt x="126" y="324"/>
                      </a:lnTo>
                      <a:lnTo>
                        <a:pt x="127" y="323"/>
                      </a:lnTo>
                      <a:lnTo>
                        <a:pt x="127" y="321"/>
                      </a:lnTo>
                      <a:lnTo>
                        <a:pt x="128" y="320"/>
                      </a:lnTo>
                      <a:lnTo>
                        <a:pt x="128" y="319"/>
                      </a:lnTo>
                      <a:lnTo>
                        <a:pt x="129" y="319"/>
                      </a:lnTo>
                      <a:lnTo>
                        <a:pt x="129" y="318"/>
                      </a:lnTo>
                      <a:lnTo>
                        <a:pt x="130" y="318"/>
                      </a:lnTo>
                      <a:lnTo>
                        <a:pt x="130" y="317"/>
                      </a:lnTo>
                      <a:lnTo>
                        <a:pt x="130" y="316"/>
                      </a:lnTo>
                      <a:lnTo>
                        <a:pt x="131" y="316"/>
                      </a:lnTo>
                      <a:lnTo>
                        <a:pt x="131" y="315"/>
                      </a:lnTo>
                      <a:lnTo>
                        <a:pt x="133" y="312"/>
                      </a:lnTo>
                      <a:lnTo>
                        <a:pt x="133" y="310"/>
                      </a:lnTo>
                      <a:lnTo>
                        <a:pt x="133" y="309"/>
                      </a:lnTo>
                      <a:lnTo>
                        <a:pt x="134" y="306"/>
                      </a:lnTo>
                      <a:lnTo>
                        <a:pt x="134" y="305"/>
                      </a:lnTo>
                      <a:lnTo>
                        <a:pt x="134" y="303"/>
                      </a:lnTo>
                      <a:lnTo>
                        <a:pt x="135" y="302"/>
                      </a:lnTo>
                      <a:lnTo>
                        <a:pt x="135" y="300"/>
                      </a:lnTo>
                      <a:lnTo>
                        <a:pt x="135" y="298"/>
                      </a:lnTo>
                      <a:lnTo>
                        <a:pt x="136" y="297"/>
                      </a:lnTo>
                      <a:lnTo>
                        <a:pt x="136" y="296"/>
                      </a:lnTo>
                      <a:lnTo>
                        <a:pt x="136" y="294"/>
                      </a:lnTo>
                      <a:lnTo>
                        <a:pt x="137" y="293"/>
                      </a:lnTo>
                      <a:lnTo>
                        <a:pt x="137" y="291"/>
                      </a:lnTo>
                      <a:lnTo>
                        <a:pt x="137" y="290"/>
                      </a:lnTo>
                      <a:lnTo>
                        <a:pt x="137" y="288"/>
                      </a:lnTo>
                      <a:lnTo>
                        <a:pt x="138" y="287"/>
                      </a:lnTo>
                      <a:lnTo>
                        <a:pt x="138" y="286"/>
                      </a:lnTo>
                      <a:lnTo>
                        <a:pt x="138" y="285"/>
                      </a:lnTo>
                      <a:lnTo>
                        <a:pt x="139" y="282"/>
                      </a:lnTo>
                      <a:lnTo>
                        <a:pt x="139" y="281"/>
                      </a:lnTo>
                      <a:lnTo>
                        <a:pt x="139" y="280"/>
                      </a:lnTo>
                      <a:lnTo>
                        <a:pt x="141" y="279"/>
                      </a:lnTo>
                      <a:lnTo>
                        <a:pt x="141" y="276"/>
                      </a:lnTo>
                      <a:lnTo>
                        <a:pt x="141" y="275"/>
                      </a:lnTo>
                      <a:lnTo>
                        <a:pt x="141" y="274"/>
                      </a:lnTo>
                      <a:lnTo>
                        <a:pt x="142" y="272"/>
                      </a:lnTo>
                      <a:lnTo>
                        <a:pt x="142" y="271"/>
                      </a:lnTo>
                      <a:lnTo>
                        <a:pt x="142" y="268"/>
                      </a:lnTo>
                      <a:lnTo>
                        <a:pt x="143" y="267"/>
                      </a:lnTo>
                      <a:lnTo>
                        <a:pt x="143" y="265"/>
                      </a:lnTo>
                      <a:lnTo>
                        <a:pt x="144" y="263"/>
                      </a:lnTo>
                      <a:lnTo>
                        <a:pt x="144" y="260"/>
                      </a:lnTo>
                      <a:lnTo>
                        <a:pt x="144" y="258"/>
                      </a:lnTo>
                      <a:lnTo>
                        <a:pt x="144" y="254"/>
                      </a:lnTo>
                      <a:lnTo>
                        <a:pt x="144" y="252"/>
                      </a:lnTo>
                      <a:lnTo>
                        <a:pt x="144" y="249"/>
                      </a:lnTo>
                      <a:lnTo>
                        <a:pt x="144" y="246"/>
                      </a:lnTo>
                      <a:lnTo>
                        <a:pt x="144" y="243"/>
                      </a:lnTo>
                      <a:lnTo>
                        <a:pt x="144" y="241"/>
                      </a:lnTo>
                      <a:lnTo>
                        <a:pt x="144" y="237"/>
                      </a:lnTo>
                      <a:lnTo>
                        <a:pt x="144" y="234"/>
                      </a:lnTo>
                      <a:lnTo>
                        <a:pt x="144" y="231"/>
                      </a:lnTo>
                      <a:lnTo>
                        <a:pt x="143" y="228"/>
                      </a:lnTo>
                      <a:lnTo>
                        <a:pt x="143" y="224"/>
                      </a:lnTo>
                      <a:lnTo>
                        <a:pt x="143" y="222"/>
                      </a:lnTo>
                      <a:lnTo>
                        <a:pt x="143" y="219"/>
                      </a:lnTo>
                      <a:lnTo>
                        <a:pt x="143" y="215"/>
                      </a:lnTo>
                      <a:lnTo>
                        <a:pt x="143" y="213"/>
                      </a:lnTo>
                      <a:lnTo>
                        <a:pt x="143" y="209"/>
                      </a:lnTo>
                      <a:lnTo>
                        <a:pt x="143" y="206"/>
                      </a:lnTo>
                      <a:lnTo>
                        <a:pt x="143" y="204"/>
                      </a:lnTo>
                      <a:lnTo>
                        <a:pt x="143" y="200"/>
                      </a:lnTo>
                      <a:lnTo>
                        <a:pt x="144" y="198"/>
                      </a:lnTo>
                      <a:lnTo>
                        <a:pt x="144" y="194"/>
                      </a:lnTo>
                      <a:lnTo>
                        <a:pt x="144" y="192"/>
                      </a:lnTo>
                      <a:lnTo>
                        <a:pt x="144" y="190"/>
                      </a:lnTo>
                      <a:lnTo>
                        <a:pt x="145" y="186"/>
                      </a:lnTo>
                      <a:lnTo>
                        <a:pt x="145" y="184"/>
                      </a:lnTo>
                      <a:lnTo>
                        <a:pt x="145" y="182"/>
                      </a:lnTo>
                      <a:lnTo>
                        <a:pt x="146" y="179"/>
                      </a:lnTo>
                      <a:lnTo>
                        <a:pt x="146" y="177"/>
                      </a:lnTo>
                      <a:lnTo>
                        <a:pt x="148" y="175"/>
                      </a:lnTo>
                      <a:lnTo>
                        <a:pt x="149" y="174"/>
                      </a:lnTo>
                      <a:lnTo>
                        <a:pt x="148" y="172"/>
                      </a:lnTo>
                      <a:lnTo>
                        <a:pt x="146" y="172"/>
                      </a:lnTo>
                      <a:lnTo>
                        <a:pt x="146" y="171"/>
                      </a:lnTo>
                      <a:lnTo>
                        <a:pt x="145" y="171"/>
                      </a:lnTo>
                      <a:lnTo>
                        <a:pt x="144" y="171"/>
                      </a:lnTo>
                      <a:lnTo>
                        <a:pt x="143" y="171"/>
                      </a:lnTo>
                      <a:lnTo>
                        <a:pt x="143" y="170"/>
                      </a:lnTo>
                      <a:lnTo>
                        <a:pt x="142" y="170"/>
                      </a:lnTo>
                      <a:lnTo>
                        <a:pt x="141" y="170"/>
                      </a:lnTo>
                      <a:lnTo>
                        <a:pt x="139" y="169"/>
                      </a:lnTo>
                      <a:lnTo>
                        <a:pt x="138" y="169"/>
                      </a:lnTo>
                      <a:lnTo>
                        <a:pt x="137" y="169"/>
                      </a:lnTo>
                      <a:lnTo>
                        <a:pt x="137" y="168"/>
                      </a:lnTo>
                      <a:lnTo>
                        <a:pt x="136" y="168"/>
                      </a:lnTo>
                      <a:lnTo>
                        <a:pt x="135" y="168"/>
                      </a:lnTo>
                      <a:lnTo>
                        <a:pt x="134" y="167"/>
                      </a:lnTo>
                      <a:lnTo>
                        <a:pt x="133" y="167"/>
                      </a:lnTo>
                      <a:lnTo>
                        <a:pt x="131" y="1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0" name="Freeform 382"/>
                <p:cNvSpPr>
                  <a:spLocks/>
                </p:cNvSpPr>
                <p:nvPr/>
              </p:nvSpPr>
              <p:spPr bwMode="auto">
                <a:xfrm>
                  <a:off x="2416" y="1745"/>
                  <a:ext cx="45" cy="34"/>
                </a:xfrm>
                <a:custGeom>
                  <a:avLst/>
                  <a:gdLst/>
                  <a:ahLst/>
                  <a:cxnLst>
                    <a:cxn ang="0">
                      <a:pos x="136" y="5"/>
                    </a:cxn>
                    <a:cxn ang="0">
                      <a:pos x="122" y="5"/>
                    </a:cxn>
                    <a:cxn ang="0">
                      <a:pos x="107" y="4"/>
                    </a:cxn>
                    <a:cxn ang="0">
                      <a:pos x="93" y="2"/>
                    </a:cxn>
                    <a:cxn ang="0">
                      <a:pos x="79" y="1"/>
                    </a:cxn>
                    <a:cxn ang="0">
                      <a:pos x="66" y="0"/>
                    </a:cxn>
                    <a:cxn ang="0">
                      <a:pos x="52" y="1"/>
                    </a:cxn>
                    <a:cxn ang="0">
                      <a:pos x="38" y="4"/>
                    </a:cxn>
                    <a:cxn ang="0">
                      <a:pos x="24" y="11"/>
                    </a:cxn>
                    <a:cxn ang="0">
                      <a:pos x="19" y="15"/>
                    </a:cxn>
                    <a:cxn ang="0">
                      <a:pos x="16" y="20"/>
                    </a:cxn>
                    <a:cxn ang="0">
                      <a:pos x="14" y="26"/>
                    </a:cxn>
                    <a:cxn ang="0">
                      <a:pos x="10" y="32"/>
                    </a:cxn>
                    <a:cxn ang="0">
                      <a:pos x="8" y="39"/>
                    </a:cxn>
                    <a:cxn ang="0">
                      <a:pos x="5" y="45"/>
                    </a:cxn>
                    <a:cxn ang="0">
                      <a:pos x="3" y="49"/>
                    </a:cxn>
                    <a:cxn ang="0">
                      <a:pos x="1" y="51"/>
                    </a:cxn>
                    <a:cxn ang="0">
                      <a:pos x="0" y="60"/>
                    </a:cxn>
                    <a:cxn ang="0">
                      <a:pos x="1" y="64"/>
                    </a:cxn>
                    <a:cxn ang="0">
                      <a:pos x="3" y="68"/>
                    </a:cxn>
                    <a:cxn ang="0">
                      <a:pos x="7" y="71"/>
                    </a:cxn>
                    <a:cxn ang="0">
                      <a:pos x="10" y="73"/>
                    </a:cxn>
                    <a:cxn ang="0">
                      <a:pos x="12" y="78"/>
                    </a:cxn>
                    <a:cxn ang="0">
                      <a:pos x="15" y="84"/>
                    </a:cxn>
                    <a:cxn ang="0">
                      <a:pos x="16" y="92"/>
                    </a:cxn>
                    <a:cxn ang="0">
                      <a:pos x="22" y="91"/>
                    </a:cxn>
                    <a:cxn ang="0">
                      <a:pos x="31" y="92"/>
                    </a:cxn>
                    <a:cxn ang="0">
                      <a:pos x="40" y="94"/>
                    </a:cxn>
                    <a:cxn ang="0">
                      <a:pos x="52" y="97"/>
                    </a:cxn>
                    <a:cxn ang="0">
                      <a:pos x="62" y="99"/>
                    </a:cxn>
                    <a:cxn ang="0">
                      <a:pos x="72" y="101"/>
                    </a:cxn>
                    <a:cxn ang="0">
                      <a:pos x="82" y="102"/>
                    </a:cxn>
                    <a:cxn ang="0">
                      <a:pos x="90" y="103"/>
                    </a:cxn>
                    <a:cxn ang="0">
                      <a:pos x="83" y="95"/>
                    </a:cxn>
                    <a:cxn ang="0">
                      <a:pos x="77" y="88"/>
                    </a:cxn>
                    <a:cxn ang="0">
                      <a:pos x="72" y="83"/>
                    </a:cxn>
                    <a:cxn ang="0">
                      <a:pos x="68" y="76"/>
                    </a:cxn>
                    <a:cxn ang="0">
                      <a:pos x="66" y="69"/>
                    </a:cxn>
                    <a:cxn ang="0">
                      <a:pos x="64" y="61"/>
                    </a:cxn>
                    <a:cxn ang="0">
                      <a:pos x="63" y="50"/>
                    </a:cxn>
                    <a:cxn ang="0">
                      <a:pos x="64" y="38"/>
                    </a:cxn>
                    <a:cxn ang="0">
                      <a:pos x="69" y="30"/>
                    </a:cxn>
                    <a:cxn ang="0">
                      <a:pos x="78" y="24"/>
                    </a:cxn>
                    <a:cxn ang="0">
                      <a:pos x="90" y="19"/>
                    </a:cxn>
                    <a:cxn ang="0">
                      <a:pos x="101" y="16"/>
                    </a:cxn>
                    <a:cxn ang="0">
                      <a:pos x="113" y="13"/>
                    </a:cxn>
                    <a:cxn ang="0">
                      <a:pos x="124" y="11"/>
                    </a:cxn>
                    <a:cxn ang="0">
                      <a:pos x="133" y="9"/>
                    </a:cxn>
                    <a:cxn ang="0">
                      <a:pos x="136" y="5"/>
                    </a:cxn>
                  </a:cxnLst>
                  <a:rect l="0" t="0" r="r" b="b"/>
                  <a:pathLst>
                    <a:path w="136" h="103">
                      <a:moveTo>
                        <a:pt x="136" y="5"/>
                      </a:moveTo>
                      <a:lnTo>
                        <a:pt x="122" y="5"/>
                      </a:lnTo>
                      <a:lnTo>
                        <a:pt x="107" y="4"/>
                      </a:lnTo>
                      <a:lnTo>
                        <a:pt x="93" y="2"/>
                      </a:lnTo>
                      <a:lnTo>
                        <a:pt x="79" y="1"/>
                      </a:lnTo>
                      <a:lnTo>
                        <a:pt x="66" y="0"/>
                      </a:lnTo>
                      <a:lnTo>
                        <a:pt x="52" y="1"/>
                      </a:lnTo>
                      <a:lnTo>
                        <a:pt x="38" y="4"/>
                      </a:lnTo>
                      <a:lnTo>
                        <a:pt x="24" y="11"/>
                      </a:lnTo>
                      <a:lnTo>
                        <a:pt x="19" y="15"/>
                      </a:lnTo>
                      <a:lnTo>
                        <a:pt x="16" y="20"/>
                      </a:lnTo>
                      <a:lnTo>
                        <a:pt x="14" y="26"/>
                      </a:lnTo>
                      <a:lnTo>
                        <a:pt x="10" y="32"/>
                      </a:lnTo>
                      <a:lnTo>
                        <a:pt x="8" y="39"/>
                      </a:lnTo>
                      <a:lnTo>
                        <a:pt x="5" y="45"/>
                      </a:lnTo>
                      <a:lnTo>
                        <a:pt x="3" y="49"/>
                      </a:lnTo>
                      <a:lnTo>
                        <a:pt x="1" y="51"/>
                      </a:lnTo>
                      <a:lnTo>
                        <a:pt x="0" y="60"/>
                      </a:lnTo>
                      <a:lnTo>
                        <a:pt x="1" y="64"/>
                      </a:lnTo>
                      <a:lnTo>
                        <a:pt x="3" y="68"/>
                      </a:lnTo>
                      <a:lnTo>
                        <a:pt x="7" y="71"/>
                      </a:lnTo>
                      <a:lnTo>
                        <a:pt x="10" y="73"/>
                      </a:lnTo>
                      <a:lnTo>
                        <a:pt x="12" y="78"/>
                      </a:lnTo>
                      <a:lnTo>
                        <a:pt x="15" y="84"/>
                      </a:lnTo>
                      <a:lnTo>
                        <a:pt x="16" y="92"/>
                      </a:lnTo>
                      <a:lnTo>
                        <a:pt x="22" y="91"/>
                      </a:lnTo>
                      <a:lnTo>
                        <a:pt x="31" y="92"/>
                      </a:lnTo>
                      <a:lnTo>
                        <a:pt x="40" y="94"/>
                      </a:lnTo>
                      <a:lnTo>
                        <a:pt x="52" y="97"/>
                      </a:lnTo>
                      <a:lnTo>
                        <a:pt x="62" y="99"/>
                      </a:lnTo>
                      <a:lnTo>
                        <a:pt x="72" y="101"/>
                      </a:lnTo>
                      <a:lnTo>
                        <a:pt x="82" y="102"/>
                      </a:lnTo>
                      <a:lnTo>
                        <a:pt x="90" y="103"/>
                      </a:lnTo>
                      <a:lnTo>
                        <a:pt x="83" y="95"/>
                      </a:lnTo>
                      <a:lnTo>
                        <a:pt x="77" y="88"/>
                      </a:lnTo>
                      <a:lnTo>
                        <a:pt x="72" y="83"/>
                      </a:lnTo>
                      <a:lnTo>
                        <a:pt x="68" y="76"/>
                      </a:lnTo>
                      <a:lnTo>
                        <a:pt x="66" y="69"/>
                      </a:lnTo>
                      <a:lnTo>
                        <a:pt x="64" y="61"/>
                      </a:lnTo>
                      <a:lnTo>
                        <a:pt x="63" y="50"/>
                      </a:lnTo>
                      <a:lnTo>
                        <a:pt x="64" y="38"/>
                      </a:lnTo>
                      <a:lnTo>
                        <a:pt x="69" y="30"/>
                      </a:lnTo>
                      <a:lnTo>
                        <a:pt x="78" y="24"/>
                      </a:lnTo>
                      <a:lnTo>
                        <a:pt x="90" y="19"/>
                      </a:lnTo>
                      <a:lnTo>
                        <a:pt x="101" y="16"/>
                      </a:lnTo>
                      <a:lnTo>
                        <a:pt x="113" y="13"/>
                      </a:lnTo>
                      <a:lnTo>
                        <a:pt x="124" y="11"/>
                      </a:lnTo>
                      <a:lnTo>
                        <a:pt x="133" y="9"/>
                      </a:lnTo>
                      <a:lnTo>
                        <a:pt x="136" y="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1" name="Freeform 383"/>
                <p:cNvSpPr>
                  <a:spLocks/>
                </p:cNvSpPr>
                <p:nvPr/>
              </p:nvSpPr>
              <p:spPr bwMode="auto">
                <a:xfrm>
                  <a:off x="2273" y="1779"/>
                  <a:ext cx="50" cy="44"/>
                </a:xfrm>
                <a:custGeom>
                  <a:avLst/>
                  <a:gdLst/>
                  <a:ahLst/>
                  <a:cxnLst>
                    <a:cxn ang="0">
                      <a:pos x="35" y="7"/>
                    </a:cxn>
                    <a:cxn ang="0">
                      <a:pos x="32" y="15"/>
                    </a:cxn>
                    <a:cxn ang="0">
                      <a:pos x="28" y="22"/>
                    </a:cxn>
                    <a:cxn ang="0">
                      <a:pos x="24" y="30"/>
                    </a:cxn>
                    <a:cxn ang="0">
                      <a:pos x="19" y="38"/>
                    </a:cxn>
                    <a:cxn ang="0">
                      <a:pos x="14" y="45"/>
                    </a:cxn>
                    <a:cxn ang="0">
                      <a:pos x="9" y="52"/>
                    </a:cxn>
                    <a:cxn ang="0">
                      <a:pos x="6" y="58"/>
                    </a:cxn>
                    <a:cxn ang="0">
                      <a:pos x="4" y="64"/>
                    </a:cxn>
                    <a:cxn ang="0">
                      <a:pos x="4" y="67"/>
                    </a:cxn>
                    <a:cxn ang="0">
                      <a:pos x="6" y="72"/>
                    </a:cxn>
                    <a:cxn ang="0">
                      <a:pos x="8" y="75"/>
                    </a:cxn>
                    <a:cxn ang="0">
                      <a:pos x="8" y="79"/>
                    </a:cxn>
                    <a:cxn ang="0">
                      <a:pos x="4" y="86"/>
                    </a:cxn>
                    <a:cxn ang="0">
                      <a:pos x="1" y="94"/>
                    </a:cxn>
                    <a:cxn ang="0">
                      <a:pos x="4" y="102"/>
                    </a:cxn>
                    <a:cxn ang="0">
                      <a:pos x="11" y="108"/>
                    </a:cxn>
                    <a:cxn ang="0">
                      <a:pos x="0" y="133"/>
                    </a:cxn>
                    <a:cxn ang="0">
                      <a:pos x="17" y="133"/>
                    </a:cxn>
                    <a:cxn ang="0">
                      <a:pos x="35" y="131"/>
                    </a:cxn>
                    <a:cxn ang="0">
                      <a:pos x="53" y="129"/>
                    </a:cxn>
                    <a:cxn ang="0">
                      <a:pos x="71" y="126"/>
                    </a:cxn>
                    <a:cxn ang="0">
                      <a:pos x="88" y="124"/>
                    </a:cxn>
                    <a:cxn ang="0">
                      <a:pos x="105" y="122"/>
                    </a:cxn>
                    <a:cxn ang="0">
                      <a:pos x="124" y="120"/>
                    </a:cxn>
                    <a:cxn ang="0">
                      <a:pos x="141" y="120"/>
                    </a:cxn>
                    <a:cxn ang="0">
                      <a:pos x="141" y="109"/>
                    </a:cxn>
                    <a:cxn ang="0">
                      <a:pos x="143" y="96"/>
                    </a:cxn>
                    <a:cxn ang="0">
                      <a:pos x="145" y="81"/>
                    </a:cxn>
                    <a:cxn ang="0">
                      <a:pos x="147" y="66"/>
                    </a:cxn>
                    <a:cxn ang="0">
                      <a:pos x="148" y="51"/>
                    </a:cxn>
                    <a:cxn ang="0">
                      <a:pos x="148" y="36"/>
                    </a:cxn>
                    <a:cxn ang="0">
                      <a:pos x="148" y="22"/>
                    </a:cxn>
                    <a:cxn ang="0">
                      <a:pos x="146" y="12"/>
                    </a:cxn>
                    <a:cxn ang="0">
                      <a:pos x="141" y="1"/>
                    </a:cxn>
                    <a:cxn ang="0">
                      <a:pos x="131" y="0"/>
                    </a:cxn>
                    <a:cxn ang="0">
                      <a:pos x="118" y="0"/>
                    </a:cxn>
                    <a:cxn ang="0">
                      <a:pos x="104" y="0"/>
                    </a:cxn>
                    <a:cxn ang="0">
                      <a:pos x="89" y="1"/>
                    </a:cxn>
                    <a:cxn ang="0">
                      <a:pos x="74" y="4"/>
                    </a:cxn>
                    <a:cxn ang="0">
                      <a:pos x="59" y="5"/>
                    </a:cxn>
                    <a:cxn ang="0">
                      <a:pos x="46" y="6"/>
                    </a:cxn>
                    <a:cxn ang="0">
                      <a:pos x="35" y="7"/>
                    </a:cxn>
                  </a:cxnLst>
                  <a:rect l="0" t="0" r="r" b="b"/>
                  <a:pathLst>
                    <a:path w="148" h="133">
                      <a:moveTo>
                        <a:pt x="35" y="7"/>
                      </a:moveTo>
                      <a:lnTo>
                        <a:pt x="32" y="15"/>
                      </a:lnTo>
                      <a:lnTo>
                        <a:pt x="28" y="22"/>
                      </a:lnTo>
                      <a:lnTo>
                        <a:pt x="24" y="30"/>
                      </a:lnTo>
                      <a:lnTo>
                        <a:pt x="19" y="38"/>
                      </a:lnTo>
                      <a:lnTo>
                        <a:pt x="14" y="45"/>
                      </a:lnTo>
                      <a:lnTo>
                        <a:pt x="9" y="52"/>
                      </a:lnTo>
                      <a:lnTo>
                        <a:pt x="6" y="58"/>
                      </a:lnTo>
                      <a:lnTo>
                        <a:pt x="4" y="64"/>
                      </a:lnTo>
                      <a:lnTo>
                        <a:pt x="4" y="67"/>
                      </a:lnTo>
                      <a:lnTo>
                        <a:pt x="6" y="72"/>
                      </a:lnTo>
                      <a:lnTo>
                        <a:pt x="8" y="75"/>
                      </a:lnTo>
                      <a:lnTo>
                        <a:pt x="8" y="79"/>
                      </a:lnTo>
                      <a:lnTo>
                        <a:pt x="4" y="86"/>
                      </a:lnTo>
                      <a:lnTo>
                        <a:pt x="1" y="94"/>
                      </a:lnTo>
                      <a:lnTo>
                        <a:pt x="4" y="102"/>
                      </a:lnTo>
                      <a:lnTo>
                        <a:pt x="11" y="108"/>
                      </a:lnTo>
                      <a:lnTo>
                        <a:pt x="0" y="133"/>
                      </a:lnTo>
                      <a:lnTo>
                        <a:pt x="17" y="133"/>
                      </a:lnTo>
                      <a:lnTo>
                        <a:pt x="35" y="131"/>
                      </a:lnTo>
                      <a:lnTo>
                        <a:pt x="53" y="129"/>
                      </a:lnTo>
                      <a:lnTo>
                        <a:pt x="71" y="126"/>
                      </a:lnTo>
                      <a:lnTo>
                        <a:pt x="88" y="124"/>
                      </a:lnTo>
                      <a:lnTo>
                        <a:pt x="105" y="122"/>
                      </a:lnTo>
                      <a:lnTo>
                        <a:pt x="124" y="120"/>
                      </a:lnTo>
                      <a:lnTo>
                        <a:pt x="141" y="120"/>
                      </a:lnTo>
                      <a:lnTo>
                        <a:pt x="141" y="109"/>
                      </a:lnTo>
                      <a:lnTo>
                        <a:pt x="143" y="96"/>
                      </a:lnTo>
                      <a:lnTo>
                        <a:pt x="145" y="81"/>
                      </a:lnTo>
                      <a:lnTo>
                        <a:pt x="147" y="66"/>
                      </a:lnTo>
                      <a:lnTo>
                        <a:pt x="148" y="51"/>
                      </a:lnTo>
                      <a:lnTo>
                        <a:pt x="148" y="36"/>
                      </a:lnTo>
                      <a:lnTo>
                        <a:pt x="148" y="22"/>
                      </a:lnTo>
                      <a:lnTo>
                        <a:pt x="146" y="12"/>
                      </a:lnTo>
                      <a:lnTo>
                        <a:pt x="141" y="1"/>
                      </a:lnTo>
                      <a:lnTo>
                        <a:pt x="131" y="0"/>
                      </a:lnTo>
                      <a:lnTo>
                        <a:pt x="118" y="0"/>
                      </a:lnTo>
                      <a:lnTo>
                        <a:pt x="104" y="0"/>
                      </a:lnTo>
                      <a:lnTo>
                        <a:pt x="89" y="1"/>
                      </a:lnTo>
                      <a:lnTo>
                        <a:pt x="74" y="4"/>
                      </a:lnTo>
                      <a:lnTo>
                        <a:pt x="59" y="5"/>
                      </a:lnTo>
                      <a:lnTo>
                        <a:pt x="46" y="6"/>
                      </a:lnTo>
                      <a:lnTo>
                        <a:pt x="35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2" name="Freeform 384"/>
                <p:cNvSpPr>
                  <a:spLocks/>
                </p:cNvSpPr>
                <p:nvPr/>
              </p:nvSpPr>
              <p:spPr bwMode="auto">
                <a:xfrm>
                  <a:off x="2259" y="1635"/>
                  <a:ext cx="9" cy="25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6" y="29"/>
                    </a:cxn>
                    <a:cxn ang="0">
                      <a:pos x="12" y="33"/>
                    </a:cxn>
                    <a:cxn ang="0">
                      <a:pos x="16" y="37"/>
                    </a:cxn>
                    <a:cxn ang="0">
                      <a:pos x="20" y="41"/>
                    </a:cxn>
                    <a:cxn ang="0">
                      <a:pos x="22" y="47"/>
                    </a:cxn>
                    <a:cxn ang="0">
                      <a:pos x="22" y="54"/>
                    </a:cxn>
                    <a:cxn ang="0">
                      <a:pos x="22" y="62"/>
                    </a:cxn>
                    <a:cxn ang="0">
                      <a:pos x="19" y="73"/>
                    </a:cxn>
                    <a:cxn ang="0">
                      <a:pos x="24" y="63"/>
                    </a:cxn>
                    <a:cxn ang="0">
                      <a:pos x="27" y="54"/>
                    </a:cxn>
                    <a:cxn ang="0">
                      <a:pos x="27" y="45"/>
                    </a:cxn>
                    <a:cxn ang="0">
                      <a:pos x="26" y="39"/>
                    </a:cxn>
                    <a:cxn ang="0">
                      <a:pos x="23" y="30"/>
                    </a:cxn>
                    <a:cxn ang="0">
                      <a:pos x="20" y="22"/>
                    </a:cxn>
                    <a:cxn ang="0">
                      <a:pos x="16" y="12"/>
                    </a:cxn>
                    <a:cxn ang="0">
                      <a:pos x="14" y="0"/>
                    </a:cxn>
                    <a:cxn ang="0">
                      <a:pos x="11" y="7"/>
                    </a:cxn>
                    <a:cxn ang="0">
                      <a:pos x="7" y="14"/>
                    </a:cxn>
                    <a:cxn ang="0">
                      <a:pos x="4" y="20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27" h="73">
                      <a:moveTo>
                        <a:pt x="0" y="26"/>
                      </a:moveTo>
                      <a:lnTo>
                        <a:pt x="6" y="29"/>
                      </a:lnTo>
                      <a:lnTo>
                        <a:pt x="12" y="33"/>
                      </a:lnTo>
                      <a:lnTo>
                        <a:pt x="16" y="37"/>
                      </a:lnTo>
                      <a:lnTo>
                        <a:pt x="20" y="41"/>
                      </a:lnTo>
                      <a:lnTo>
                        <a:pt x="22" y="47"/>
                      </a:lnTo>
                      <a:lnTo>
                        <a:pt x="22" y="54"/>
                      </a:lnTo>
                      <a:lnTo>
                        <a:pt x="22" y="62"/>
                      </a:lnTo>
                      <a:lnTo>
                        <a:pt x="19" y="73"/>
                      </a:lnTo>
                      <a:lnTo>
                        <a:pt x="24" y="63"/>
                      </a:lnTo>
                      <a:lnTo>
                        <a:pt x="27" y="54"/>
                      </a:lnTo>
                      <a:lnTo>
                        <a:pt x="27" y="45"/>
                      </a:lnTo>
                      <a:lnTo>
                        <a:pt x="26" y="39"/>
                      </a:lnTo>
                      <a:lnTo>
                        <a:pt x="23" y="30"/>
                      </a:lnTo>
                      <a:lnTo>
                        <a:pt x="20" y="22"/>
                      </a:lnTo>
                      <a:lnTo>
                        <a:pt x="16" y="12"/>
                      </a:lnTo>
                      <a:lnTo>
                        <a:pt x="14" y="0"/>
                      </a:lnTo>
                      <a:lnTo>
                        <a:pt x="11" y="7"/>
                      </a:lnTo>
                      <a:lnTo>
                        <a:pt x="7" y="14"/>
                      </a:lnTo>
                      <a:lnTo>
                        <a:pt x="4" y="2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3" name="Freeform 385"/>
                <p:cNvSpPr>
                  <a:spLocks/>
                </p:cNvSpPr>
                <p:nvPr/>
              </p:nvSpPr>
              <p:spPr bwMode="auto">
                <a:xfrm>
                  <a:off x="2205" y="1610"/>
                  <a:ext cx="53" cy="6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4" y="32"/>
                    </a:cxn>
                    <a:cxn ang="0">
                      <a:pos x="9" y="44"/>
                    </a:cxn>
                    <a:cxn ang="0">
                      <a:pos x="12" y="56"/>
                    </a:cxn>
                    <a:cxn ang="0">
                      <a:pos x="17" y="67"/>
                    </a:cxn>
                    <a:cxn ang="0">
                      <a:pos x="20" y="78"/>
                    </a:cxn>
                    <a:cxn ang="0">
                      <a:pos x="24" y="90"/>
                    </a:cxn>
                    <a:cxn ang="0">
                      <a:pos x="29" y="102"/>
                    </a:cxn>
                    <a:cxn ang="0">
                      <a:pos x="34" y="116"/>
                    </a:cxn>
                    <a:cxn ang="0">
                      <a:pos x="44" y="126"/>
                    </a:cxn>
                    <a:cxn ang="0">
                      <a:pos x="55" y="138"/>
                    </a:cxn>
                    <a:cxn ang="0">
                      <a:pos x="68" y="152"/>
                    </a:cxn>
                    <a:cxn ang="0">
                      <a:pos x="79" y="166"/>
                    </a:cxn>
                    <a:cxn ang="0">
                      <a:pos x="91" y="178"/>
                    </a:cxn>
                    <a:cxn ang="0">
                      <a:pos x="101" y="187"/>
                    </a:cxn>
                    <a:cxn ang="0">
                      <a:pos x="111" y="194"/>
                    </a:cxn>
                    <a:cxn ang="0">
                      <a:pos x="117" y="197"/>
                    </a:cxn>
                    <a:cxn ang="0">
                      <a:pos x="119" y="194"/>
                    </a:cxn>
                    <a:cxn ang="0">
                      <a:pos x="121" y="190"/>
                    </a:cxn>
                    <a:cxn ang="0">
                      <a:pos x="122" y="183"/>
                    </a:cxn>
                    <a:cxn ang="0">
                      <a:pos x="126" y="174"/>
                    </a:cxn>
                    <a:cxn ang="0">
                      <a:pos x="129" y="162"/>
                    </a:cxn>
                    <a:cxn ang="0">
                      <a:pos x="135" y="151"/>
                    </a:cxn>
                    <a:cxn ang="0">
                      <a:pos x="143" y="137"/>
                    </a:cxn>
                    <a:cxn ang="0">
                      <a:pos x="152" y="122"/>
                    </a:cxn>
                    <a:cxn ang="0">
                      <a:pos x="156" y="114"/>
                    </a:cxn>
                    <a:cxn ang="0">
                      <a:pos x="157" y="108"/>
                    </a:cxn>
                    <a:cxn ang="0">
                      <a:pos x="156" y="103"/>
                    </a:cxn>
                    <a:cxn ang="0">
                      <a:pos x="152" y="100"/>
                    </a:cxn>
                    <a:cxn ang="0">
                      <a:pos x="138" y="84"/>
                    </a:cxn>
                    <a:cxn ang="0">
                      <a:pos x="122" y="70"/>
                    </a:cxn>
                    <a:cxn ang="0">
                      <a:pos x="106" y="58"/>
                    </a:cxn>
                    <a:cxn ang="0">
                      <a:pos x="89" y="47"/>
                    </a:cxn>
                    <a:cxn ang="0">
                      <a:pos x="70" y="35"/>
                    </a:cxn>
                    <a:cxn ang="0">
                      <a:pos x="53" y="25"/>
                    </a:cxn>
                    <a:cxn ang="0">
                      <a:pos x="37" y="13"/>
                    </a:cxn>
                    <a:cxn ang="0">
                      <a:pos x="20" y="0"/>
                    </a:cxn>
                    <a:cxn ang="0">
                      <a:pos x="16" y="4"/>
                    </a:cxn>
                    <a:cxn ang="0">
                      <a:pos x="10" y="8"/>
                    </a:cxn>
                    <a:cxn ang="0">
                      <a:pos x="4" y="1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57" h="197">
                      <a:moveTo>
                        <a:pt x="0" y="18"/>
                      </a:moveTo>
                      <a:lnTo>
                        <a:pt x="4" y="32"/>
                      </a:lnTo>
                      <a:lnTo>
                        <a:pt x="9" y="44"/>
                      </a:lnTo>
                      <a:lnTo>
                        <a:pt x="12" y="56"/>
                      </a:lnTo>
                      <a:lnTo>
                        <a:pt x="17" y="67"/>
                      </a:lnTo>
                      <a:lnTo>
                        <a:pt x="20" y="78"/>
                      </a:lnTo>
                      <a:lnTo>
                        <a:pt x="24" y="90"/>
                      </a:lnTo>
                      <a:lnTo>
                        <a:pt x="29" y="102"/>
                      </a:lnTo>
                      <a:lnTo>
                        <a:pt x="34" y="116"/>
                      </a:lnTo>
                      <a:lnTo>
                        <a:pt x="44" y="126"/>
                      </a:lnTo>
                      <a:lnTo>
                        <a:pt x="55" y="138"/>
                      </a:lnTo>
                      <a:lnTo>
                        <a:pt x="68" y="152"/>
                      </a:lnTo>
                      <a:lnTo>
                        <a:pt x="79" y="166"/>
                      </a:lnTo>
                      <a:lnTo>
                        <a:pt x="91" y="178"/>
                      </a:lnTo>
                      <a:lnTo>
                        <a:pt x="101" y="187"/>
                      </a:lnTo>
                      <a:lnTo>
                        <a:pt x="111" y="194"/>
                      </a:lnTo>
                      <a:lnTo>
                        <a:pt x="117" y="197"/>
                      </a:lnTo>
                      <a:lnTo>
                        <a:pt x="119" y="194"/>
                      </a:lnTo>
                      <a:lnTo>
                        <a:pt x="121" y="190"/>
                      </a:lnTo>
                      <a:lnTo>
                        <a:pt x="122" y="183"/>
                      </a:lnTo>
                      <a:lnTo>
                        <a:pt x="126" y="174"/>
                      </a:lnTo>
                      <a:lnTo>
                        <a:pt x="129" y="162"/>
                      </a:lnTo>
                      <a:lnTo>
                        <a:pt x="135" y="151"/>
                      </a:lnTo>
                      <a:lnTo>
                        <a:pt x="143" y="137"/>
                      </a:lnTo>
                      <a:lnTo>
                        <a:pt x="152" y="122"/>
                      </a:lnTo>
                      <a:lnTo>
                        <a:pt x="156" y="114"/>
                      </a:lnTo>
                      <a:lnTo>
                        <a:pt x="157" y="108"/>
                      </a:lnTo>
                      <a:lnTo>
                        <a:pt x="156" y="103"/>
                      </a:lnTo>
                      <a:lnTo>
                        <a:pt x="152" y="100"/>
                      </a:lnTo>
                      <a:lnTo>
                        <a:pt x="138" y="84"/>
                      </a:lnTo>
                      <a:lnTo>
                        <a:pt x="122" y="70"/>
                      </a:lnTo>
                      <a:lnTo>
                        <a:pt x="106" y="58"/>
                      </a:lnTo>
                      <a:lnTo>
                        <a:pt x="89" y="47"/>
                      </a:lnTo>
                      <a:lnTo>
                        <a:pt x="70" y="35"/>
                      </a:lnTo>
                      <a:lnTo>
                        <a:pt x="53" y="25"/>
                      </a:lnTo>
                      <a:lnTo>
                        <a:pt x="37" y="13"/>
                      </a:lnTo>
                      <a:lnTo>
                        <a:pt x="20" y="0"/>
                      </a:lnTo>
                      <a:lnTo>
                        <a:pt x="16" y="4"/>
                      </a:lnTo>
                      <a:lnTo>
                        <a:pt x="10" y="8"/>
                      </a:lnTo>
                      <a:lnTo>
                        <a:pt x="4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4" name="Freeform 386"/>
                <p:cNvSpPr>
                  <a:spLocks/>
                </p:cNvSpPr>
                <p:nvPr/>
              </p:nvSpPr>
              <p:spPr bwMode="auto">
                <a:xfrm>
                  <a:off x="2221" y="1656"/>
                  <a:ext cx="26" cy="8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0"/>
                    </a:cxn>
                    <a:cxn ang="0">
                      <a:pos x="9" y="22"/>
                    </a:cxn>
                    <a:cxn ang="0">
                      <a:pos x="14" y="34"/>
                    </a:cxn>
                    <a:cxn ang="0">
                      <a:pos x="17" y="48"/>
                    </a:cxn>
                    <a:cxn ang="0">
                      <a:pos x="21" y="63"/>
                    </a:cxn>
                    <a:cxn ang="0">
                      <a:pos x="25" y="79"/>
                    </a:cxn>
                    <a:cxn ang="0">
                      <a:pos x="28" y="96"/>
                    </a:cxn>
                    <a:cxn ang="0">
                      <a:pos x="31" y="113"/>
                    </a:cxn>
                    <a:cxn ang="0">
                      <a:pos x="33" y="130"/>
                    </a:cxn>
                    <a:cxn ang="0">
                      <a:pos x="36" y="149"/>
                    </a:cxn>
                    <a:cxn ang="0">
                      <a:pos x="38" y="166"/>
                    </a:cxn>
                    <a:cxn ang="0">
                      <a:pos x="40" y="186"/>
                    </a:cxn>
                    <a:cxn ang="0">
                      <a:pos x="41" y="204"/>
                    </a:cxn>
                    <a:cxn ang="0">
                      <a:pos x="41" y="223"/>
                    </a:cxn>
                    <a:cxn ang="0">
                      <a:pos x="43" y="240"/>
                    </a:cxn>
                    <a:cxn ang="0">
                      <a:pos x="43" y="258"/>
                    </a:cxn>
                    <a:cxn ang="0">
                      <a:pos x="47" y="232"/>
                    </a:cxn>
                    <a:cxn ang="0">
                      <a:pos x="53" y="208"/>
                    </a:cxn>
                    <a:cxn ang="0">
                      <a:pos x="60" y="183"/>
                    </a:cxn>
                    <a:cxn ang="0">
                      <a:pos x="67" y="161"/>
                    </a:cxn>
                    <a:cxn ang="0">
                      <a:pos x="73" y="138"/>
                    </a:cxn>
                    <a:cxn ang="0">
                      <a:pos x="77" y="117"/>
                    </a:cxn>
                    <a:cxn ang="0">
                      <a:pos x="80" y="96"/>
                    </a:cxn>
                    <a:cxn ang="0">
                      <a:pos x="80" y="75"/>
                    </a:cxn>
                    <a:cxn ang="0">
                      <a:pos x="78" y="71"/>
                    </a:cxn>
                    <a:cxn ang="0">
                      <a:pos x="75" y="75"/>
                    </a:cxn>
                    <a:cxn ang="0">
                      <a:pos x="71" y="79"/>
                    </a:cxn>
                    <a:cxn ang="0">
                      <a:pos x="66" y="81"/>
                    </a:cxn>
                    <a:cxn ang="0">
                      <a:pos x="65" y="70"/>
                    </a:cxn>
                    <a:cxn ang="0">
                      <a:pos x="58" y="59"/>
                    </a:cxn>
                    <a:cxn ang="0">
                      <a:pos x="48" y="47"/>
                    </a:cxn>
                    <a:cxn ang="0">
                      <a:pos x="37" y="35"/>
                    </a:cxn>
                    <a:cxn ang="0">
                      <a:pos x="25" y="24"/>
                    </a:cxn>
                    <a:cxn ang="0">
                      <a:pos x="15" y="14"/>
                    </a:cxn>
                    <a:cxn ang="0">
                      <a:pos x="6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0" h="258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9" y="22"/>
                      </a:lnTo>
                      <a:lnTo>
                        <a:pt x="14" y="34"/>
                      </a:lnTo>
                      <a:lnTo>
                        <a:pt x="17" y="48"/>
                      </a:lnTo>
                      <a:lnTo>
                        <a:pt x="21" y="63"/>
                      </a:lnTo>
                      <a:lnTo>
                        <a:pt x="25" y="79"/>
                      </a:lnTo>
                      <a:lnTo>
                        <a:pt x="28" y="96"/>
                      </a:lnTo>
                      <a:lnTo>
                        <a:pt x="31" y="113"/>
                      </a:lnTo>
                      <a:lnTo>
                        <a:pt x="33" y="130"/>
                      </a:lnTo>
                      <a:lnTo>
                        <a:pt x="36" y="149"/>
                      </a:lnTo>
                      <a:lnTo>
                        <a:pt x="38" y="166"/>
                      </a:lnTo>
                      <a:lnTo>
                        <a:pt x="40" y="186"/>
                      </a:lnTo>
                      <a:lnTo>
                        <a:pt x="41" y="204"/>
                      </a:lnTo>
                      <a:lnTo>
                        <a:pt x="41" y="223"/>
                      </a:lnTo>
                      <a:lnTo>
                        <a:pt x="43" y="240"/>
                      </a:lnTo>
                      <a:lnTo>
                        <a:pt x="43" y="258"/>
                      </a:lnTo>
                      <a:lnTo>
                        <a:pt x="47" y="232"/>
                      </a:lnTo>
                      <a:lnTo>
                        <a:pt x="53" y="208"/>
                      </a:lnTo>
                      <a:lnTo>
                        <a:pt x="60" y="183"/>
                      </a:lnTo>
                      <a:lnTo>
                        <a:pt x="67" y="161"/>
                      </a:lnTo>
                      <a:lnTo>
                        <a:pt x="73" y="138"/>
                      </a:lnTo>
                      <a:lnTo>
                        <a:pt x="77" y="117"/>
                      </a:lnTo>
                      <a:lnTo>
                        <a:pt x="80" y="96"/>
                      </a:lnTo>
                      <a:lnTo>
                        <a:pt x="80" y="75"/>
                      </a:lnTo>
                      <a:lnTo>
                        <a:pt x="78" y="71"/>
                      </a:lnTo>
                      <a:lnTo>
                        <a:pt x="75" y="75"/>
                      </a:lnTo>
                      <a:lnTo>
                        <a:pt x="71" y="79"/>
                      </a:lnTo>
                      <a:lnTo>
                        <a:pt x="66" y="81"/>
                      </a:lnTo>
                      <a:lnTo>
                        <a:pt x="65" y="70"/>
                      </a:lnTo>
                      <a:lnTo>
                        <a:pt x="58" y="59"/>
                      </a:lnTo>
                      <a:lnTo>
                        <a:pt x="48" y="47"/>
                      </a:lnTo>
                      <a:lnTo>
                        <a:pt x="37" y="35"/>
                      </a:lnTo>
                      <a:lnTo>
                        <a:pt x="25" y="24"/>
                      </a:lnTo>
                      <a:lnTo>
                        <a:pt x="15" y="14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5" name="Freeform 387"/>
                <p:cNvSpPr>
                  <a:spLocks/>
                </p:cNvSpPr>
                <p:nvPr/>
              </p:nvSpPr>
              <p:spPr bwMode="auto">
                <a:xfrm>
                  <a:off x="2229" y="1666"/>
                  <a:ext cx="26" cy="110"/>
                </a:xfrm>
                <a:custGeom>
                  <a:avLst/>
                  <a:gdLst/>
                  <a:ahLst/>
                  <a:cxnLst>
                    <a:cxn ang="0">
                      <a:pos x="62" y="25"/>
                    </a:cxn>
                    <a:cxn ang="0">
                      <a:pos x="59" y="71"/>
                    </a:cxn>
                    <a:cxn ang="0">
                      <a:pos x="52" y="114"/>
                    </a:cxn>
                    <a:cxn ang="0">
                      <a:pos x="43" y="155"/>
                    </a:cxn>
                    <a:cxn ang="0">
                      <a:pos x="30" y="195"/>
                    </a:cxn>
                    <a:cxn ang="0">
                      <a:pos x="19" y="234"/>
                    </a:cxn>
                    <a:cxn ang="0">
                      <a:pos x="10" y="272"/>
                    </a:cxn>
                    <a:cxn ang="0">
                      <a:pos x="3" y="311"/>
                    </a:cxn>
                    <a:cxn ang="0">
                      <a:pos x="7" y="326"/>
                    </a:cxn>
                    <a:cxn ang="0">
                      <a:pos x="20" y="316"/>
                    </a:cxn>
                    <a:cxn ang="0">
                      <a:pos x="33" y="301"/>
                    </a:cxn>
                    <a:cxn ang="0">
                      <a:pos x="42" y="285"/>
                    </a:cxn>
                    <a:cxn ang="0">
                      <a:pos x="45" y="271"/>
                    </a:cxn>
                    <a:cxn ang="0">
                      <a:pos x="30" y="278"/>
                    </a:cxn>
                    <a:cxn ang="0">
                      <a:pos x="36" y="264"/>
                    </a:cxn>
                    <a:cxn ang="0">
                      <a:pos x="48" y="253"/>
                    </a:cxn>
                    <a:cxn ang="0">
                      <a:pos x="52" y="240"/>
                    </a:cxn>
                    <a:cxn ang="0">
                      <a:pos x="53" y="222"/>
                    </a:cxn>
                    <a:cxn ang="0">
                      <a:pos x="53" y="199"/>
                    </a:cxn>
                    <a:cxn ang="0">
                      <a:pos x="52" y="175"/>
                    </a:cxn>
                    <a:cxn ang="0">
                      <a:pos x="53" y="160"/>
                    </a:cxn>
                    <a:cxn ang="0">
                      <a:pos x="58" y="152"/>
                    </a:cxn>
                    <a:cxn ang="0">
                      <a:pos x="63" y="140"/>
                    </a:cxn>
                    <a:cxn ang="0">
                      <a:pos x="65" y="128"/>
                    </a:cxn>
                    <a:cxn ang="0">
                      <a:pos x="68" y="116"/>
                    </a:cxn>
                    <a:cxn ang="0">
                      <a:pos x="71" y="105"/>
                    </a:cxn>
                    <a:cxn ang="0">
                      <a:pos x="73" y="86"/>
                    </a:cxn>
                    <a:cxn ang="0">
                      <a:pos x="72" y="62"/>
                    </a:cxn>
                    <a:cxn ang="0">
                      <a:pos x="72" y="38"/>
                    </a:cxn>
                    <a:cxn ang="0">
                      <a:pos x="74" y="16"/>
                    </a:cxn>
                    <a:cxn ang="0">
                      <a:pos x="73" y="5"/>
                    </a:cxn>
                    <a:cxn ang="0">
                      <a:pos x="64" y="2"/>
                    </a:cxn>
                  </a:cxnLst>
                  <a:rect l="0" t="0" r="r" b="b"/>
                  <a:pathLst>
                    <a:path w="78" h="331">
                      <a:moveTo>
                        <a:pt x="60" y="0"/>
                      </a:moveTo>
                      <a:lnTo>
                        <a:pt x="62" y="25"/>
                      </a:lnTo>
                      <a:lnTo>
                        <a:pt x="62" y="48"/>
                      </a:lnTo>
                      <a:lnTo>
                        <a:pt x="59" y="71"/>
                      </a:lnTo>
                      <a:lnTo>
                        <a:pt x="57" y="93"/>
                      </a:lnTo>
                      <a:lnTo>
                        <a:pt x="52" y="114"/>
                      </a:lnTo>
                      <a:lnTo>
                        <a:pt x="48" y="135"/>
                      </a:lnTo>
                      <a:lnTo>
                        <a:pt x="43" y="155"/>
                      </a:lnTo>
                      <a:lnTo>
                        <a:pt x="37" y="175"/>
                      </a:lnTo>
                      <a:lnTo>
                        <a:pt x="30" y="195"/>
                      </a:lnTo>
                      <a:lnTo>
                        <a:pt x="25" y="214"/>
                      </a:lnTo>
                      <a:lnTo>
                        <a:pt x="19" y="234"/>
                      </a:lnTo>
                      <a:lnTo>
                        <a:pt x="14" y="253"/>
                      </a:lnTo>
                      <a:lnTo>
                        <a:pt x="10" y="272"/>
                      </a:lnTo>
                      <a:lnTo>
                        <a:pt x="5" y="292"/>
                      </a:lnTo>
                      <a:lnTo>
                        <a:pt x="3" y="311"/>
                      </a:lnTo>
                      <a:lnTo>
                        <a:pt x="0" y="331"/>
                      </a:lnTo>
                      <a:lnTo>
                        <a:pt x="7" y="326"/>
                      </a:lnTo>
                      <a:lnTo>
                        <a:pt x="14" y="322"/>
                      </a:lnTo>
                      <a:lnTo>
                        <a:pt x="20" y="316"/>
                      </a:lnTo>
                      <a:lnTo>
                        <a:pt x="27" y="309"/>
                      </a:lnTo>
                      <a:lnTo>
                        <a:pt x="33" y="301"/>
                      </a:lnTo>
                      <a:lnTo>
                        <a:pt x="37" y="293"/>
                      </a:lnTo>
                      <a:lnTo>
                        <a:pt x="42" y="285"/>
                      </a:lnTo>
                      <a:lnTo>
                        <a:pt x="46" y="276"/>
                      </a:lnTo>
                      <a:lnTo>
                        <a:pt x="45" y="271"/>
                      </a:lnTo>
                      <a:lnTo>
                        <a:pt x="38" y="274"/>
                      </a:lnTo>
                      <a:lnTo>
                        <a:pt x="30" y="278"/>
                      </a:lnTo>
                      <a:lnTo>
                        <a:pt x="27" y="276"/>
                      </a:lnTo>
                      <a:lnTo>
                        <a:pt x="36" y="264"/>
                      </a:lnTo>
                      <a:lnTo>
                        <a:pt x="43" y="257"/>
                      </a:lnTo>
                      <a:lnTo>
                        <a:pt x="48" y="253"/>
                      </a:lnTo>
                      <a:lnTo>
                        <a:pt x="51" y="246"/>
                      </a:lnTo>
                      <a:lnTo>
                        <a:pt x="52" y="240"/>
                      </a:lnTo>
                      <a:lnTo>
                        <a:pt x="53" y="232"/>
                      </a:lnTo>
                      <a:lnTo>
                        <a:pt x="53" y="222"/>
                      </a:lnTo>
                      <a:lnTo>
                        <a:pt x="55" y="211"/>
                      </a:lnTo>
                      <a:lnTo>
                        <a:pt x="53" y="199"/>
                      </a:lnTo>
                      <a:lnTo>
                        <a:pt x="53" y="187"/>
                      </a:lnTo>
                      <a:lnTo>
                        <a:pt x="52" y="175"/>
                      </a:lnTo>
                      <a:lnTo>
                        <a:pt x="50" y="165"/>
                      </a:lnTo>
                      <a:lnTo>
                        <a:pt x="53" y="160"/>
                      </a:lnTo>
                      <a:lnTo>
                        <a:pt x="56" y="157"/>
                      </a:lnTo>
                      <a:lnTo>
                        <a:pt x="58" y="152"/>
                      </a:lnTo>
                      <a:lnTo>
                        <a:pt x="60" y="149"/>
                      </a:lnTo>
                      <a:lnTo>
                        <a:pt x="63" y="140"/>
                      </a:lnTo>
                      <a:lnTo>
                        <a:pt x="64" y="134"/>
                      </a:lnTo>
                      <a:lnTo>
                        <a:pt x="65" y="128"/>
                      </a:lnTo>
                      <a:lnTo>
                        <a:pt x="66" y="122"/>
                      </a:lnTo>
                      <a:lnTo>
                        <a:pt x="68" y="116"/>
                      </a:lnTo>
                      <a:lnTo>
                        <a:pt x="70" y="110"/>
                      </a:lnTo>
                      <a:lnTo>
                        <a:pt x="71" y="105"/>
                      </a:lnTo>
                      <a:lnTo>
                        <a:pt x="73" y="97"/>
                      </a:lnTo>
                      <a:lnTo>
                        <a:pt x="73" y="86"/>
                      </a:lnTo>
                      <a:lnTo>
                        <a:pt x="73" y="75"/>
                      </a:lnTo>
                      <a:lnTo>
                        <a:pt x="72" y="62"/>
                      </a:lnTo>
                      <a:lnTo>
                        <a:pt x="72" y="49"/>
                      </a:lnTo>
                      <a:lnTo>
                        <a:pt x="72" y="38"/>
                      </a:lnTo>
                      <a:lnTo>
                        <a:pt x="73" y="26"/>
                      </a:lnTo>
                      <a:lnTo>
                        <a:pt x="74" y="16"/>
                      </a:lnTo>
                      <a:lnTo>
                        <a:pt x="78" y="8"/>
                      </a:lnTo>
                      <a:lnTo>
                        <a:pt x="73" y="5"/>
                      </a:lnTo>
                      <a:lnTo>
                        <a:pt x="68" y="3"/>
                      </a:lnTo>
                      <a:lnTo>
                        <a:pt x="64" y="2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6" name="Freeform 388"/>
                <p:cNvSpPr>
                  <a:spLocks noEditPoints="1"/>
                </p:cNvSpPr>
                <p:nvPr/>
              </p:nvSpPr>
              <p:spPr bwMode="auto">
                <a:xfrm>
                  <a:off x="2584" y="1595"/>
                  <a:ext cx="166" cy="133"/>
                </a:xfrm>
                <a:custGeom>
                  <a:avLst/>
                  <a:gdLst/>
                  <a:ahLst/>
                  <a:cxnLst>
                    <a:cxn ang="0">
                      <a:pos x="73" y="272"/>
                    </a:cxn>
                    <a:cxn ang="0">
                      <a:pos x="76" y="298"/>
                    </a:cxn>
                    <a:cxn ang="0">
                      <a:pos x="69" y="321"/>
                    </a:cxn>
                    <a:cxn ang="0">
                      <a:pos x="84" y="312"/>
                    </a:cxn>
                    <a:cxn ang="0">
                      <a:pos x="89" y="294"/>
                    </a:cxn>
                    <a:cxn ang="0">
                      <a:pos x="85" y="274"/>
                    </a:cxn>
                    <a:cxn ang="0">
                      <a:pos x="70" y="259"/>
                    </a:cxn>
                    <a:cxn ang="0">
                      <a:pos x="72" y="323"/>
                    </a:cxn>
                    <a:cxn ang="0">
                      <a:pos x="50" y="323"/>
                    </a:cxn>
                    <a:cxn ang="0">
                      <a:pos x="27" y="325"/>
                    </a:cxn>
                    <a:cxn ang="0">
                      <a:pos x="3" y="326"/>
                    </a:cxn>
                    <a:cxn ang="0">
                      <a:pos x="22" y="334"/>
                    </a:cxn>
                    <a:cxn ang="0">
                      <a:pos x="50" y="331"/>
                    </a:cxn>
                    <a:cxn ang="0">
                      <a:pos x="77" y="325"/>
                    </a:cxn>
                    <a:cxn ang="0">
                      <a:pos x="370" y="71"/>
                    </a:cxn>
                    <a:cxn ang="0">
                      <a:pos x="411" y="13"/>
                    </a:cxn>
                    <a:cxn ang="0">
                      <a:pos x="414" y="23"/>
                    </a:cxn>
                    <a:cxn ang="0">
                      <a:pos x="408" y="47"/>
                    </a:cxn>
                    <a:cxn ang="0">
                      <a:pos x="409" y="73"/>
                    </a:cxn>
                    <a:cxn ang="0">
                      <a:pos x="404" y="98"/>
                    </a:cxn>
                    <a:cxn ang="0">
                      <a:pos x="385" y="130"/>
                    </a:cxn>
                    <a:cxn ang="0">
                      <a:pos x="364" y="138"/>
                    </a:cxn>
                    <a:cxn ang="0">
                      <a:pos x="340" y="100"/>
                    </a:cxn>
                    <a:cxn ang="0">
                      <a:pos x="296" y="94"/>
                    </a:cxn>
                    <a:cxn ang="0">
                      <a:pos x="274" y="98"/>
                    </a:cxn>
                    <a:cxn ang="0">
                      <a:pos x="285" y="117"/>
                    </a:cxn>
                    <a:cxn ang="0">
                      <a:pos x="297" y="127"/>
                    </a:cxn>
                    <a:cxn ang="0">
                      <a:pos x="318" y="142"/>
                    </a:cxn>
                    <a:cxn ang="0">
                      <a:pos x="301" y="123"/>
                    </a:cxn>
                    <a:cxn ang="0">
                      <a:pos x="295" y="104"/>
                    </a:cxn>
                    <a:cxn ang="0">
                      <a:pos x="314" y="90"/>
                    </a:cxn>
                    <a:cxn ang="0">
                      <a:pos x="257" y="177"/>
                    </a:cxn>
                    <a:cxn ang="0">
                      <a:pos x="252" y="265"/>
                    </a:cxn>
                    <a:cxn ang="0">
                      <a:pos x="274" y="261"/>
                    </a:cxn>
                    <a:cxn ang="0">
                      <a:pos x="296" y="229"/>
                    </a:cxn>
                    <a:cxn ang="0">
                      <a:pos x="315" y="165"/>
                    </a:cxn>
                    <a:cxn ang="0">
                      <a:pos x="302" y="132"/>
                    </a:cxn>
                    <a:cxn ang="0">
                      <a:pos x="280" y="112"/>
                    </a:cxn>
                    <a:cxn ang="0">
                      <a:pos x="359" y="133"/>
                    </a:cxn>
                    <a:cxn ang="0">
                      <a:pos x="374" y="146"/>
                    </a:cxn>
                    <a:cxn ang="0">
                      <a:pos x="400" y="115"/>
                    </a:cxn>
                    <a:cxn ang="0">
                      <a:pos x="406" y="148"/>
                    </a:cxn>
                    <a:cxn ang="0">
                      <a:pos x="397" y="198"/>
                    </a:cxn>
                    <a:cxn ang="0">
                      <a:pos x="404" y="183"/>
                    </a:cxn>
                    <a:cxn ang="0">
                      <a:pos x="408" y="191"/>
                    </a:cxn>
                    <a:cxn ang="0">
                      <a:pos x="407" y="280"/>
                    </a:cxn>
                    <a:cxn ang="0">
                      <a:pos x="400" y="317"/>
                    </a:cxn>
                    <a:cxn ang="0">
                      <a:pos x="385" y="310"/>
                    </a:cxn>
                    <a:cxn ang="0">
                      <a:pos x="382" y="260"/>
                    </a:cxn>
                    <a:cxn ang="0">
                      <a:pos x="369" y="236"/>
                    </a:cxn>
                    <a:cxn ang="0">
                      <a:pos x="351" y="236"/>
                    </a:cxn>
                    <a:cxn ang="0">
                      <a:pos x="349" y="174"/>
                    </a:cxn>
                    <a:cxn ang="0">
                      <a:pos x="345" y="137"/>
                    </a:cxn>
                    <a:cxn ang="0">
                      <a:pos x="470" y="399"/>
                    </a:cxn>
                    <a:cxn ang="0">
                      <a:pos x="468" y="375"/>
                    </a:cxn>
                    <a:cxn ang="0">
                      <a:pos x="470" y="356"/>
                    </a:cxn>
                    <a:cxn ang="0">
                      <a:pos x="461" y="338"/>
                    </a:cxn>
                    <a:cxn ang="0">
                      <a:pos x="443" y="320"/>
                    </a:cxn>
                    <a:cxn ang="0">
                      <a:pos x="443" y="309"/>
                    </a:cxn>
                    <a:cxn ang="0">
                      <a:pos x="470" y="313"/>
                    </a:cxn>
                    <a:cxn ang="0">
                      <a:pos x="496" y="351"/>
                    </a:cxn>
                    <a:cxn ang="0">
                      <a:pos x="494" y="391"/>
                    </a:cxn>
                    <a:cxn ang="0">
                      <a:pos x="478" y="398"/>
                    </a:cxn>
                  </a:cxnLst>
                  <a:rect l="0" t="0" r="r" b="b"/>
                  <a:pathLst>
                    <a:path w="498" h="399">
                      <a:moveTo>
                        <a:pt x="61" y="254"/>
                      </a:moveTo>
                      <a:lnTo>
                        <a:pt x="61" y="256"/>
                      </a:lnTo>
                      <a:lnTo>
                        <a:pt x="62" y="257"/>
                      </a:lnTo>
                      <a:lnTo>
                        <a:pt x="62" y="258"/>
                      </a:lnTo>
                      <a:lnTo>
                        <a:pt x="62" y="259"/>
                      </a:lnTo>
                      <a:lnTo>
                        <a:pt x="63" y="259"/>
                      </a:lnTo>
                      <a:lnTo>
                        <a:pt x="63" y="260"/>
                      </a:lnTo>
                      <a:lnTo>
                        <a:pt x="64" y="261"/>
                      </a:lnTo>
                      <a:lnTo>
                        <a:pt x="65" y="263"/>
                      </a:lnTo>
                      <a:lnTo>
                        <a:pt x="65" y="264"/>
                      </a:lnTo>
                      <a:lnTo>
                        <a:pt x="66" y="265"/>
                      </a:lnTo>
                      <a:lnTo>
                        <a:pt x="67" y="266"/>
                      </a:lnTo>
                      <a:lnTo>
                        <a:pt x="69" y="267"/>
                      </a:lnTo>
                      <a:lnTo>
                        <a:pt x="70" y="268"/>
                      </a:lnTo>
                      <a:lnTo>
                        <a:pt x="71" y="269"/>
                      </a:lnTo>
                      <a:lnTo>
                        <a:pt x="72" y="271"/>
                      </a:lnTo>
                      <a:lnTo>
                        <a:pt x="72" y="272"/>
                      </a:lnTo>
                      <a:lnTo>
                        <a:pt x="73" y="272"/>
                      </a:lnTo>
                      <a:lnTo>
                        <a:pt x="74" y="273"/>
                      </a:lnTo>
                      <a:lnTo>
                        <a:pt x="76" y="274"/>
                      </a:lnTo>
                      <a:lnTo>
                        <a:pt x="77" y="275"/>
                      </a:lnTo>
                      <a:lnTo>
                        <a:pt x="77" y="276"/>
                      </a:lnTo>
                      <a:lnTo>
                        <a:pt x="77" y="278"/>
                      </a:lnTo>
                      <a:lnTo>
                        <a:pt x="77" y="279"/>
                      </a:lnTo>
                      <a:lnTo>
                        <a:pt x="77" y="280"/>
                      </a:lnTo>
                      <a:lnTo>
                        <a:pt x="77" y="281"/>
                      </a:lnTo>
                      <a:lnTo>
                        <a:pt x="77" y="282"/>
                      </a:lnTo>
                      <a:lnTo>
                        <a:pt x="77" y="284"/>
                      </a:lnTo>
                      <a:lnTo>
                        <a:pt x="77" y="286"/>
                      </a:lnTo>
                      <a:lnTo>
                        <a:pt x="77" y="288"/>
                      </a:lnTo>
                      <a:lnTo>
                        <a:pt x="77" y="289"/>
                      </a:lnTo>
                      <a:lnTo>
                        <a:pt x="76" y="291"/>
                      </a:lnTo>
                      <a:lnTo>
                        <a:pt x="76" y="293"/>
                      </a:lnTo>
                      <a:lnTo>
                        <a:pt x="76" y="295"/>
                      </a:lnTo>
                      <a:lnTo>
                        <a:pt x="76" y="296"/>
                      </a:lnTo>
                      <a:lnTo>
                        <a:pt x="76" y="298"/>
                      </a:lnTo>
                      <a:lnTo>
                        <a:pt x="76" y="301"/>
                      </a:lnTo>
                      <a:lnTo>
                        <a:pt x="74" y="302"/>
                      </a:lnTo>
                      <a:lnTo>
                        <a:pt x="74" y="304"/>
                      </a:lnTo>
                      <a:lnTo>
                        <a:pt x="74" y="306"/>
                      </a:lnTo>
                      <a:lnTo>
                        <a:pt x="73" y="308"/>
                      </a:lnTo>
                      <a:lnTo>
                        <a:pt x="73" y="310"/>
                      </a:lnTo>
                      <a:lnTo>
                        <a:pt x="73" y="311"/>
                      </a:lnTo>
                      <a:lnTo>
                        <a:pt x="72" y="312"/>
                      </a:lnTo>
                      <a:lnTo>
                        <a:pt x="72" y="315"/>
                      </a:lnTo>
                      <a:lnTo>
                        <a:pt x="71" y="316"/>
                      </a:lnTo>
                      <a:lnTo>
                        <a:pt x="70" y="317"/>
                      </a:lnTo>
                      <a:lnTo>
                        <a:pt x="70" y="318"/>
                      </a:lnTo>
                      <a:lnTo>
                        <a:pt x="69" y="319"/>
                      </a:lnTo>
                      <a:lnTo>
                        <a:pt x="67" y="320"/>
                      </a:lnTo>
                      <a:lnTo>
                        <a:pt x="66" y="320"/>
                      </a:lnTo>
                      <a:lnTo>
                        <a:pt x="66" y="321"/>
                      </a:lnTo>
                      <a:lnTo>
                        <a:pt x="67" y="321"/>
                      </a:lnTo>
                      <a:lnTo>
                        <a:pt x="69" y="321"/>
                      </a:lnTo>
                      <a:lnTo>
                        <a:pt x="70" y="321"/>
                      </a:lnTo>
                      <a:lnTo>
                        <a:pt x="71" y="321"/>
                      </a:lnTo>
                      <a:lnTo>
                        <a:pt x="72" y="321"/>
                      </a:lnTo>
                      <a:lnTo>
                        <a:pt x="73" y="321"/>
                      </a:lnTo>
                      <a:lnTo>
                        <a:pt x="74" y="321"/>
                      </a:lnTo>
                      <a:lnTo>
                        <a:pt x="76" y="321"/>
                      </a:lnTo>
                      <a:lnTo>
                        <a:pt x="76" y="320"/>
                      </a:lnTo>
                      <a:lnTo>
                        <a:pt x="77" y="320"/>
                      </a:lnTo>
                      <a:lnTo>
                        <a:pt x="78" y="320"/>
                      </a:lnTo>
                      <a:lnTo>
                        <a:pt x="79" y="319"/>
                      </a:lnTo>
                      <a:lnTo>
                        <a:pt x="79" y="318"/>
                      </a:lnTo>
                      <a:lnTo>
                        <a:pt x="80" y="318"/>
                      </a:lnTo>
                      <a:lnTo>
                        <a:pt x="80" y="317"/>
                      </a:lnTo>
                      <a:lnTo>
                        <a:pt x="81" y="316"/>
                      </a:lnTo>
                      <a:lnTo>
                        <a:pt x="81" y="315"/>
                      </a:lnTo>
                      <a:lnTo>
                        <a:pt x="82" y="315"/>
                      </a:lnTo>
                      <a:lnTo>
                        <a:pt x="82" y="313"/>
                      </a:lnTo>
                      <a:lnTo>
                        <a:pt x="84" y="312"/>
                      </a:lnTo>
                      <a:lnTo>
                        <a:pt x="84" y="311"/>
                      </a:lnTo>
                      <a:lnTo>
                        <a:pt x="84" y="310"/>
                      </a:lnTo>
                      <a:lnTo>
                        <a:pt x="85" y="310"/>
                      </a:lnTo>
                      <a:lnTo>
                        <a:pt x="85" y="309"/>
                      </a:lnTo>
                      <a:lnTo>
                        <a:pt x="85" y="308"/>
                      </a:lnTo>
                      <a:lnTo>
                        <a:pt x="86" y="306"/>
                      </a:lnTo>
                      <a:lnTo>
                        <a:pt x="86" y="305"/>
                      </a:lnTo>
                      <a:lnTo>
                        <a:pt x="87" y="305"/>
                      </a:lnTo>
                      <a:lnTo>
                        <a:pt x="87" y="304"/>
                      </a:lnTo>
                      <a:lnTo>
                        <a:pt x="87" y="303"/>
                      </a:lnTo>
                      <a:lnTo>
                        <a:pt x="88" y="303"/>
                      </a:lnTo>
                      <a:lnTo>
                        <a:pt x="88" y="302"/>
                      </a:lnTo>
                      <a:lnTo>
                        <a:pt x="89" y="301"/>
                      </a:lnTo>
                      <a:lnTo>
                        <a:pt x="89" y="298"/>
                      </a:lnTo>
                      <a:lnTo>
                        <a:pt x="89" y="297"/>
                      </a:lnTo>
                      <a:lnTo>
                        <a:pt x="89" y="296"/>
                      </a:lnTo>
                      <a:lnTo>
                        <a:pt x="89" y="295"/>
                      </a:lnTo>
                      <a:lnTo>
                        <a:pt x="89" y="294"/>
                      </a:lnTo>
                      <a:lnTo>
                        <a:pt x="89" y="293"/>
                      </a:lnTo>
                      <a:lnTo>
                        <a:pt x="89" y="291"/>
                      </a:lnTo>
                      <a:lnTo>
                        <a:pt x="88" y="290"/>
                      </a:lnTo>
                      <a:lnTo>
                        <a:pt x="88" y="289"/>
                      </a:lnTo>
                      <a:lnTo>
                        <a:pt x="88" y="288"/>
                      </a:lnTo>
                      <a:lnTo>
                        <a:pt x="88" y="287"/>
                      </a:lnTo>
                      <a:lnTo>
                        <a:pt x="88" y="286"/>
                      </a:lnTo>
                      <a:lnTo>
                        <a:pt x="88" y="284"/>
                      </a:lnTo>
                      <a:lnTo>
                        <a:pt x="87" y="283"/>
                      </a:lnTo>
                      <a:lnTo>
                        <a:pt x="87" y="282"/>
                      </a:lnTo>
                      <a:lnTo>
                        <a:pt x="87" y="281"/>
                      </a:lnTo>
                      <a:lnTo>
                        <a:pt x="87" y="280"/>
                      </a:lnTo>
                      <a:lnTo>
                        <a:pt x="86" y="280"/>
                      </a:lnTo>
                      <a:lnTo>
                        <a:pt x="86" y="279"/>
                      </a:lnTo>
                      <a:lnTo>
                        <a:pt x="86" y="278"/>
                      </a:lnTo>
                      <a:lnTo>
                        <a:pt x="85" y="276"/>
                      </a:lnTo>
                      <a:lnTo>
                        <a:pt x="85" y="275"/>
                      </a:lnTo>
                      <a:lnTo>
                        <a:pt x="85" y="274"/>
                      </a:lnTo>
                      <a:lnTo>
                        <a:pt x="85" y="273"/>
                      </a:lnTo>
                      <a:lnTo>
                        <a:pt x="84" y="273"/>
                      </a:lnTo>
                      <a:lnTo>
                        <a:pt x="84" y="272"/>
                      </a:lnTo>
                      <a:lnTo>
                        <a:pt x="84" y="271"/>
                      </a:lnTo>
                      <a:lnTo>
                        <a:pt x="84" y="269"/>
                      </a:lnTo>
                      <a:lnTo>
                        <a:pt x="82" y="268"/>
                      </a:lnTo>
                      <a:lnTo>
                        <a:pt x="81" y="267"/>
                      </a:lnTo>
                      <a:lnTo>
                        <a:pt x="80" y="266"/>
                      </a:lnTo>
                      <a:lnTo>
                        <a:pt x="79" y="265"/>
                      </a:lnTo>
                      <a:lnTo>
                        <a:pt x="78" y="265"/>
                      </a:lnTo>
                      <a:lnTo>
                        <a:pt x="77" y="264"/>
                      </a:lnTo>
                      <a:lnTo>
                        <a:pt x="76" y="263"/>
                      </a:lnTo>
                      <a:lnTo>
                        <a:pt x="74" y="263"/>
                      </a:lnTo>
                      <a:lnTo>
                        <a:pt x="73" y="261"/>
                      </a:lnTo>
                      <a:lnTo>
                        <a:pt x="72" y="261"/>
                      </a:lnTo>
                      <a:lnTo>
                        <a:pt x="71" y="260"/>
                      </a:lnTo>
                      <a:lnTo>
                        <a:pt x="70" y="260"/>
                      </a:lnTo>
                      <a:lnTo>
                        <a:pt x="70" y="259"/>
                      </a:lnTo>
                      <a:lnTo>
                        <a:pt x="69" y="259"/>
                      </a:lnTo>
                      <a:lnTo>
                        <a:pt x="67" y="259"/>
                      </a:lnTo>
                      <a:lnTo>
                        <a:pt x="66" y="258"/>
                      </a:lnTo>
                      <a:lnTo>
                        <a:pt x="65" y="258"/>
                      </a:lnTo>
                      <a:lnTo>
                        <a:pt x="65" y="257"/>
                      </a:lnTo>
                      <a:lnTo>
                        <a:pt x="64" y="257"/>
                      </a:lnTo>
                      <a:lnTo>
                        <a:pt x="63" y="257"/>
                      </a:lnTo>
                      <a:lnTo>
                        <a:pt x="62" y="256"/>
                      </a:lnTo>
                      <a:lnTo>
                        <a:pt x="61" y="254"/>
                      </a:lnTo>
                      <a:close/>
                      <a:moveTo>
                        <a:pt x="81" y="321"/>
                      </a:moveTo>
                      <a:lnTo>
                        <a:pt x="80" y="323"/>
                      </a:lnTo>
                      <a:lnTo>
                        <a:pt x="79" y="323"/>
                      </a:lnTo>
                      <a:lnTo>
                        <a:pt x="78" y="323"/>
                      </a:lnTo>
                      <a:lnTo>
                        <a:pt x="77" y="323"/>
                      </a:lnTo>
                      <a:lnTo>
                        <a:pt x="76" y="323"/>
                      </a:lnTo>
                      <a:lnTo>
                        <a:pt x="74" y="323"/>
                      </a:lnTo>
                      <a:lnTo>
                        <a:pt x="73" y="323"/>
                      </a:lnTo>
                      <a:lnTo>
                        <a:pt x="72" y="323"/>
                      </a:lnTo>
                      <a:lnTo>
                        <a:pt x="71" y="323"/>
                      </a:lnTo>
                      <a:lnTo>
                        <a:pt x="70" y="323"/>
                      </a:lnTo>
                      <a:lnTo>
                        <a:pt x="69" y="323"/>
                      </a:lnTo>
                      <a:lnTo>
                        <a:pt x="67" y="323"/>
                      </a:lnTo>
                      <a:lnTo>
                        <a:pt x="66" y="323"/>
                      </a:lnTo>
                      <a:lnTo>
                        <a:pt x="65" y="323"/>
                      </a:lnTo>
                      <a:lnTo>
                        <a:pt x="64" y="323"/>
                      </a:lnTo>
                      <a:lnTo>
                        <a:pt x="63" y="323"/>
                      </a:lnTo>
                      <a:lnTo>
                        <a:pt x="62" y="323"/>
                      </a:lnTo>
                      <a:lnTo>
                        <a:pt x="61" y="323"/>
                      </a:lnTo>
                      <a:lnTo>
                        <a:pt x="59" y="323"/>
                      </a:lnTo>
                      <a:lnTo>
                        <a:pt x="58" y="323"/>
                      </a:lnTo>
                      <a:lnTo>
                        <a:pt x="57" y="323"/>
                      </a:lnTo>
                      <a:lnTo>
                        <a:pt x="55" y="323"/>
                      </a:lnTo>
                      <a:lnTo>
                        <a:pt x="54" y="323"/>
                      </a:lnTo>
                      <a:lnTo>
                        <a:pt x="52" y="323"/>
                      </a:lnTo>
                      <a:lnTo>
                        <a:pt x="51" y="323"/>
                      </a:lnTo>
                      <a:lnTo>
                        <a:pt x="50" y="323"/>
                      </a:lnTo>
                      <a:lnTo>
                        <a:pt x="49" y="324"/>
                      </a:lnTo>
                      <a:lnTo>
                        <a:pt x="47" y="324"/>
                      </a:lnTo>
                      <a:lnTo>
                        <a:pt x="46" y="324"/>
                      </a:lnTo>
                      <a:lnTo>
                        <a:pt x="44" y="325"/>
                      </a:lnTo>
                      <a:lnTo>
                        <a:pt x="43" y="325"/>
                      </a:lnTo>
                      <a:lnTo>
                        <a:pt x="42" y="326"/>
                      </a:lnTo>
                      <a:lnTo>
                        <a:pt x="41" y="326"/>
                      </a:lnTo>
                      <a:lnTo>
                        <a:pt x="40" y="325"/>
                      </a:lnTo>
                      <a:lnTo>
                        <a:pt x="39" y="325"/>
                      </a:lnTo>
                      <a:lnTo>
                        <a:pt x="37" y="325"/>
                      </a:lnTo>
                      <a:lnTo>
                        <a:pt x="36" y="325"/>
                      </a:lnTo>
                      <a:lnTo>
                        <a:pt x="35" y="325"/>
                      </a:lnTo>
                      <a:lnTo>
                        <a:pt x="34" y="325"/>
                      </a:lnTo>
                      <a:lnTo>
                        <a:pt x="33" y="325"/>
                      </a:lnTo>
                      <a:lnTo>
                        <a:pt x="32" y="325"/>
                      </a:lnTo>
                      <a:lnTo>
                        <a:pt x="30" y="325"/>
                      </a:lnTo>
                      <a:lnTo>
                        <a:pt x="29" y="325"/>
                      </a:lnTo>
                      <a:lnTo>
                        <a:pt x="27" y="325"/>
                      </a:lnTo>
                      <a:lnTo>
                        <a:pt x="26" y="325"/>
                      </a:lnTo>
                      <a:lnTo>
                        <a:pt x="25" y="325"/>
                      </a:lnTo>
                      <a:lnTo>
                        <a:pt x="24" y="325"/>
                      </a:lnTo>
                      <a:lnTo>
                        <a:pt x="22" y="325"/>
                      </a:lnTo>
                      <a:lnTo>
                        <a:pt x="21" y="326"/>
                      </a:lnTo>
                      <a:lnTo>
                        <a:pt x="19" y="326"/>
                      </a:lnTo>
                      <a:lnTo>
                        <a:pt x="18" y="326"/>
                      </a:lnTo>
                      <a:lnTo>
                        <a:pt x="17" y="326"/>
                      </a:lnTo>
                      <a:lnTo>
                        <a:pt x="15" y="326"/>
                      </a:lnTo>
                      <a:lnTo>
                        <a:pt x="13" y="326"/>
                      </a:lnTo>
                      <a:lnTo>
                        <a:pt x="12" y="326"/>
                      </a:lnTo>
                      <a:lnTo>
                        <a:pt x="11" y="326"/>
                      </a:lnTo>
                      <a:lnTo>
                        <a:pt x="10" y="326"/>
                      </a:lnTo>
                      <a:lnTo>
                        <a:pt x="9" y="326"/>
                      </a:lnTo>
                      <a:lnTo>
                        <a:pt x="6" y="326"/>
                      </a:lnTo>
                      <a:lnTo>
                        <a:pt x="5" y="326"/>
                      </a:lnTo>
                      <a:lnTo>
                        <a:pt x="4" y="326"/>
                      </a:lnTo>
                      <a:lnTo>
                        <a:pt x="3" y="326"/>
                      </a:lnTo>
                      <a:lnTo>
                        <a:pt x="0" y="325"/>
                      </a:lnTo>
                      <a:lnTo>
                        <a:pt x="3" y="326"/>
                      </a:lnTo>
                      <a:lnTo>
                        <a:pt x="4" y="327"/>
                      </a:lnTo>
                      <a:lnTo>
                        <a:pt x="5" y="327"/>
                      </a:lnTo>
                      <a:lnTo>
                        <a:pt x="6" y="328"/>
                      </a:lnTo>
                      <a:lnTo>
                        <a:pt x="7" y="328"/>
                      </a:lnTo>
                      <a:lnTo>
                        <a:pt x="9" y="330"/>
                      </a:lnTo>
                      <a:lnTo>
                        <a:pt x="10" y="330"/>
                      </a:lnTo>
                      <a:lnTo>
                        <a:pt x="11" y="331"/>
                      </a:lnTo>
                      <a:lnTo>
                        <a:pt x="12" y="331"/>
                      </a:lnTo>
                      <a:lnTo>
                        <a:pt x="13" y="332"/>
                      </a:lnTo>
                      <a:lnTo>
                        <a:pt x="14" y="332"/>
                      </a:lnTo>
                      <a:lnTo>
                        <a:pt x="15" y="332"/>
                      </a:lnTo>
                      <a:lnTo>
                        <a:pt x="17" y="333"/>
                      </a:lnTo>
                      <a:lnTo>
                        <a:pt x="18" y="333"/>
                      </a:lnTo>
                      <a:lnTo>
                        <a:pt x="19" y="333"/>
                      </a:lnTo>
                      <a:lnTo>
                        <a:pt x="21" y="334"/>
                      </a:lnTo>
                      <a:lnTo>
                        <a:pt x="22" y="334"/>
                      </a:lnTo>
                      <a:lnTo>
                        <a:pt x="24" y="334"/>
                      </a:lnTo>
                      <a:lnTo>
                        <a:pt x="25" y="334"/>
                      </a:lnTo>
                      <a:lnTo>
                        <a:pt x="26" y="334"/>
                      </a:lnTo>
                      <a:lnTo>
                        <a:pt x="27" y="334"/>
                      </a:lnTo>
                      <a:lnTo>
                        <a:pt x="28" y="334"/>
                      </a:lnTo>
                      <a:lnTo>
                        <a:pt x="30" y="334"/>
                      </a:lnTo>
                      <a:lnTo>
                        <a:pt x="32" y="334"/>
                      </a:lnTo>
                      <a:lnTo>
                        <a:pt x="33" y="334"/>
                      </a:lnTo>
                      <a:lnTo>
                        <a:pt x="35" y="334"/>
                      </a:lnTo>
                      <a:lnTo>
                        <a:pt x="36" y="334"/>
                      </a:lnTo>
                      <a:lnTo>
                        <a:pt x="37" y="334"/>
                      </a:lnTo>
                      <a:lnTo>
                        <a:pt x="40" y="333"/>
                      </a:lnTo>
                      <a:lnTo>
                        <a:pt x="41" y="333"/>
                      </a:lnTo>
                      <a:lnTo>
                        <a:pt x="42" y="333"/>
                      </a:lnTo>
                      <a:lnTo>
                        <a:pt x="44" y="332"/>
                      </a:lnTo>
                      <a:lnTo>
                        <a:pt x="47" y="332"/>
                      </a:lnTo>
                      <a:lnTo>
                        <a:pt x="48" y="331"/>
                      </a:lnTo>
                      <a:lnTo>
                        <a:pt x="50" y="331"/>
                      </a:lnTo>
                      <a:lnTo>
                        <a:pt x="51" y="331"/>
                      </a:lnTo>
                      <a:lnTo>
                        <a:pt x="54" y="330"/>
                      </a:lnTo>
                      <a:lnTo>
                        <a:pt x="55" y="330"/>
                      </a:lnTo>
                      <a:lnTo>
                        <a:pt x="57" y="330"/>
                      </a:lnTo>
                      <a:lnTo>
                        <a:pt x="58" y="330"/>
                      </a:lnTo>
                      <a:lnTo>
                        <a:pt x="61" y="328"/>
                      </a:lnTo>
                      <a:lnTo>
                        <a:pt x="62" y="328"/>
                      </a:lnTo>
                      <a:lnTo>
                        <a:pt x="63" y="328"/>
                      </a:lnTo>
                      <a:lnTo>
                        <a:pt x="65" y="327"/>
                      </a:lnTo>
                      <a:lnTo>
                        <a:pt x="66" y="327"/>
                      </a:lnTo>
                      <a:lnTo>
                        <a:pt x="69" y="327"/>
                      </a:lnTo>
                      <a:lnTo>
                        <a:pt x="70" y="327"/>
                      </a:lnTo>
                      <a:lnTo>
                        <a:pt x="71" y="327"/>
                      </a:lnTo>
                      <a:lnTo>
                        <a:pt x="72" y="326"/>
                      </a:lnTo>
                      <a:lnTo>
                        <a:pt x="73" y="326"/>
                      </a:lnTo>
                      <a:lnTo>
                        <a:pt x="74" y="326"/>
                      </a:lnTo>
                      <a:lnTo>
                        <a:pt x="76" y="326"/>
                      </a:lnTo>
                      <a:lnTo>
                        <a:pt x="77" y="325"/>
                      </a:lnTo>
                      <a:lnTo>
                        <a:pt x="78" y="325"/>
                      </a:lnTo>
                      <a:lnTo>
                        <a:pt x="79" y="325"/>
                      </a:lnTo>
                      <a:lnTo>
                        <a:pt x="80" y="324"/>
                      </a:lnTo>
                      <a:lnTo>
                        <a:pt x="81" y="324"/>
                      </a:lnTo>
                      <a:lnTo>
                        <a:pt x="81" y="323"/>
                      </a:lnTo>
                      <a:lnTo>
                        <a:pt x="82" y="323"/>
                      </a:lnTo>
                      <a:lnTo>
                        <a:pt x="81" y="321"/>
                      </a:lnTo>
                      <a:close/>
                      <a:moveTo>
                        <a:pt x="337" y="95"/>
                      </a:moveTo>
                      <a:lnTo>
                        <a:pt x="340" y="93"/>
                      </a:lnTo>
                      <a:lnTo>
                        <a:pt x="344" y="90"/>
                      </a:lnTo>
                      <a:lnTo>
                        <a:pt x="347" y="89"/>
                      </a:lnTo>
                      <a:lnTo>
                        <a:pt x="351" y="86"/>
                      </a:lnTo>
                      <a:lnTo>
                        <a:pt x="354" y="83"/>
                      </a:lnTo>
                      <a:lnTo>
                        <a:pt x="357" y="81"/>
                      </a:lnTo>
                      <a:lnTo>
                        <a:pt x="361" y="79"/>
                      </a:lnTo>
                      <a:lnTo>
                        <a:pt x="364" y="77"/>
                      </a:lnTo>
                      <a:lnTo>
                        <a:pt x="368" y="73"/>
                      </a:lnTo>
                      <a:lnTo>
                        <a:pt x="370" y="71"/>
                      </a:lnTo>
                      <a:lnTo>
                        <a:pt x="374" y="67"/>
                      </a:lnTo>
                      <a:lnTo>
                        <a:pt x="376" y="64"/>
                      </a:lnTo>
                      <a:lnTo>
                        <a:pt x="378" y="62"/>
                      </a:lnTo>
                      <a:lnTo>
                        <a:pt x="382" y="58"/>
                      </a:lnTo>
                      <a:lnTo>
                        <a:pt x="384" y="55"/>
                      </a:lnTo>
                      <a:lnTo>
                        <a:pt x="386" y="52"/>
                      </a:lnTo>
                      <a:lnTo>
                        <a:pt x="389" y="49"/>
                      </a:lnTo>
                      <a:lnTo>
                        <a:pt x="391" y="45"/>
                      </a:lnTo>
                      <a:lnTo>
                        <a:pt x="393" y="42"/>
                      </a:lnTo>
                      <a:lnTo>
                        <a:pt x="396" y="38"/>
                      </a:lnTo>
                      <a:lnTo>
                        <a:pt x="398" y="35"/>
                      </a:lnTo>
                      <a:lnTo>
                        <a:pt x="400" y="33"/>
                      </a:lnTo>
                      <a:lnTo>
                        <a:pt x="401" y="29"/>
                      </a:lnTo>
                      <a:lnTo>
                        <a:pt x="404" y="26"/>
                      </a:lnTo>
                      <a:lnTo>
                        <a:pt x="405" y="22"/>
                      </a:lnTo>
                      <a:lnTo>
                        <a:pt x="407" y="19"/>
                      </a:lnTo>
                      <a:lnTo>
                        <a:pt x="408" y="15"/>
                      </a:lnTo>
                      <a:lnTo>
                        <a:pt x="411" y="13"/>
                      </a:lnTo>
                      <a:lnTo>
                        <a:pt x="412" y="10"/>
                      </a:lnTo>
                      <a:lnTo>
                        <a:pt x="413" y="6"/>
                      </a:lnTo>
                      <a:lnTo>
                        <a:pt x="414" y="3"/>
                      </a:lnTo>
                      <a:lnTo>
                        <a:pt x="415" y="0"/>
                      </a:lnTo>
                      <a:lnTo>
                        <a:pt x="415" y="3"/>
                      </a:lnTo>
                      <a:lnTo>
                        <a:pt x="416" y="5"/>
                      </a:lnTo>
                      <a:lnTo>
                        <a:pt x="416" y="7"/>
                      </a:lnTo>
                      <a:lnTo>
                        <a:pt x="416" y="8"/>
                      </a:lnTo>
                      <a:lnTo>
                        <a:pt x="416" y="11"/>
                      </a:lnTo>
                      <a:lnTo>
                        <a:pt x="416" y="12"/>
                      </a:lnTo>
                      <a:lnTo>
                        <a:pt x="416" y="14"/>
                      </a:lnTo>
                      <a:lnTo>
                        <a:pt x="416" y="15"/>
                      </a:lnTo>
                      <a:lnTo>
                        <a:pt x="415" y="16"/>
                      </a:lnTo>
                      <a:lnTo>
                        <a:pt x="415" y="18"/>
                      </a:lnTo>
                      <a:lnTo>
                        <a:pt x="415" y="20"/>
                      </a:lnTo>
                      <a:lnTo>
                        <a:pt x="415" y="21"/>
                      </a:lnTo>
                      <a:lnTo>
                        <a:pt x="415" y="22"/>
                      </a:lnTo>
                      <a:lnTo>
                        <a:pt x="414" y="23"/>
                      </a:lnTo>
                      <a:lnTo>
                        <a:pt x="414" y="25"/>
                      </a:lnTo>
                      <a:lnTo>
                        <a:pt x="413" y="26"/>
                      </a:lnTo>
                      <a:lnTo>
                        <a:pt x="413" y="27"/>
                      </a:lnTo>
                      <a:lnTo>
                        <a:pt x="413" y="28"/>
                      </a:lnTo>
                      <a:lnTo>
                        <a:pt x="412" y="29"/>
                      </a:lnTo>
                      <a:lnTo>
                        <a:pt x="412" y="30"/>
                      </a:lnTo>
                      <a:lnTo>
                        <a:pt x="412" y="31"/>
                      </a:lnTo>
                      <a:lnTo>
                        <a:pt x="411" y="33"/>
                      </a:lnTo>
                      <a:lnTo>
                        <a:pt x="411" y="34"/>
                      </a:lnTo>
                      <a:lnTo>
                        <a:pt x="409" y="35"/>
                      </a:lnTo>
                      <a:lnTo>
                        <a:pt x="409" y="37"/>
                      </a:lnTo>
                      <a:lnTo>
                        <a:pt x="409" y="38"/>
                      </a:lnTo>
                      <a:lnTo>
                        <a:pt x="409" y="40"/>
                      </a:lnTo>
                      <a:lnTo>
                        <a:pt x="409" y="41"/>
                      </a:lnTo>
                      <a:lnTo>
                        <a:pt x="408" y="42"/>
                      </a:lnTo>
                      <a:lnTo>
                        <a:pt x="408" y="44"/>
                      </a:lnTo>
                      <a:lnTo>
                        <a:pt x="408" y="45"/>
                      </a:lnTo>
                      <a:lnTo>
                        <a:pt x="408" y="47"/>
                      </a:lnTo>
                      <a:lnTo>
                        <a:pt x="408" y="49"/>
                      </a:lnTo>
                      <a:lnTo>
                        <a:pt x="408" y="50"/>
                      </a:lnTo>
                      <a:lnTo>
                        <a:pt x="408" y="51"/>
                      </a:lnTo>
                      <a:lnTo>
                        <a:pt x="408" y="53"/>
                      </a:lnTo>
                      <a:lnTo>
                        <a:pt x="408" y="55"/>
                      </a:lnTo>
                      <a:lnTo>
                        <a:pt x="408" y="56"/>
                      </a:lnTo>
                      <a:lnTo>
                        <a:pt x="408" y="58"/>
                      </a:lnTo>
                      <a:lnTo>
                        <a:pt x="408" y="59"/>
                      </a:lnTo>
                      <a:lnTo>
                        <a:pt x="408" y="60"/>
                      </a:lnTo>
                      <a:lnTo>
                        <a:pt x="408" y="62"/>
                      </a:lnTo>
                      <a:lnTo>
                        <a:pt x="408" y="63"/>
                      </a:lnTo>
                      <a:lnTo>
                        <a:pt x="408" y="65"/>
                      </a:lnTo>
                      <a:lnTo>
                        <a:pt x="408" y="66"/>
                      </a:lnTo>
                      <a:lnTo>
                        <a:pt x="409" y="67"/>
                      </a:lnTo>
                      <a:lnTo>
                        <a:pt x="409" y="68"/>
                      </a:lnTo>
                      <a:lnTo>
                        <a:pt x="409" y="70"/>
                      </a:lnTo>
                      <a:lnTo>
                        <a:pt x="409" y="72"/>
                      </a:lnTo>
                      <a:lnTo>
                        <a:pt x="409" y="73"/>
                      </a:lnTo>
                      <a:lnTo>
                        <a:pt x="409" y="74"/>
                      </a:lnTo>
                      <a:lnTo>
                        <a:pt x="409" y="75"/>
                      </a:lnTo>
                      <a:lnTo>
                        <a:pt x="409" y="77"/>
                      </a:lnTo>
                      <a:lnTo>
                        <a:pt x="411" y="78"/>
                      </a:lnTo>
                      <a:lnTo>
                        <a:pt x="411" y="80"/>
                      </a:lnTo>
                      <a:lnTo>
                        <a:pt x="411" y="81"/>
                      </a:lnTo>
                      <a:lnTo>
                        <a:pt x="411" y="82"/>
                      </a:lnTo>
                      <a:lnTo>
                        <a:pt x="411" y="83"/>
                      </a:lnTo>
                      <a:lnTo>
                        <a:pt x="411" y="85"/>
                      </a:lnTo>
                      <a:lnTo>
                        <a:pt x="411" y="87"/>
                      </a:lnTo>
                      <a:lnTo>
                        <a:pt x="411" y="88"/>
                      </a:lnTo>
                      <a:lnTo>
                        <a:pt x="411" y="89"/>
                      </a:lnTo>
                      <a:lnTo>
                        <a:pt x="409" y="92"/>
                      </a:lnTo>
                      <a:lnTo>
                        <a:pt x="408" y="93"/>
                      </a:lnTo>
                      <a:lnTo>
                        <a:pt x="407" y="94"/>
                      </a:lnTo>
                      <a:lnTo>
                        <a:pt x="406" y="95"/>
                      </a:lnTo>
                      <a:lnTo>
                        <a:pt x="405" y="97"/>
                      </a:lnTo>
                      <a:lnTo>
                        <a:pt x="404" y="98"/>
                      </a:lnTo>
                      <a:lnTo>
                        <a:pt x="403" y="101"/>
                      </a:lnTo>
                      <a:lnTo>
                        <a:pt x="401" y="102"/>
                      </a:lnTo>
                      <a:lnTo>
                        <a:pt x="400" y="103"/>
                      </a:lnTo>
                      <a:lnTo>
                        <a:pt x="400" y="105"/>
                      </a:lnTo>
                      <a:lnTo>
                        <a:pt x="399" y="107"/>
                      </a:lnTo>
                      <a:lnTo>
                        <a:pt x="398" y="109"/>
                      </a:lnTo>
                      <a:lnTo>
                        <a:pt x="397" y="110"/>
                      </a:lnTo>
                      <a:lnTo>
                        <a:pt x="396" y="111"/>
                      </a:lnTo>
                      <a:lnTo>
                        <a:pt x="394" y="114"/>
                      </a:lnTo>
                      <a:lnTo>
                        <a:pt x="394" y="115"/>
                      </a:lnTo>
                      <a:lnTo>
                        <a:pt x="393" y="117"/>
                      </a:lnTo>
                      <a:lnTo>
                        <a:pt x="392" y="118"/>
                      </a:lnTo>
                      <a:lnTo>
                        <a:pt x="391" y="120"/>
                      </a:lnTo>
                      <a:lnTo>
                        <a:pt x="390" y="122"/>
                      </a:lnTo>
                      <a:lnTo>
                        <a:pt x="389" y="124"/>
                      </a:lnTo>
                      <a:lnTo>
                        <a:pt x="388" y="125"/>
                      </a:lnTo>
                      <a:lnTo>
                        <a:pt x="386" y="127"/>
                      </a:lnTo>
                      <a:lnTo>
                        <a:pt x="385" y="130"/>
                      </a:lnTo>
                      <a:lnTo>
                        <a:pt x="384" y="131"/>
                      </a:lnTo>
                      <a:lnTo>
                        <a:pt x="383" y="133"/>
                      </a:lnTo>
                      <a:lnTo>
                        <a:pt x="381" y="134"/>
                      </a:lnTo>
                      <a:lnTo>
                        <a:pt x="379" y="137"/>
                      </a:lnTo>
                      <a:lnTo>
                        <a:pt x="378" y="138"/>
                      </a:lnTo>
                      <a:lnTo>
                        <a:pt x="377" y="140"/>
                      </a:lnTo>
                      <a:lnTo>
                        <a:pt x="375" y="141"/>
                      </a:lnTo>
                      <a:lnTo>
                        <a:pt x="374" y="144"/>
                      </a:lnTo>
                      <a:lnTo>
                        <a:pt x="373" y="145"/>
                      </a:lnTo>
                      <a:lnTo>
                        <a:pt x="371" y="145"/>
                      </a:lnTo>
                      <a:lnTo>
                        <a:pt x="370" y="145"/>
                      </a:lnTo>
                      <a:lnTo>
                        <a:pt x="369" y="145"/>
                      </a:lnTo>
                      <a:lnTo>
                        <a:pt x="369" y="144"/>
                      </a:lnTo>
                      <a:lnTo>
                        <a:pt x="368" y="142"/>
                      </a:lnTo>
                      <a:lnTo>
                        <a:pt x="367" y="142"/>
                      </a:lnTo>
                      <a:lnTo>
                        <a:pt x="367" y="141"/>
                      </a:lnTo>
                      <a:lnTo>
                        <a:pt x="366" y="140"/>
                      </a:lnTo>
                      <a:lnTo>
                        <a:pt x="364" y="138"/>
                      </a:lnTo>
                      <a:lnTo>
                        <a:pt x="363" y="137"/>
                      </a:lnTo>
                      <a:lnTo>
                        <a:pt x="362" y="135"/>
                      </a:lnTo>
                      <a:lnTo>
                        <a:pt x="361" y="133"/>
                      </a:lnTo>
                      <a:lnTo>
                        <a:pt x="360" y="131"/>
                      </a:lnTo>
                      <a:lnTo>
                        <a:pt x="359" y="130"/>
                      </a:lnTo>
                      <a:lnTo>
                        <a:pt x="357" y="127"/>
                      </a:lnTo>
                      <a:lnTo>
                        <a:pt x="356" y="125"/>
                      </a:lnTo>
                      <a:lnTo>
                        <a:pt x="355" y="123"/>
                      </a:lnTo>
                      <a:lnTo>
                        <a:pt x="354" y="120"/>
                      </a:lnTo>
                      <a:lnTo>
                        <a:pt x="353" y="118"/>
                      </a:lnTo>
                      <a:lnTo>
                        <a:pt x="351" y="116"/>
                      </a:lnTo>
                      <a:lnTo>
                        <a:pt x="349" y="114"/>
                      </a:lnTo>
                      <a:lnTo>
                        <a:pt x="348" y="111"/>
                      </a:lnTo>
                      <a:lnTo>
                        <a:pt x="346" y="109"/>
                      </a:lnTo>
                      <a:lnTo>
                        <a:pt x="345" y="107"/>
                      </a:lnTo>
                      <a:lnTo>
                        <a:pt x="344" y="104"/>
                      </a:lnTo>
                      <a:lnTo>
                        <a:pt x="341" y="102"/>
                      </a:lnTo>
                      <a:lnTo>
                        <a:pt x="340" y="100"/>
                      </a:lnTo>
                      <a:lnTo>
                        <a:pt x="338" y="97"/>
                      </a:lnTo>
                      <a:lnTo>
                        <a:pt x="337" y="95"/>
                      </a:lnTo>
                      <a:close/>
                      <a:moveTo>
                        <a:pt x="315" y="88"/>
                      </a:moveTo>
                      <a:lnTo>
                        <a:pt x="312" y="89"/>
                      </a:lnTo>
                      <a:lnTo>
                        <a:pt x="311" y="89"/>
                      </a:lnTo>
                      <a:lnTo>
                        <a:pt x="310" y="89"/>
                      </a:lnTo>
                      <a:lnTo>
                        <a:pt x="309" y="89"/>
                      </a:lnTo>
                      <a:lnTo>
                        <a:pt x="308" y="90"/>
                      </a:lnTo>
                      <a:lnTo>
                        <a:pt x="307" y="90"/>
                      </a:lnTo>
                      <a:lnTo>
                        <a:pt x="305" y="90"/>
                      </a:lnTo>
                      <a:lnTo>
                        <a:pt x="304" y="92"/>
                      </a:lnTo>
                      <a:lnTo>
                        <a:pt x="303" y="92"/>
                      </a:lnTo>
                      <a:lnTo>
                        <a:pt x="302" y="92"/>
                      </a:lnTo>
                      <a:lnTo>
                        <a:pt x="301" y="93"/>
                      </a:lnTo>
                      <a:lnTo>
                        <a:pt x="300" y="93"/>
                      </a:lnTo>
                      <a:lnTo>
                        <a:pt x="299" y="93"/>
                      </a:lnTo>
                      <a:lnTo>
                        <a:pt x="297" y="94"/>
                      </a:lnTo>
                      <a:lnTo>
                        <a:pt x="296" y="94"/>
                      </a:lnTo>
                      <a:lnTo>
                        <a:pt x="295" y="95"/>
                      </a:lnTo>
                      <a:lnTo>
                        <a:pt x="294" y="95"/>
                      </a:lnTo>
                      <a:lnTo>
                        <a:pt x="293" y="95"/>
                      </a:lnTo>
                      <a:lnTo>
                        <a:pt x="292" y="95"/>
                      </a:lnTo>
                      <a:lnTo>
                        <a:pt x="290" y="96"/>
                      </a:lnTo>
                      <a:lnTo>
                        <a:pt x="289" y="96"/>
                      </a:lnTo>
                      <a:lnTo>
                        <a:pt x="287" y="96"/>
                      </a:lnTo>
                      <a:lnTo>
                        <a:pt x="286" y="96"/>
                      </a:lnTo>
                      <a:lnTo>
                        <a:pt x="285" y="97"/>
                      </a:lnTo>
                      <a:lnTo>
                        <a:pt x="284" y="97"/>
                      </a:lnTo>
                      <a:lnTo>
                        <a:pt x="282" y="97"/>
                      </a:lnTo>
                      <a:lnTo>
                        <a:pt x="281" y="97"/>
                      </a:lnTo>
                      <a:lnTo>
                        <a:pt x="280" y="97"/>
                      </a:lnTo>
                      <a:lnTo>
                        <a:pt x="278" y="97"/>
                      </a:lnTo>
                      <a:lnTo>
                        <a:pt x="277" y="97"/>
                      </a:lnTo>
                      <a:lnTo>
                        <a:pt x="275" y="97"/>
                      </a:lnTo>
                      <a:lnTo>
                        <a:pt x="273" y="97"/>
                      </a:lnTo>
                      <a:lnTo>
                        <a:pt x="274" y="98"/>
                      </a:lnTo>
                      <a:lnTo>
                        <a:pt x="275" y="98"/>
                      </a:lnTo>
                      <a:lnTo>
                        <a:pt x="275" y="100"/>
                      </a:lnTo>
                      <a:lnTo>
                        <a:pt x="277" y="101"/>
                      </a:lnTo>
                      <a:lnTo>
                        <a:pt x="277" y="102"/>
                      </a:lnTo>
                      <a:lnTo>
                        <a:pt x="277" y="103"/>
                      </a:lnTo>
                      <a:lnTo>
                        <a:pt x="278" y="104"/>
                      </a:lnTo>
                      <a:lnTo>
                        <a:pt x="278" y="105"/>
                      </a:lnTo>
                      <a:lnTo>
                        <a:pt x="279" y="107"/>
                      </a:lnTo>
                      <a:lnTo>
                        <a:pt x="279" y="108"/>
                      </a:lnTo>
                      <a:lnTo>
                        <a:pt x="280" y="108"/>
                      </a:lnTo>
                      <a:lnTo>
                        <a:pt x="280" y="109"/>
                      </a:lnTo>
                      <a:lnTo>
                        <a:pt x="281" y="110"/>
                      </a:lnTo>
                      <a:lnTo>
                        <a:pt x="281" y="111"/>
                      </a:lnTo>
                      <a:lnTo>
                        <a:pt x="282" y="112"/>
                      </a:lnTo>
                      <a:lnTo>
                        <a:pt x="282" y="114"/>
                      </a:lnTo>
                      <a:lnTo>
                        <a:pt x="284" y="115"/>
                      </a:lnTo>
                      <a:lnTo>
                        <a:pt x="285" y="116"/>
                      </a:lnTo>
                      <a:lnTo>
                        <a:pt x="285" y="117"/>
                      </a:lnTo>
                      <a:lnTo>
                        <a:pt x="286" y="117"/>
                      </a:lnTo>
                      <a:lnTo>
                        <a:pt x="286" y="118"/>
                      </a:lnTo>
                      <a:lnTo>
                        <a:pt x="287" y="119"/>
                      </a:lnTo>
                      <a:lnTo>
                        <a:pt x="287" y="120"/>
                      </a:lnTo>
                      <a:lnTo>
                        <a:pt x="288" y="120"/>
                      </a:lnTo>
                      <a:lnTo>
                        <a:pt x="288" y="122"/>
                      </a:lnTo>
                      <a:lnTo>
                        <a:pt x="289" y="122"/>
                      </a:lnTo>
                      <a:lnTo>
                        <a:pt x="289" y="123"/>
                      </a:lnTo>
                      <a:lnTo>
                        <a:pt x="290" y="123"/>
                      </a:lnTo>
                      <a:lnTo>
                        <a:pt x="290" y="124"/>
                      </a:lnTo>
                      <a:lnTo>
                        <a:pt x="292" y="124"/>
                      </a:lnTo>
                      <a:lnTo>
                        <a:pt x="293" y="125"/>
                      </a:lnTo>
                      <a:lnTo>
                        <a:pt x="294" y="125"/>
                      </a:lnTo>
                      <a:lnTo>
                        <a:pt x="294" y="126"/>
                      </a:lnTo>
                      <a:lnTo>
                        <a:pt x="295" y="126"/>
                      </a:lnTo>
                      <a:lnTo>
                        <a:pt x="296" y="126"/>
                      </a:lnTo>
                      <a:lnTo>
                        <a:pt x="296" y="127"/>
                      </a:lnTo>
                      <a:lnTo>
                        <a:pt x="297" y="127"/>
                      </a:lnTo>
                      <a:lnTo>
                        <a:pt x="299" y="129"/>
                      </a:lnTo>
                      <a:lnTo>
                        <a:pt x="300" y="129"/>
                      </a:lnTo>
                      <a:lnTo>
                        <a:pt x="301" y="130"/>
                      </a:lnTo>
                      <a:lnTo>
                        <a:pt x="302" y="130"/>
                      </a:lnTo>
                      <a:lnTo>
                        <a:pt x="303" y="131"/>
                      </a:lnTo>
                      <a:lnTo>
                        <a:pt x="304" y="131"/>
                      </a:lnTo>
                      <a:lnTo>
                        <a:pt x="305" y="132"/>
                      </a:lnTo>
                      <a:lnTo>
                        <a:pt x="307" y="133"/>
                      </a:lnTo>
                      <a:lnTo>
                        <a:pt x="308" y="133"/>
                      </a:lnTo>
                      <a:lnTo>
                        <a:pt x="309" y="134"/>
                      </a:lnTo>
                      <a:lnTo>
                        <a:pt x="310" y="135"/>
                      </a:lnTo>
                      <a:lnTo>
                        <a:pt x="311" y="135"/>
                      </a:lnTo>
                      <a:lnTo>
                        <a:pt x="312" y="137"/>
                      </a:lnTo>
                      <a:lnTo>
                        <a:pt x="314" y="138"/>
                      </a:lnTo>
                      <a:lnTo>
                        <a:pt x="315" y="139"/>
                      </a:lnTo>
                      <a:lnTo>
                        <a:pt x="316" y="140"/>
                      </a:lnTo>
                      <a:lnTo>
                        <a:pt x="317" y="141"/>
                      </a:lnTo>
                      <a:lnTo>
                        <a:pt x="318" y="142"/>
                      </a:lnTo>
                      <a:lnTo>
                        <a:pt x="318" y="141"/>
                      </a:lnTo>
                      <a:lnTo>
                        <a:pt x="318" y="140"/>
                      </a:lnTo>
                      <a:lnTo>
                        <a:pt x="317" y="139"/>
                      </a:lnTo>
                      <a:lnTo>
                        <a:pt x="316" y="138"/>
                      </a:lnTo>
                      <a:lnTo>
                        <a:pt x="316" y="137"/>
                      </a:lnTo>
                      <a:lnTo>
                        <a:pt x="315" y="135"/>
                      </a:lnTo>
                      <a:lnTo>
                        <a:pt x="314" y="134"/>
                      </a:lnTo>
                      <a:lnTo>
                        <a:pt x="312" y="133"/>
                      </a:lnTo>
                      <a:lnTo>
                        <a:pt x="311" y="132"/>
                      </a:lnTo>
                      <a:lnTo>
                        <a:pt x="310" y="131"/>
                      </a:lnTo>
                      <a:lnTo>
                        <a:pt x="309" y="131"/>
                      </a:lnTo>
                      <a:lnTo>
                        <a:pt x="308" y="130"/>
                      </a:lnTo>
                      <a:lnTo>
                        <a:pt x="307" y="129"/>
                      </a:lnTo>
                      <a:lnTo>
                        <a:pt x="305" y="127"/>
                      </a:lnTo>
                      <a:lnTo>
                        <a:pt x="304" y="126"/>
                      </a:lnTo>
                      <a:lnTo>
                        <a:pt x="303" y="125"/>
                      </a:lnTo>
                      <a:lnTo>
                        <a:pt x="302" y="124"/>
                      </a:lnTo>
                      <a:lnTo>
                        <a:pt x="301" y="123"/>
                      </a:lnTo>
                      <a:lnTo>
                        <a:pt x="300" y="122"/>
                      </a:lnTo>
                      <a:lnTo>
                        <a:pt x="299" y="120"/>
                      </a:lnTo>
                      <a:lnTo>
                        <a:pt x="297" y="119"/>
                      </a:lnTo>
                      <a:lnTo>
                        <a:pt x="296" y="118"/>
                      </a:lnTo>
                      <a:lnTo>
                        <a:pt x="295" y="117"/>
                      </a:lnTo>
                      <a:lnTo>
                        <a:pt x="294" y="116"/>
                      </a:lnTo>
                      <a:lnTo>
                        <a:pt x="293" y="115"/>
                      </a:lnTo>
                      <a:lnTo>
                        <a:pt x="293" y="114"/>
                      </a:lnTo>
                      <a:lnTo>
                        <a:pt x="292" y="112"/>
                      </a:lnTo>
                      <a:lnTo>
                        <a:pt x="292" y="111"/>
                      </a:lnTo>
                      <a:lnTo>
                        <a:pt x="292" y="110"/>
                      </a:lnTo>
                      <a:lnTo>
                        <a:pt x="292" y="109"/>
                      </a:lnTo>
                      <a:lnTo>
                        <a:pt x="292" y="108"/>
                      </a:lnTo>
                      <a:lnTo>
                        <a:pt x="293" y="108"/>
                      </a:lnTo>
                      <a:lnTo>
                        <a:pt x="293" y="107"/>
                      </a:lnTo>
                      <a:lnTo>
                        <a:pt x="293" y="105"/>
                      </a:lnTo>
                      <a:lnTo>
                        <a:pt x="294" y="105"/>
                      </a:lnTo>
                      <a:lnTo>
                        <a:pt x="295" y="104"/>
                      </a:lnTo>
                      <a:lnTo>
                        <a:pt x="296" y="103"/>
                      </a:lnTo>
                      <a:lnTo>
                        <a:pt x="297" y="103"/>
                      </a:lnTo>
                      <a:lnTo>
                        <a:pt x="299" y="102"/>
                      </a:lnTo>
                      <a:lnTo>
                        <a:pt x="299" y="101"/>
                      </a:lnTo>
                      <a:lnTo>
                        <a:pt x="300" y="101"/>
                      </a:lnTo>
                      <a:lnTo>
                        <a:pt x="301" y="100"/>
                      </a:lnTo>
                      <a:lnTo>
                        <a:pt x="302" y="100"/>
                      </a:lnTo>
                      <a:lnTo>
                        <a:pt x="303" y="98"/>
                      </a:lnTo>
                      <a:lnTo>
                        <a:pt x="304" y="98"/>
                      </a:lnTo>
                      <a:lnTo>
                        <a:pt x="305" y="97"/>
                      </a:lnTo>
                      <a:lnTo>
                        <a:pt x="307" y="96"/>
                      </a:lnTo>
                      <a:lnTo>
                        <a:pt x="308" y="95"/>
                      </a:lnTo>
                      <a:lnTo>
                        <a:pt x="309" y="95"/>
                      </a:lnTo>
                      <a:lnTo>
                        <a:pt x="310" y="94"/>
                      </a:lnTo>
                      <a:lnTo>
                        <a:pt x="311" y="94"/>
                      </a:lnTo>
                      <a:lnTo>
                        <a:pt x="311" y="93"/>
                      </a:lnTo>
                      <a:lnTo>
                        <a:pt x="312" y="92"/>
                      </a:lnTo>
                      <a:lnTo>
                        <a:pt x="314" y="90"/>
                      </a:lnTo>
                      <a:lnTo>
                        <a:pt x="314" y="89"/>
                      </a:lnTo>
                      <a:lnTo>
                        <a:pt x="315" y="88"/>
                      </a:lnTo>
                      <a:close/>
                      <a:moveTo>
                        <a:pt x="272" y="97"/>
                      </a:moveTo>
                      <a:lnTo>
                        <a:pt x="271" y="103"/>
                      </a:lnTo>
                      <a:lnTo>
                        <a:pt x="269" y="108"/>
                      </a:lnTo>
                      <a:lnTo>
                        <a:pt x="267" y="114"/>
                      </a:lnTo>
                      <a:lnTo>
                        <a:pt x="266" y="119"/>
                      </a:lnTo>
                      <a:lnTo>
                        <a:pt x="265" y="124"/>
                      </a:lnTo>
                      <a:lnTo>
                        <a:pt x="264" y="130"/>
                      </a:lnTo>
                      <a:lnTo>
                        <a:pt x="263" y="135"/>
                      </a:lnTo>
                      <a:lnTo>
                        <a:pt x="262" y="140"/>
                      </a:lnTo>
                      <a:lnTo>
                        <a:pt x="260" y="146"/>
                      </a:lnTo>
                      <a:lnTo>
                        <a:pt x="260" y="152"/>
                      </a:lnTo>
                      <a:lnTo>
                        <a:pt x="259" y="156"/>
                      </a:lnTo>
                      <a:lnTo>
                        <a:pt x="259" y="162"/>
                      </a:lnTo>
                      <a:lnTo>
                        <a:pt x="258" y="167"/>
                      </a:lnTo>
                      <a:lnTo>
                        <a:pt x="258" y="172"/>
                      </a:lnTo>
                      <a:lnTo>
                        <a:pt x="257" y="177"/>
                      </a:lnTo>
                      <a:lnTo>
                        <a:pt x="257" y="183"/>
                      </a:lnTo>
                      <a:lnTo>
                        <a:pt x="256" y="187"/>
                      </a:lnTo>
                      <a:lnTo>
                        <a:pt x="256" y="193"/>
                      </a:lnTo>
                      <a:lnTo>
                        <a:pt x="256" y="198"/>
                      </a:lnTo>
                      <a:lnTo>
                        <a:pt x="255" y="204"/>
                      </a:lnTo>
                      <a:lnTo>
                        <a:pt x="255" y="208"/>
                      </a:lnTo>
                      <a:lnTo>
                        <a:pt x="255" y="214"/>
                      </a:lnTo>
                      <a:lnTo>
                        <a:pt x="255" y="219"/>
                      </a:lnTo>
                      <a:lnTo>
                        <a:pt x="253" y="224"/>
                      </a:lnTo>
                      <a:lnTo>
                        <a:pt x="253" y="229"/>
                      </a:lnTo>
                      <a:lnTo>
                        <a:pt x="253" y="235"/>
                      </a:lnTo>
                      <a:lnTo>
                        <a:pt x="253" y="239"/>
                      </a:lnTo>
                      <a:lnTo>
                        <a:pt x="252" y="245"/>
                      </a:lnTo>
                      <a:lnTo>
                        <a:pt x="252" y="250"/>
                      </a:lnTo>
                      <a:lnTo>
                        <a:pt x="252" y="254"/>
                      </a:lnTo>
                      <a:lnTo>
                        <a:pt x="252" y="260"/>
                      </a:lnTo>
                      <a:lnTo>
                        <a:pt x="251" y="265"/>
                      </a:lnTo>
                      <a:lnTo>
                        <a:pt x="252" y="265"/>
                      </a:lnTo>
                      <a:lnTo>
                        <a:pt x="253" y="265"/>
                      </a:lnTo>
                      <a:lnTo>
                        <a:pt x="255" y="265"/>
                      </a:lnTo>
                      <a:lnTo>
                        <a:pt x="257" y="265"/>
                      </a:lnTo>
                      <a:lnTo>
                        <a:pt x="258" y="264"/>
                      </a:lnTo>
                      <a:lnTo>
                        <a:pt x="259" y="264"/>
                      </a:lnTo>
                      <a:lnTo>
                        <a:pt x="260" y="264"/>
                      </a:lnTo>
                      <a:lnTo>
                        <a:pt x="262" y="264"/>
                      </a:lnTo>
                      <a:lnTo>
                        <a:pt x="263" y="264"/>
                      </a:lnTo>
                      <a:lnTo>
                        <a:pt x="264" y="263"/>
                      </a:lnTo>
                      <a:lnTo>
                        <a:pt x="265" y="263"/>
                      </a:lnTo>
                      <a:lnTo>
                        <a:pt x="266" y="263"/>
                      </a:lnTo>
                      <a:lnTo>
                        <a:pt x="267" y="263"/>
                      </a:lnTo>
                      <a:lnTo>
                        <a:pt x="269" y="263"/>
                      </a:lnTo>
                      <a:lnTo>
                        <a:pt x="270" y="261"/>
                      </a:lnTo>
                      <a:lnTo>
                        <a:pt x="271" y="261"/>
                      </a:lnTo>
                      <a:lnTo>
                        <a:pt x="272" y="261"/>
                      </a:lnTo>
                      <a:lnTo>
                        <a:pt x="273" y="261"/>
                      </a:lnTo>
                      <a:lnTo>
                        <a:pt x="274" y="261"/>
                      </a:lnTo>
                      <a:lnTo>
                        <a:pt x="275" y="260"/>
                      </a:lnTo>
                      <a:lnTo>
                        <a:pt x="277" y="260"/>
                      </a:lnTo>
                      <a:lnTo>
                        <a:pt x="279" y="260"/>
                      </a:lnTo>
                      <a:lnTo>
                        <a:pt x="280" y="260"/>
                      </a:lnTo>
                      <a:lnTo>
                        <a:pt x="281" y="260"/>
                      </a:lnTo>
                      <a:lnTo>
                        <a:pt x="282" y="260"/>
                      </a:lnTo>
                      <a:lnTo>
                        <a:pt x="284" y="259"/>
                      </a:lnTo>
                      <a:lnTo>
                        <a:pt x="285" y="259"/>
                      </a:lnTo>
                      <a:lnTo>
                        <a:pt x="286" y="259"/>
                      </a:lnTo>
                      <a:lnTo>
                        <a:pt x="287" y="259"/>
                      </a:lnTo>
                      <a:lnTo>
                        <a:pt x="288" y="259"/>
                      </a:lnTo>
                      <a:lnTo>
                        <a:pt x="289" y="259"/>
                      </a:lnTo>
                      <a:lnTo>
                        <a:pt x="290" y="258"/>
                      </a:lnTo>
                      <a:lnTo>
                        <a:pt x="292" y="252"/>
                      </a:lnTo>
                      <a:lnTo>
                        <a:pt x="293" y="245"/>
                      </a:lnTo>
                      <a:lnTo>
                        <a:pt x="294" y="239"/>
                      </a:lnTo>
                      <a:lnTo>
                        <a:pt x="295" y="234"/>
                      </a:lnTo>
                      <a:lnTo>
                        <a:pt x="296" y="229"/>
                      </a:lnTo>
                      <a:lnTo>
                        <a:pt x="297" y="223"/>
                      </a:lnTo>
                      <a:lnTo>
                        <a:pt x="299" y="219"/>
                      </a:lnTo>
                      <a:lnTo>
                        <a:pt x="300" y="214"/>
                      </a:lnTo>
                      <a:lnTo>
                        <a:pt x="301" y="209"/>
                      </a:lnTo>
                      <a:lnTo>
                        <a:pt x="302" y="206"/>
                      </a:lnTo>
                      <a:lnTo>
                        <a:pt x="303" y="201"/>
                      </a:lnTo>
                      <a:lnTo>
                        <a:pt x="304" y="198"/>
                      </a:lnTo>
                      <a:lnTo>
                        <a:pt x="305" y="194"/>
                      </a:lnTo>
                      <a:lnTo>
                        <a:pt x="307" y="191"/>
                      </a:lnTo>
                      <a:lnTo>
                        <a:pt x="308" y="187"/>
                      </a:lnTo>
                      <a:lnTo>
                        <a:pt x="309" y="185"/>
                      </a:lnTo>
                      <a:lnTo>
                        <a:pt x="310" y="182"/>
                      </a:lnTo>
                      <a:lnTo>
                        <a:pt x="311" y="178"/>
                      </a:lnTo>
                      <a:lnTo>
                        <a:pt x="312" y="176"/>
                      </a:lnTo>
                      <a:lnTo>
                        <a:pt x="312" y="174"/>
                      </a:lnTo>
                      <a:lnTo>
                        <a:pt x="314" y="170"/>
                      </a:lnTo>
                      <a:lnTo>
                        <a:pt x="315" y="168"/>
                      </a:lnTo>
                      <a:lnTo>
                        <a:pt x="315" y="165"/>
                      </a:lnTo>
                      <a:lnTo>
                        <a:pt x="316" y="163"/>
                      </a:lnTo>
                      <a:lnTo>
                        <a:pt x="317" y="161"/>
                      </a:lnTo>
                      <a:lnTo>
                        <a:pt x="317" y="159"/>
                      </a:lnTo>
                      <a:lnTo>
                        <a:pt x="317" y="155"/>
                      </a:lnTo>
                      <a:lnTo>
                        <a:pt x="318" y="153"/>
                      </a:lnTo>
                      <a:lnTo>
                        <a:pt x="318" y="150"/>
                      </a:lnTo>
                      <a:lnTo>
                        <a:pt x="318" y="148"/>
                      </a:lnTo>
                      <a:lnTo>
                        <a:pt x="318" y="146"/>
                      </a:lnTo>
                      <a:lnTo>
                        <a:pt x="318" y="142"/>
                      </a:lnTo>
                      <a:lnTo>
                        <a:pt x="316" y="141"/>
                      </a:lnTo>
                      <a:lnTo>
                        <a:pt x="314" y="139"/>
                      </a:lnTo>
                      <a:lnTo>
                        <a:pt x="311" y="138"/>
                      </a:lnTo>
                      <a:lnTo>
                        <a:pt x="309" y="137"/>
                      </a:lnTo>
                      <a:lnTo>
                        <a:pt x="308" y="135"/>
                      </a:lnTo>
                      <a:lnTo>
                        <a:pt x="305" y="134"/>
                      </a:lnTo>
                      <a:lnTo>
                        <a:pt x="304" y="133"/>
                      </a:lnTo>
                      <a:lnTo>
                        <a:pt x="303" y="132"/>
                      </a:lnTo>
                      <a:lnTo>
                        <a:pt x="302" y="132"/>
                      </a:lnTo>
                      <a:lnTo>
                        <a:pt x="300" y="131"/>
                      </a:lnTo>
                      <a:lnTo>
                        <a:pt x="299" y="131"/>
                      </a:lnTo>
                      <a:lnTo>
                        <a:pt x="297" y="130"/>
                      </a:lnTo>
                      <a:lnTo>
                        <a:pt x="296" y="129"/>
                      </a:lnTo>
                      <a:lnTo>
                        <a:pt x="295" y="129"/>
                      </a:lnTo>
                      <a:lnTo>
                        <a:pt x="294" y="127"/>
                      </a:lnTo>
                      <a:lnTo>
                        <a:pt x="293" y="127"/>
                      </a:lnTo>
                      <a:lnTo>
                        <a:pt x="293" y="126"/>
                      </a:lnTo>
                      <a:lnTo>
                        <a:pt x="292" y="125"/>
                      </a:lnTo>
                      <a:lnTo>
                        <a:pt x="290" y="124"/>
                      </a:lnTo>
                      <a:lnTo>
                        <a:pt x="289" y="124"/>
                      </a:lnTo>
                      <a:lnTo>
                        <a:pt x="288" y="123"/>
                      </a:lnTo>
                      <a:lnTo>
                        <a:pt x="287" y="120"/>
                      </a:lnTo>
                      <a:lnTo>
                        <a:pt x="286" y="119"/>
                      </a:lnTo>
                      <a:lnTo>
                        <a:pt x="285" y="118"/>
                      </a:lnTo>
                      <a:lnTo>
                        <a:pt x="284" y="116"/>
                      </a:lnTo>
                      <a:lnTo>
                        <a:pt x="282" y="115"/>
                      </a:lnTo>
                      <a:lnTo>
                        <a:pt x="280" y="112"/>
                      </a:lnTo>
                      <a:lnTo>
                        <a:pt x="279" y="110"/>
                      </a:lnTo>
                      <a:lnTo>
                        <a:pt x="278" y="107"/>
                      </a:lnTo>
                      <a:lnTo>
                        <a:pt x="275" y="104"/>
                      </a:lnTo>
                      <a:lnTo>
                        <a:pt x="274" y="101"/>
                      </a:lnTo>
                      <a:lnTo>
                        <a:pt x="272" y="97"/>
                      </a:lnTo>
                      <a:close/>
                      <a:moveTo>
                        <a:pt x="352" y="120"/>
                      </a:moveTo>
                      <a:lnTo>
                        <a:pt x="353" y="122"/>
                      </a:lnTo>
                      <a:lnTo>
                        <a:pt x="353" y="123"/>
                      </a:lnTo>
                      <a:lnTo>
                        <a:pt x="354" y="124"/>
                      </a:lnTo>
                      <a:lnTo>
                        <a:pt x="354" y="125"/>
                      </a:lnTo>
                      <a:lnTo>
                        <a:pt x="354" y="126"/>
                      </a:lnTo>
                      <a:lnTo>
                        <a:pt x="355" y="127"/>
                      </a:lnTo>
                      <a:lnTo>
                        <a:pt x="356" y="129"/>
                      </a:lnTo>
                      <a:lnTo>
                        <a:pt x="356" y="130"/>
                      </a:lnTo>
                      <a:lnTo>
                        <a:pt x="356" y="131"/>
                      </a:lnTo>
                      <a:lnTo>
                        <a:pt x="357" y="131"/>
                      </a:lnTo>
                      <a:lnTo>
                        <a:pt x="357" y="132"/>
                      </a:lnTo>
                      <a:lnTo>
                        <a:pt x="359" y="133"/>
                      </a:lnTo>
                      <a:lnTo>
                        <a:pt x="359" y="134"/>
                      </a:lnTo>
                      <a:lnTo>
                        <a:pt x="360" y="135"/>
                      </a:lnTo>
                      <a:lnTo>
                        <a:pt x="360" y="137"/>
                      </a:lnTo>
                      <a:lnTo>
                        <a:pt x="361" y="138"/>
                      </a:lnTo>
                      <a:lnTo>
                        <a:pt x="362" y="139"/>
                      </a:lnTo>
                      <a:lnTo>
                        <a:pt x="362" y="140"/>
                      </a:lnTo>
                      <a:lnTo>
                        <a:pt x="363" y="141"/>
                      </a:lnTo>
                      <a:lnTo>
                        <a:pt x="364" y="142"/>
                      </a:lnTo>
                      <a:lnTo>
                        <a:pt x="364" y="144"/>
                      </a:lnTo>
                      <a:lnTo>
                        <a:pt x="366" y="144"/>
                      </a:lnTo>
                      <a:lnTo>
                        <a:pt x="367" y="145"/>
                      </a:lnTo>
                      <a:lnTo>
                        <a:pt x="368" y="146"/>
                      </a:lnTo>
                      <a:lnTo>
                        <a:pt x="368" y="147"/>
                      </a:lnTo>
                      <a:lnTo>
                        <a:pt x="369" y="147"/>
                      </a:lnTo>
                      <a:lnTo>
                        <a:pt x="370" y="147"/>
                      </a:lnTo>
                      <a:lnTo>
                        <a:pt x="371" y="147"/>
                      </a:lnTo>
                      <a:lnTo>
                        <a:pt x="373" y="146"/>
                      </a:lnTo>
                      <a:lnTo>
                        <a:pt x="374" y="146"/>
                      </a:lnTo>
                      <a:lnTo>
                        <a:pt x="375" y="145"/>
                      </a:lnTo>
                      <a:lnTo>
                        <a:pt x="376" y="144"/>
                      </a:lnTo>
                      <a:lnTo>
                        <a:pt x="377" y="142"/>
                      </a:lnTo>
                      <a:lnTo>
                        <a:pt x="379" y="141"/>
                      </a:lnTo>
                      <a:lnTo>
                        <a:pt x="381" y="140"/>
                      </a:lnTo>
                      <a:lnTo>
                        <a:pt x="382" y="138"/>
                      </a:lnTo>
                      <a:lnTo>
                        <a:pt x="383" y="137"/>
                      </a:lnTo>
                      <a:lnTo>
                        <a:pt x="385" y="134"/>
                      </a:lnTo>
                      <a:lnTo>
                        <a:pt x="386" y="133"/>
                      </a:lnTo>
                      <a:lnTo>
                        <a:pt x="388" y="131"/>
                      </a:lnTo>
                      <a:lnTo>
                        <a:pt x="390" y="129"/>
                      </a:lnTo>
                      <a:lnTo>
                        <a:pt x="391" y="127"/>
                      </a:lnTo>
                      <a:lnTo>
                        <a:pt x="392" y="125"/>
                      </a:lnTo>
                      <a:lnTo>
                        <a:pt x="394" y="123"/>
                      </a:lnTo>
                      <a:lnTo>
                        <a:pt x="396" y="120"/>
                      </a:lnTo>
                      <a:lnTo>
                        <a:pt x="398" y="119"/>
                      </a:lnTo>
                      <a:lnTo>
                        <a:pt x="399" y="117"/>
                      </a:lnTo>
                      <a:lnTo>
                        <a:pt x="400" y="115"/>
                      </a:lnTo>
                      <a:lnTo>
                        <a:pt x="403" y="112"/>
                      </a:lnTo>
                      <a:lnTo>
                        <a:pt x="404" y="111"/>
                      </a:lnTo>
                      <a:lnTo>
                        <a:pt x="405" y="109"/>
                      </a:lnTo>
                      <a:lnTo>
                        <a:pt x="407" y="108"/>
                      </a:lnTo>
                      <a:lnTo>
                        <a:pt x="408" y="105"/>
                      </a:lnTo>
                      <a:lnTo>
                        <a:pt x="409" y="104"/>
                      </a:lnTo>
                      <a:lnTo>
                        <a:pt x="411" y="102"/>
                      </a:lnTo>
                      <a:lnTo>
                        <a:pt x="411" y="108"/>
                      </a:lnTo>
                      <a:lnTo>
                        <a:pt x="411" y="112"/>
                      </a:lnTo>
                      <a:lnTo>
                        <a:pt x="409" y="117"/>
                      </a:lnTo>
                      <a:lnTo>
                        <a:pt x="409" y="122"/>
                      </a:lnTo>
                      <a:lnTo>
                        <a:pt x="409" y="126"/>
                      </a:lnTo>
                      <a:lnTo>
                        <a:pt x="408" y="130"/>
                      </a:lnTo>
                      <a:lnTo>
                        <a:pt x="408" y="134"/>
                      </a:lnTo>
                      <a:lnTo>
                        <a:pt x="407" y="138"/>
                      </a:lnTo>
                      <a:lnTo>
                        <a:pt x="407" y="141"/>
                      </a:lnTo>
                      <a:lnTo>
                        <a:pt x="406" y="145"/>
                      </a:lnTo>
                      <a:lnTo>
                        <a:pt x="406" y="148"/>
                      </a:lnTo>
                      <a:lnTo>
                        <a:pt x="405" y="152"/>
                      </a:lnTo>
                      <a:lnTo>
                        <a:pt x="405" y="154"/>
                      </a:lnTo>
                      <a:lnTo>
                        <a:pt x="404" y="157"/>
                      </a:lnTo>
                      <a:lnTo>
                        <a:pt x="404" y="160"/>
                      </a:lnTo>
                      <a:lnTo>
                        <a:pt x="403" y="163"/>
                      </a:lnTo>
                      <a:lnTo>
                        <a:pt x="403" y="165"/>
                      </a:lnTo>
                      <a:lnTo>
                        <a:pt x="401" y="168"/>
                      </a:lnTo>
                      <a:lnTo>
                        <a:pt x="400" y="171"/>
                      </a:lnTo>
                      <a:lnTo>
                        <a:pt x="400" y="174"/>
                      </a:lnTo>
                      <a:lnTo>
                        <a:pt x="400" y="176"/>
                      </a:lnTo>
                      <a:lnTo>
                        <a:pt x="399" y="178"/>
                      </a:lnTo>
                      <a:lnTo>
                        <a:pt x="399" y="182"/>
                      </a:lnTo>
                      <a:lnTo>
                        <a:pt x="398" y="184"/>
                      </a:lnTo>
                      <a:lnTo>
                        <a:pt x="398" y="186"/>
                      </a:lnTo>
                      <a:lnTo>
                        <a:pt x="398" y="190"/>
                      </a:lnTo>
                      <a:lnTo>
                        <a:pt x="397" y="192"/>
                      </a:lnTo>
                      <a:lnTo>
                        <a:pt x="397" y="194"/>
                      </a:lnTo>
                      <a:lnTo>
                        <a:pt x="397" y="198"/>
                      </a:lnTo>
                      <a:lnTo>
                        <a:pt x="397" y="200"/>
                      </a:lnTo>
                      <a:lnTo>
                        <a:pt x="396" y="204"/>
                      </a:lnTo>
                      <a:lnTo>
                        <a:pt x="396" y="207"/>
                      </a:lnTo>
                      <a:lnTo>
                        <a:pt x="396" y="208"/>
                      </a:lnTo>
                      <a:lnTo>
                        <a:pt x="397" y="209"/>
                      </a:lnTo>
                      <a:lnTo>
                        <a:pt x="397" y="208"/>
                      </a:lnTo>
                      <a:lnTo>
                        <a:pt x="398" y="207"/>
                      </a:lnTo>
                      <a:lnTo>
                        <a:pt x="398" y="205"/>
                      </a:lnTo>
                      <a:lnTo>
                        <a:pt x="398" y="204"/>
                      </a:lnTo>
                      <a:lnTo>
                        <a:pt x="399" y="201"/>
                      </a:lnTo>
                      <a:lnTo>
                        <a:pt x="399" y="199"/>
                      </a:lnTo>
                      <a:lnTo>
                        <a:pt x="400" y="197"/>
                      </a:lnTo>
                      <a:lnTo>
                        <a:pt x="400" y="194"/>
                      </a:lnTo>
                      <a:lnTo>
                        <a:pt x="401" y="192"/>
                      </a:lnTo>
                      <a:lnTo>
                        <a:pt x="401" y="190"/>
                      </a:lnTo>
                      <a:lnTo>
                        <a:pt x="403" y="187"/>
                      </a:lnTo>
                      <a:lnTo>
                        <a:pt x="403" y="185"/>
                      </a:lnTo>
                      <a:lnTo>
                        <a:pt x="404" y="183"/>
                      </a:lnTo>
                      <a:lnTo>
                        <a:pt x="405" y="181"/>
                      </a:lnTo>
                      <a:lnTo>
                        <a:pt x="405" y="178"/>
                      </a:lnTo>
                      <a:lnTo>
                        <a:pt x="405" y="176"/>
                      </a:lnTo>
                      <a:lnTo>
                        <a:pt x="406" y="174"/>
                      </a:lnTo>
                      <a:lnTo>
                        <a:pt x="406" y="172"/>
                      </a:lnTo>
                      <a:lnTo>
                        <a:pt x="407" y="171"/>
                      </a:lnTo>
                      <a:lnTo>
                        <a:pt x="407" y="170"/>
                      </a:lnTo>
                      <a:lnTo>
                        <a:pt x="407" y="169"/>
                      </a:lnTo>
                      <a:lnTo>
                        <a:pt x="408" y="169"/>
                      </a:lnTo>
                      <a:lnTo>
                        <a:pt x="408" y="170"/>
                      </a:lnTo>
                      <a:lnTo>
                        <a:pt x="408" y="171"/>
                      </a:lnTo>
                      <a:lnTo>
                        <a:pt x="408" y="172"/>
                      </a:lnTo>
                      <a:lnTo>
                        <a:pt x="408" y="175"/>
                      </a:lnTo>
                      <a:lnTo>
                        <a:pt x="408" y="177"/>
                      </a:lnTo>
                      <a:lnTo>
                        <a:pt x="408" y="181"/>
                      </a:lnTo>
                      <a:lnTo>
                        <a:pt x="408" y="184"/>
                      </a:lnTo>
                      <a:lnTo>
                        <a:pt x="408" y="187"/>
                      </a:lnTo>
                      <a:lnTo>
                        <a:pt x="408" y="191"/>
                      </a:lnTo>
                      <a:lnTo>
                        <a:pt x="408" y="196"/>
                      </a:lnTo>
                      <a:lnTo>
                        <a:pt x="408" y="199"/>
                      </a:lnTo>
                      <a:lnTo>
                        <a:pt x="408" y="204"/>
                      </a:lnTo>
                      <a:lnTo>
                        <a:pt x="408" y="208"/>
                      </a:lnTo>
                      <a:lnTo>
                        <a:pt x="408" y="213"/>
                      </a:lnTo>
                      <a:lnTo>
                        <a:pt x="408" y="217"/>
                      </a:lnTo>
                      <a:lnTo>
                        <a:pt x="408" y="223"/>
                      </a:lnTo>
                      <a:lnTo>
                        <a:pt x="408" y="228"/>
                      </a:lnTo>
                      <a:lnTo>
                        <a:pt x="408" y="234"/>
                      </a:lnTo>
                      <a:lnTo>
                        <a:pt x="407" y="238"/>
                      </a:lnTo>
                      <a:lnTo>
                        <a:pt x="407" y="244"/>
                      </a:lnTo>
                      <a:lnTo>
                        <a:pt x="407" y="249"/>
                      </a:lnTo>
                      <a:lnTo>
                        <a:pt x="407" y="254"/>
                      </a:lnTo>
                      <a:lnTo>
                        <a:pt x="407" y="259"/>
                      </a:lnTo>
                      <a:lnTo>
                        <a:pt x="407" y="265"/>
                      </a:lnTo>
                      <a:lnTo>
                        <a:pt x="407" y="269"/>
                      </a:lnTo>
                      <a:lnTo>
                        <a:pt x="407" y="275"/>
                      </a:lnTo>
                      <a:lnTo>
                        <a:pt x="407" y="280"/>
                      </a:lnTo>
                      <a:lnTo>
                        <a:pt x="407" y="284"/>
                      </a:lnTo>
                      <a:lnTo>
                        <a:pt x="407" y="289"/>
                      </a:lnTo>
                      <a:lnTo>
                        <a:pt x="408" y="294"/>
                      </a:lnTo>
                      <a:lnTo>
                        <a:pt x="408" y="297"/>
                      </a:lnTo>
                      <a:lnTo>
                        <a:pt x="408" y="302"/>
                      </a:lnTo>
                      <a:lnTo>
                        <a:pt x="408" y="305"/>
                      </a:lnTo>
                      <a:lnTo>
                        <a:pt x="408" y="309"/>
                      </a:lnTo>
                      <a:lnTo>
                        <a:pt x="408" y="312"/>
                      </a:lnTo>
                      <a:lnTo>
                        <a:pt x="408" y="315"/>
                      </a:lnTo>
                      <a:lnTo>
                        <a:pt x="407" y="315"/>
                      </a:lnTo>
                      <a:lnTo>
                        <a:pt x="407" y="316"/>
                      </a:lnTo>
                      <a:lnTo>
                        <a:pt x="406" y="316"/>
                      </a:lnTo>
                      <a:lnTo>
                        <a:pt x="405" y="316"/>
                      </a:lnTo>
                      <a:lnTo>
                        <a:pt x="404" y="316"/>
                      </a:lnTo>
                      <a:lnTo>
                        <a:pt x="404" y="317"/>
                      </a:lnTo>
                      <a:lnTo>
                        <a:pt x="403" y="317"/>
                      </a:lnTo>
                      <a:lnTo>
                        <a:pt x="401" y="317"/>
                      </a:lnTo>
                      <a:lnTo>
                        <a:pt x="400" y="317"/>
                      </a:lnTo>
                      <a:lnTo>
                        <a:pt x="400" y="318"/>
                      </a:lnTo>
                      <a:lnTo>
                        <a:pt x="399" y="318"/>
                      </a:lnTo>
                      <a:lnTo>
                        <a:pt x="398" y="318"/>
                      </a:lnTo>
                      <a:lnTo>
                        <a:pt x="397" y="318"/>
                      </a:lnTo>
                      <a:lnTo>
                        <a:pt x="396" y="318"/>
                      </a:lnTo>
                      <a:lnTo>
                        <a:pt x="394" y="319"/>
                      </a:lnTo>
                      <a:lnTo>
                        <a:pt x="393" y="319"/>
                      </a:lnTo>
                      <a:lnTo>
                        <a:pt x="392" y="319"/>
                      </a:lnTo>
                      <a:lnTo>
                        <a:pt x="391" y="319"/>
                      </a:lnTo>
                      <a:lnTo>
                        <a:pt x="390" y="319"/>
                      </a:lnTo>
                      <a:lnTo>
                        <a:pt x="389" y="319"/>
                      </a:lnTo>
                      <a:lnTo>
                        <a:pt x="389" y="320"/>
                      </a:lnTo>
                      <a:lnTo>
                        <a:pt x="388" y="320"/>
                      </a:lnTo>
                      <a:lnTo>
                        <a:pt x="386" y="320"/>
                      </a:lnTo>
                      <a:lnTo>
                        <a:pt x="386" y="318"/>
                      </a:lnTo>
                      <a:lnTo>
                        <a:pt x="386" y="315"/>
                      </a:lnTo>
                      <a:lnTo>
                        <a:pt x="386" y="312"/>
                      </a:lnTo>
                      <a:lnTo>
                        <a:pt x="385" y="310"/>
                      </a:lnTo>
                      <a:lnTo>
                        <a:pt x="385" y="308"/>
                      </a:lnTo>
                      <a:lnTo>
                        <a:pt x="385" y="305"/>
                      </a:lnTo>
                      <a:lnTo>
                        <a:pt x="385" y="302"/>
                      </a:lnTo>
                      <a:lnTo>
                        <a:pt x="385" y="299"/>
                      </a:lnTo>
                      <a:lnTo>
                        <a:pt x="385" y="297"/>
                      </a:lnTo>
                      <a:lnTo>
                        <a:pt x="385" y="294"/>
                      </a:lnTo>
                      <a:lnTo>
                        <a:pt x="385" y="291"/>
                      </a:lnTo>
                      <a:lnTo>
                        <a:pt x="384" y="288"/>
                      </a:lnTo>
                      <a:lnTo>
                        <a:pt x="384" y="286"/>
                      </a:lnTo>
                      <a:lnTo>
                        <a:pt x="384" y="283"/>
                      </a:lnTo>
                      <a:lnTo>
                        <a:pt x="384" y="280"/>
                      </a:lnTo>
                      <a:lnTo>
                        <a:pt x="383" y="278"/>
                      </a:lnTo>
                      <a:lnTo>
                        <a:pt x="383" y="274"/>
                      </a:lnTo>
                      <a:lnTo>
                        <a:pt x="383" y="272"/>
                      </a:lnTo>
                      <a:lnTo>
                        <a:pt x="383" y="268"/>
                      </a:lnTo>
                      <a:lnTo>
                        <a:pt x="382" y="266"/>
                      </a:lnTo>
                      <a:lnTo>
                        <a:pt x="382" y="263"/>
                      </a:lnTo>
                      <a:lnTo>
                        <a:pt x="382" y="260"/>
                      </a:lnTo>
                      <a:lnTo>
                        <a:pt x="381" y="257"/>
                      </a:lnTo>
                      <a:lnTo>
                        <a:pt x="381" y="254"/>
                      </a:lnTo>
                      <a:lnTo>
                        <a:pt x="381" y="251"/>
                      </a:lnTo>
                      <a:lnTo>
                        <a:pt x="379" y="249"/>
                      </a:lnTo>
                      <a:lnTo>
                        <a:pt x="379" y="245"/>
                      </a:lnTo>
                      <a:lnTo>
                        <a:pt x="378" y="243"/>
                      </a:lnTo>
                      <a:lnTo>
                        <a:pt x="378" y="239"/>
                      </a:lnTo>
                      <a:lnTo>
                        <a:pt x="378" y="237"/>
                      </a:lnTo>
                      <a:lnTo>
                        <a:pt x="377" y="234"/>
                      </a:lnTo>
                      <a:lnTo>
                        <a:pt x="377" y="231"/>
                      </a:lnTo>
                      <a:lnTo>
                        <a:pt x="376" y="231"/>
                      </a:lnTo>
                      <a:lnTo>
                        <a:pt x="375" y="232"/>
                      </a:lnTo>
                      <a:lnTo>
                        <a:pt x="374" y="232"/>
                      </a:lnTo>
                      <a:lnTo>
                        <a:pt x="374" y="234"/>
                      </a:lnTo>
                      <a:lnTo>
                        <a:pt x="373" y="234"/>
                      </a:lnTo>
                      <a:lnTo>
                        <a:pt x="371" y="235"/>
                      </a:lnTo>
                      <a:lnTo>
                        <a:pt x="370" y="235"/>
                      </a:lnTo>
                      <a:lnTo>
                        <a:pt x="369" y="236"/>
                      </a:lnTo>
                      <a:lnTo>
                        <a:pt x="368" y="236"/>
                      </a:lnTo>
                      <a:lnTo>
                        <a:pt x="367" y="237"/>
                      </a:lnTo>
                      <a:lnTo>
                        <a:pt x="366" y="237"/>
                      </a:lnTo>
                      <a:lnTo>
                        <a:pt x="364" y="237"/>
                      </a:lnTo>
                      <a:lnTo>
                        <a:pt x="363" y="238"/>
                      </a:lnTo>
                      <a:lnTo>
                        <a:pt x="362" y="238"/>
                      </a:lnTo>
                      <a:lnTo>
                        <a:pt x="361" y="238"/>
                      </a:lnTo>
                      <a:lnTo>
                        <a:pt x="360" y="239"/>
                      </a:lnTo>
                      <a:lnTo>
                        <a:pt x="359" y="239"/>
                      </a:lnTo>
                      <a:lnTo>
                        <a:pt x="357" y="239"/>
                      </a:lnTo>
                      <a:lnTo>
                        <a:pt x="356" y="241"/>
                      </a:lnTo>
                      <a:lnTo>
                        <a:pt x="355" y="241"/>
                      </a:lnTo>
                      <a:lnTo>
                        <a:pt x="354" y="242"/>
                      </a:lnTo>
                      <a:lnTo>
                        <a:pt x="353" y="242"/>
                      </a:lnTo>
                      <a:lnTo>
                        <a:pt x="352" y="243"/>
                      </a:lnTo>
                      <a:lnTo>
                        <a:pt x="351" y="243"/>
                      </a:lnTo>
                      <a:lnTo>
                        <a:pt x="351" y="239"/>
                      </a:lnTo>
                      <a:lnTo>
                        <a:pt x="351" y="236"/>
                      </a:lnTo>
                      <a:lnTo>
                        <a:pt x="351" y="232"/>
                      </a:lnTo>
                      <a:lnTo>
                        <a:pt x="349" y="229"/>
                      </a:lnTo>
                      <a:lnTo>
                        <a:pt x="349" y="226"/>
                      </a:lnTo>
                      <a:lnTo>
                        <a:pt x="349" y="222"/>
                      </a:lnTo>
                      <a:lnTo>
                        <a:pt x="349" y="219"/>
                      </a:lnTo>
                      <a:lnTo>
                        <a:pt x="349" y="215"/>
                      </a:lnTo>
                      <a:lnTo>
                        <a:pt x="349" y="212"/>
                      </a:lnTo>
                      <a:lnTo>
                        <a:pt x="349" y="207"/>
                      </a:lnTo>
                      <a:lnTo>
                        <a:pt x="349" y="204"/>
                      </a:lnTo>
                      <a:lnTo>
                        <a:pt x="349" y="200"/>
                      </a:lnTo>
                      <a:lnTo>
                        <a:pt x="349" y="197"/>
                      </a:lnTo>
                      <a:lnTo>
                        <a:pt x="349" y="193"/>
                      </a:lnTo>
                      <a:lnTo>
                        <a:pt x="351" y="190"/>
                      </a:lnTo>
                      <a:lnTo>
                        <a:pt x="351" y="186"/>
                      </a:lnTo>
                      <a:lnTo>
                        <a:pt x="351" y="183"/>
                      </a:lnTo>
                      <a:lnTo>
                        <a:pt x="351" y="179"/>
                      </a:lnTo>
                      <a:lnTo>
                        <a:pt x="351" y="176"/>
                      </a:lnTo>
                      <a:lnTo>
                        <a:pt x="349" y="174"/>
                      </a:lnTo>
                      <a:lnTo>
                        <a:pt x="349" y="170"/>
                      </a:lnTo>
                      <a:lnTo>
                        <a:pt x="349" y="167"/>
                      </a:lnTo>
                      <a:lnTo>
                        <a:pt x="349" y="164"/>
                      </a:lnTo>
                      <a:lnTo>
                        <a:pt x="349" y="161"/>
                      </a:lnTo>
                      <a:lnTo>
                        <a:pt x="348" y="159"/>
                      </a:lnTo>
                      <a:lnTo>
                        <a:pt x="348" y="156"/>
                      </a:lnTo>
                      <a:lnTo>
                        <a:pt x="347" y="153"/>
                      </a:lnTo>
                      <a:lnTo>
                        <a:pt x="346" y="150"/>
                      </a:lnTo>
                      <a:lnTo>
                        <a:pt x="346" y="148"/>
                      </a:lnTo>
                      <a:lnTo>
                        <a:pt x="345" y="147"/>
                      </a:lnTo>
                      <a:lnTo>
                        <a:pt x="344" y="145"/>
                      </a:lnTo>
                      <a:lnTo>
                        <a:pt x="342" y="142"/>
                      </a:lnTo>
                      <a:lnTo>
                        <a:pt x="342" y="141"/>
                      </a:lnTo>
                      <a:lnTo>
                        <a:pt x="344" y="141"/>
                      </a:lnTo>
                      <a:lnTo>
                        <a:pt x="344" y="140"/>
                      </a:lnTo>
                      <a:lnTo>
                        <a:pt x="344" y="139"/>
                      </a:lnTo>
                      <a:lnTo>
                        <a:pt x="344" y="138"/>
                      </a:lnTo>
                      <a:lnTo>
                        <a:pt x="345" y="137"/>
                      </a:lnTo>
                      <a:lnTo>
                        <a:pt x="345" y="135"/>
                      </a:lnTo>
                      <a:lnTo>
                        <a:pt x="345" y="134"/>
                      </a:lnTo>
                      <a:lnTo>
                        <a:pt x="346" y="133"/>
                      </a:lnTo>
                      <a:lnTo>
                        <a:pt x="346" y="132"/>
                      </a:lnTo>
                      <a:lnTo>
                        <a:pt x="346" y="131"/>
                      </a:lnTo>
                      <a:lnTo>
                        <a:pt x="347" y="130"/>
                      </a:lnTo>
                      <a:lnTo>
                        <a:pt x="347" y="129"/>
                      </a:lnTo>
                      <a:lnTo>
                        <a:pt x="347" y="127"/>
                      </a:lnTo>
                      <a:lnTo>
                        <a:pt x="348" y="127"/>
                      </a:lnTo>
                      <a:lnTo>
                        <a:pt x="348" y="126"/>
                      </a:lnTo>
                      <a:lnTo>
                        <a:pt x="348" y="125"/>
                      </a:lnTo>
                      <a:lnTo>
                        <a:pt x="349" y="124"/>
                      </a:lnTo>
                      <a:lnTo>
                        <a:pt x="349" y="123"/>
                      </a:lnTo>
                      <a:lnTo>
                        <a:pt x="351" y="123"/>
                      </a:lnTo>
                      <a:lnTo>
                        <a:pt x="351" y="122"/>
                      </a:lnTo>
                      <a:lnTo>
                        <a:pt x="352" y="122"/>
                      </a:lnTo>
                      <a:lnTo>
                        <a:pt x="352" y="120"/>
                      </a:lnTo>
                      <a:close/>
                      <a:moveTo>
                        <a:pt x="470" y="399"/>
                      </a:moveTo>
                      <a:lnTo>
                        <a:pt x="470" y="397"/>
                      </a:lnTo>
                      <a:lnTo>
                        <a:pt x="471" y="394"/>
                      </a:lnTo>
                      <a:lnTo>
                        <a:pt x="471" y="392"/>
                      </a:lnTo>
                      <a:lnTo>
                        <a:pt x="471" y="391"/>
                      </a:lnTo>
                      <a:lnTo>
                        <a:pt x="472" y="388"/>
                      </a:lnTo>
                      <a:lnTo>
                        <a:pt x="472" y="387"/>
                      </a:lnTo>
                      <a:lnTo>
                        <a:pt x="472" y="386"/>
                      </a:lnTo>
                      <a:lnTo>
                        <a:pt x="472" y="384"/>
                      </a:lnTo>
                      <a:lnTo>
                        <a:pt x="472" y="383"/>
                      </a:lnTo>
                      <a:lnTo>
                        <a:pt x="472" y="382"/>
                      </a:lnTo>
                      <a:lnTo>
                        <a:pt x="472" y="380"/>
                      </a:lnTo>
                      <a:lnTo>
                        <a:pt x="471" y="380"/>
                      </a:lnTo>
                      <a:lnTo>
                        <a:pt x="471" y="379"/>
                      </a:lnTo>
                      <a:lnTo>
                        <a:pt x="471" y="378"/>
                      </a:lnTo>
                      <a:lnTo>
                        <a:pt x="470" y="377"/>
                      </a:lnTo>
                      <a:lnTo>
                        <a:pt x="470" y="376"/>
                      </a:lnTo>
                      <a:lnTo>
                        <a:pt x="468" y="376"/>
                      </a:lnTo>
                      <a:lnTo>
                        <a:pt x="468" y="375"/>
                      </a:lnTo>
                      <a:lnTo>
                        <a:pt x="467" y="373"/>
                      </a:lnTo>
                      <a:lnTo>
                        <a:pt x="466" y="372"/>
                      </a:lnTo>
                      <a:lnTo>
                        <a:pt x="465" y="371"/>
                      </a:lnTo>
                      <a:lnTo>
                        <a:pt x="465" y="370"/>
                      </a:lnTo>
                      <a:lnTo>
                        <a:pt x="464" y="369"/>
                      </a:lnTo>
                      <a:lnTo>
                        <a:pt x="464" y="368"/>
                      </a:lnTo>
                      <a:lnTo>
                        <a:pt x="464" y="366"/>
                      </a:lnTo>
                      <a:lnTo>
                        <a:pt x="465" y="365"/>
                      </a:lnTo>
                      <a:lnTo>
                        <a:pt x="466" y="364"/>
                      </a:lnTo>
                      <a:lnTo>
                        <a:pt x="467" y="363"/>
                      </a:lnTo>
                      <a:lnTo>
                        <a:pt x="467" y="362"/>
                      </a:lnTo>
                      <a:lnTo>
                        <a:pt x="468" y="362"/>
                      </a:lnTo>
                      <a:lnTo>
                        <a:pt x="468" y="361"/>
                      </a:lnTo>
                      <a:lnTo>
                        <a:pt x="468" y="360"/>
                      </a:lnTo>
                      <a:lnTo>
                        <a:pt x="470" y="360"/>
                      </a:lnTo>
                      <a:lnTo>
                        <a:pt x="470" y="358"/>
                      </a:lnTo>
                      <a:lnTo>
                        <a:pt x="470" y="357"/>
                      </a:lnTo>
                      <a:lnTo>
                        <a:pt x="470" y="356"/>
                      </a:lnTo>
                      <a:lnTo>
                        <a:pt x="470" y="355"/>
                      </a:lnTo>
                      <a:lnTo>
                        <a:pt x="470" y="354"/>
                      </a:lnTo>
                      <a:lnTo>
                        <a:pt x="470" y="353"/>
                      </a:lnTo>
                      <a:lnTo>
                        <a:pt x="470" y="351"/>
                      </a:lnTo>
                      <a:lnTo>
                        <a:pt x="470" y="350"/>
                      </a:lnTo>
                      <a:lnTo>
                        <a:pt x="468" y="349"/>
                      </a:lnTo>
                      <a:lnTo>
                        <a:pt x="468" y="348"/>
                      </a:lnTo>
                      <a:lnTo>
                        <a:pt x="468" y="347"/>
                      </a:lnTo>
                      <a:lnTo>
                        <a:pt x="468" y="346"/>
                      </a:lnTo>
                      <a:lnTo>
                        <a:pt x="468" y="345"/>
                      </a:lnTo>
                      <a:lnTo>
                        <a:pt x="467" y="345"/>
                      </a:lnTo>
                      <a:lnTo>
                        <a:pt x="466" y="343"/>
                      </a:lnTo>
                      <a:lnTo>
                        <a:pt x="466" y="342"/>
                      </a:lnTo>
                      <a:lnTo>
                        <a:pt x="465" y="341"/>
                      </a:lnTo>
                      <a:lnTo>
                        <a:pt x="464" y="341"/>
                      </a:lnTo>
                      <a:lnTo>
                        <a:pt x="463" y="340"/>
                      </a:lnTo>
                      <a:lnTo>
                        <a:pt x="463" y="339"/>
                      </a:lnTo>
                      <a:lnTo>
                        <a:pt x="461" y="338"/>
                      </a:lnTo>
                      <a:lnTo>
                        <a:pt x="460" y="336"/>
                      </a:lnTo>
                      <a:lnTo>
                        <a:pt x="459" y="336"/>
                      </a:lnTo>
                      <a:lnTo>
                        <a:pt x="458" y="335"/>
                      </a:lnTo>
                      <a:lnTo>
                        <a:pt x="458" y="334"/>
                      </a:lnTo>
                      <a:lnTo>
                        <a:pt x="457" y="333"/>
                      </a:lnTo>
                      <a:lnTo>
                        <a:pt x="456" y="332"/>
                      </a:lnTo>
                      <a:lnTo>
                        <a:pt x="455" y="331"/>
                      </a:lnTo>
                      <a:lnTo>
                        <a:pt x="453" y="330"/>
                      </a:lnTo>
                      <a:lnTo>
                        <a:pt x="452" y="328"/>
                      </a:lnTo>
                      <a:lnTo>
                        <a:pt x="451" y="328"/>
                      </a:lnTo>
                      <a:lnTo>
                        <a:pt x="450" y="327"/>
                      </a:lnTo>
                      <a:lnTo>
                        <a:pt x="449" y="326"/>
                      </a:lnTo>
                      <a:lnTo>
                        <a:pt x="449" y="325"/>
                      </a:lnTo>
                      <a:lnTo>
                        <a:pt x="448" y="324"/>
                      </a:lnTo>
                      <a:lnTo>
                        <a:pt x="446" y="323"/>
                      </a:lnTo>
                      <a:lnTo>
                        <a:pt x="445" y="321"/>
                      </a:lnTo>
                      <a:lnTo>
                        <a:pt x="444" y="321"/>
                      </a:lnTo>
                      <a:lnTo>
                        <a:pt x="443" y="320"/>
                      </a:lnTo>
                      <a:lnTo>
                        <a:pt x="441" y="319"/>
                      </a:lnTo>
                      <a:lnTo>
                        <a:pt x="440" y="318"/>
                      </a:lnTo>
                      <a:lnTo>
                        <a:pt x="438" y="318"/>
                      </a:lnTo>
                      <a:lnTo>
                        <a:pt x="437" y="317"/>
                      </a:lnTo>
                      <a:lnTo>
                        <a:pt x="436" y="316"/>
                      </a:lnTo>
                      <a:lnTo>
                        <a:pt x="435" y="316"/>
                      </a:lnTo>
                      <a:lnTo>
                        <a:pt x="435" y="315"/>
                      </a:lnTo>
                      <a:lnTo>
                        <a:pt x="435" y="313"/>
                      </a:lnTo>
                      <a:lnTo>
                        <a:pt x="435" y="312"/>
                      </a:lnTo>
                      <a:lnTo>
                        <a:pt x="436" y="312"/>
                      </a:lnTo>
                      <a:lnTo>
                        <a:pt x="436" y="311"/>
                      </a:lnTo>
                      <a:lnTo>
                        <a:pt x="437" y="311"/>
                      </a:lnTo>
                      <a:lnTo>
                        <a:pt x="437" y="310"/>
                      </a:lnTo>
                      <a:lnTo>
                        <a:pt x="438" y="310"/>
                      </a:lnTo>
                      <a:lnTo>
                        <a:pt x="440" y="310"/>
                      </a:lnTo>
                      <a:lnTo>
                        <a:pt x="441" y="310"/>
                      </a:lnTo>
                      <a:lnTo>
                        <a:pt x="442" y="309"/>
                      </a:lnTo>
                      <a:lnTo>
                        <a:pt x="443" y="309"/>
                      </a:lnTo>
                      <a:lnTo>
                        <a:pt x="444" y="309"/>
                      </a:lnTo>
                      <a:lnTo>
                        <a:pt x="445" y="309"/>
                      </a:lnTo>
                      <a:lnTo>
                        <a:pt x="446" y="309"/>
                      </a:lnTo>
                      <a:lnTo>
                        <a:pt x="448" y="309"/>
                      </a:lnTo>
                      <a:lnTo>
                        <a:pt x="450" y="309"/>
                      </a:lnTo>
                      <a:lnTo>
                        <a:pt x="451" y="309"/>
                      </a:lnTo>
                      <a:lnTo>
                        <a:pt x="452" y="309"/>
                      </a:lnTo>
                      <a:lnTo>
                        <a:pt x="453" y="309"/>
                      </a:lnTo>
                      <a:lnTo>
                        <a:pt x="455" y="309"/>
                      </a:lnTo>
                      <a:lnTo>
                        <a:pt x="457" y="309"/>
                      </a:lnTo>
                      <a:lnTo>
                        <a:pt x="458" y="309"/>
                      </a:lnTo>
                      <a:lnTo>
                        <a:pt x="459" y="309"/>
                      </a:lnTo>
                      <a:lnTo>
                        <a:pt x="461" y="309"/>
                      </a:lnTo>
                      <a:lnTo>
                        <a:pt x="463" y="309"/>
                      </a:lnTo>
                      <a:lnTo>
                        <a:pt x="465" y="309"/>
                      </a:lnTo>
                      <a:lnTo>
                        <a:pt x="466" y="309"/>
                      </a:lnTo>
                      <a:lnTo>
                        <a:pt x="467" y="309"/>
                      </a:lnTo>
                      <a:lnTo>
                        <a:pt x="470" y="313"/>
                      </a:lnTo>
                      <a:lnTo>
                        <a:pt x="472" y="317"/>
                      </a:lnTo>
                      <a:lnTo>
                        <a:pt x="474" y="320"/>
                      </a:lnTo>
                      <a:lnTo>
                        <a:pt x="475" y="323"/>
                      </a:lnTo>
                      <a:lnTo>
                        <a:pt x="478" y="326"/>
                      </a:lnTo>
                      <a:lnTo>
                        <a:pt x="480" y="328"/>
                      </a:lnTo>
                      <a:lnTo>
                        <a:pt x="481" y="331"/>
                      </a:lnTo>
                      <a:lnTo>
                        <a:pt x="483" y="333"/>
                      </a:lnTo>
                      <a:lnTo>
                        <a:pt x="485" y="335"/>
                      </a:lnTo>
                      <a:lnTo>
                        <a:pt x="486" y="336"/>
                      </a:lnTo>
                      <a:lnTo>
                        <a:pt x="487" y="339"/>
                      </a:lnTo>
                      <a:lnTo>
                        <a:pt x="489" y="340"/>
                      </a:lnTo>
                      <a:lnTo>
                        <a:pt x="490" y="342"/>
                      </a:lnTo>
                      <a:lnTo>
                        <a:pt x="492" y="343"/>
                      </a:lnTo>
                      <a:lnTo>
                        <a:pt x="493" y="346"/>
                      </a:lnTo>
                      <a:lnTo>
                        <a:pt x="494" y="347"/>
                      </a:lnTo>
                      <a:lnTo>
                        <a:pt x="494" y="348"/>
                      </a:lnTo>
                      <a:lnTo>
                        <a:pt x="495" y="350"/>
                      </a:lnTo>
                      <a:lnTo>
                        <a:pt x="496" y="351"/>
                      </a:lnTo>
                      <a:lnTo>
                        <a:pt x="496" y="353"/>
                      </a:lnTo>
                      <a:lnTo>
                        <a:pt x="497" y="355"/>
                      </a:lnTo>
                      <a:lnTo>
                        <a:pt x="497" y="357"/>
                      </a:lnTo>
                      <a:lnTo>
                        <a:pt x="497" y="358"/>
                      </a:lnTo>
                      <a:lnTo>
                        <a:pt x="498" y="361"/>
                      </a:lnTo>
                      <a:lnTo>
                        <a:pt x="498" y="363"/>
                      </a:lnTo>
                      <a:lnTo>
                        <a:pt x="498" y="365"/>
                      </a:lnTo>
                      <a:lnTo>
                        <a:pt x="498" y="369"/>
                      </a:lnTo>
                      <a:lnTo>
                        <a:pt x="498" y="371"/>
                      </a:lnTo>
                      <a:lnTo>
                        <a:pt x="498" y="375"/>
                      </a:lnTo>
                      <a:lnTo>
                        <a:pt x="497" y="378"/>
                      </a:lnTo>
                      <a:lnTo>
                        <a:pt x="497" y="382"/>
                      </a:lnTo>
                      <a:lnTo>
                        <a:pt x="497" y="385"/>
                      </a:lnTo>
                      <a:lnTo>
                        <a:pt x="496" y="386"/>
                      </a:lnTo>
                      <a:lnTo>
                        <a:pt x="495" y="387"/>
                      </a:lnTo>
                      <a:lnTo>
                        <a:pt x="495" y="388"/>
                      </a:lnTo>
                      <a:lnTo>
                        <a:pt x="494" y="390"/>
                      </a:lnTo>
                      <a:lnTo>
                        <a:pt x="494" y="391"/>
                      </a:lnTo>
                      <a:lnTo>
                        <a:pt x="493" y="391"/>
                      </a:lnTo>
                      <a:lnTo>
                        <a:pt x="493" y="392"/>
                      </a:lnTo>
                      <a:lnTo>
                        <a:pt x="492" y="392"/>
                      </a:lnTo>
                      <a:lnTo>
                        <a:pt x="492" y="393"/>
                      </a:lnTo>
                      <a:lnTo>
                        <a:pt x="490" y="393"/>
                      </a:lnTo>
                      <a:lnTo>
                        <a:pt x="490" y="394"/>
                      </a:lnTo>
                      <a:lnTo>
                        <a:pt x="489" y="394"/>
                      </a:lnTo>
                      <a:lnTo>
                        <a:pt x="488" y="395"/>
                      </a:lnTo>
                      <a:lnTo>
                        <a:pt x="487" y="395"/>
                      </a:lnTo>
                      <a:lnTo>
                        <a:pt x="486" y="395"/>
                      </a:lnTo>
                      <a:lnTo>
                        <a:pt x="486" y="397"/>
                      </a:lnTo>
                      <a:lnTo>
                        <a:pt x="485" y="397"/>
                      </a:lnTo>
                      <a:lnTo>
                        <a:pt x="483" y="397"/>
                      </a:lnTo>
                      <a:lnTo>
                        <a:pt x="482" y="397"/>
                      </a:lnTo>
                      <a:lnTo>
                        <a:pt x="481" y="397"/>
                      </a:lnTo>
                      <a:lnTo>
                        <a:pt x="480" y="397"/>
                      </a:lnTo>
                      <a:lnTo>
                        <a:pt x="479" y="398"/>
                      </a:lnTo>
                      <a:lnTo>
                        <a:pt x="478" y="398"/>
                      </a:lnTo>
                      <a:lnTo>
                        <a:pt x="476" y="398"/>
                      </a:lnTo>
                      <a:lnTo>
                        <a:pt x="474" y="398"/>
                      </a:lnTo>
                      <a:lnTo>
                        <a:pt x="473" y="398"/>
                      </a:lnTo>
                      <a:lnTo>
                        <a:pt x="471" y="399"/>
                      </a:lnTo>
                      <a:lnTo>
                        <a:pt x="470" y="399"/>
                      </a:lnTo>
                      <a:close/>
                    </a:path>
                  </a:pathLst>
                </a:custGeom>
                <a:solidFill>
                  <a:srgbClr val="3873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7" name="Freeform 389"/>
                <p:cNvSpPr>
                  <a:spLocks/>
                </p:cNvSpPr>
                <p:nvPr/>
              </p:nvSpPr>
              <p:spPr bwMode="auto">
                <a:xfrm>
                  <a:off x="2604" y="1680"/>
                  <a:ext cx="9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7"/>
                    </a:cxn>
                    <a:cxn ang="0">
                      <a:pos x="8" y="13"/>
                    </a:cxn>
                    <a:cxn ang="0">
                      <a:pos x="11" y="18"/>
                    </a:cxn>
                    <a:cxn ang="0">
                      <a:pos x="16" y="21"/>
                    </a:cxn>
                    <a:cxn ang="0">
                      <a:pos x="16" y="25"/>
                    </a:cxn>
                    <a:cxn ang="0">
                      <a:pos x="16" y="30"/>
                    </a:cxn>
                    <a:cxn ang="0">
                      <a:pos x="15" y="37"/>
                    </a:cxn>
                    <a:cxn ang="0">
                      <a:pos x="15" y="44"/>
                    </a:cxn>
                    <a:cxn ang="0">
                      <a:pos x="13" y="52"/>
                    </a:cxn>
                    <a:cxn ang="0">
                      <a:pos x="11" y="58"/>
                    </a:cxn>
                    <a:cxn ang="0">
                      <a:pos x="9" y="64"/>
                    </a:cxn>
                    <a:cxn ang="0">
                      <a:pos x="5" y="67"/>
                    </a:cxn>
                    <a:cxn ang="0">
                      <a:pos x="9" y="67"/>
                    </a:cxn>
                    <a:cxn ang="0">
                      <a:pos x="11" y="67"/>
                    </a:cxn>
                    <a:cxn ang="0">
                      <a:pos x="15" y="67"/>
                    </a:cxn>
                    <a:cxn ang="0">
                      <a:pos x="17" y="66"/>
                    </a:cxn>
                    <a:cxn ang="0">
                      <a:pos x="20" y="62"/>
                    </a:cxn>
                    <a:cxn ang="0">
                      <a:pos x="23" y="56"/>
                    </a:cxn>
                    <a:cxn ang="0">
                      <a:pos x="26" y="51"/>
                    </a:cxn>
                    <a:cxn ang="0">
                      <a:pos x="28" y="47"/>
                    </a:cxn>
                    <a:cxn ang="0">
                      <a:pos x="27" y="36"/>
                    </a:cxn>
                    <a:cxn ang="0">
                      <a:pos x="26" y="28"/>
                    </a:cxn>
                    <a:cxn ang="0">
                      <a:pos x="24" y="22"/>
                    </a:cxn>
                    <a:cxn ang="0">
                      <a:pos x="23" y="17"/>
                    </a:cxn>
                    <a:cxn ang="0">
                      <a:pos x="19" y="12"/>
                    </a:cxn>
                    <a:cxn ang="0">
                      <a:pos x="13" y="9"/>
                    </a:cxn>
                    <a:cxn ang="0">
                      <a:pos x="6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8" h="67">
                      <a:moveTo>
                        <a:pt x="0" y="0"/>
                      </a:moveTo>
                      <a:lnTo>
                        <a:pt x="3" y="7"/>
                      </a:lnTo>
                      <a:lnTo>
                        <a:pt x="8" y="13"/>
                      </a:lnTo>
                      <a:lnTo>
                        <a:pt x="11" y="18"/>
                      </a:lnTo>
                      <a:lnTo>
                        <a:pt x="16" y="21"/>
                      </a:lnTo>
                      <a:lnTo>
                        <a:pt x="16" y="25"/>
                      </a:lnTo>
                      <a:lnTo>
                        <a:pt x="16" y="30"/>
                      </a:lnTo>
                      <a:lnTo>
                        <a:pt x="15" y="37"/>
                      </a:lnTo>
                      <a:lnTo>
                        <a:pt x="15" y="44"/>
                      </a:lnTo>
                      <a:lnTo>
                        <a:pt x="13" y="52"/>
                      </a:lnTo>
                      <a:lnTo>
                        <a:pt x="11" y="58"/>
                      </a:lnTo>
                      <a:lnTo>
                        <a:pt x="9" y="64"/>
                      </a:lnTo>
                      <a:lnTo>
                        <a:pt x="5" y="67"/>
                      </a:lnTo>
                      <a:lnTo>
                        <a:pt x="9" y="67"/>
                      </a:lnTo>
                      <a:lnTo>
                        <a:pt x="11" y="67"/>
                      </a:lnTo>
                      <a:lnTo>
                        <a:pt x="15" y="67"/>
                      </a:lnTo>
                      <a:lnTo>
                        <a:pt x="17" y="66"/>
                      </a:lnTo>
                      <a:lnTo>
                        <a:pt x="20" y="62"/>
                      </a:lnTo>
                      <a:lnTo>
                        <a:pt x="23" y="56"/>
                      </a:lnTo>
                      <a:lnTo>
                        <a:pt x="26" y="51"/>
                      </a:lnTo>
                      <a:lnTo>
                        <a:pt x="28" y="47"/>
                      </a:lnTo>
                      <a:lnTo>
                        <a:pt x="27" y="36"/>
                      </a:lnTo>
                      <a:lnTo>
                        <a:pt x="26" y="28"/>
                      </a:lnTo>
                      <a:lnTo>
                        <a:pt x="24" y="22"/>
                      </a:lnTo>
                      <a:lnTo>
                        <a:pt x="23" y="17"/>
                      </a:lnTo>
                      <a:lnTo>
                        <a:pt x="19" y="12"/>
                      </a:lnTo>
                      <a:lnTo>
                        <a:pt x="13" y="9"/>
                      </a:lnTo>
                      <a:lnTo>
                        <a:pt x="6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8" name="Freeform 390"/>
                <p:cNvSpPr>
                  <a:spLocks/>
                </p:cNvSpPr>
                <p:nvPr/>
              </p:nvSpPr>
              <p:spPr bwMode="auto">
                <a:xfrm>
                  <a:off x="2584" y="1702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81" y="0"/>
                    </a:cxn>
                    <a:cxn ang="0">
                      <a:pos x="77" y="2"/>
                    </a:cxn>
                    <a:cxn ang="0">
                      <a:pos x="72" y="2"/>
                    </a:cxn>
                    <a:cxn ang="0">
                      <a:pos x="67" y="2"/>
                    </a:cxn>
                    <a:cxn ang="0">
                      <a:pos x="63" y="2"/>
                    </a:cxn>
                    <a:cxn ang="0">
                      <a:pos x="58" y="2"/>
                    </a:cxn>
                    <a:cxn ang="0">
                      <a:pos x="52" y="2"/>
                    </a:cxn>
                    <a:cxn ang="0">
                      <a:pos x="47" y="3"/>
                    </a:cxn>
                    <a:cxn ang="0">
                      <a:pos x="42" y="5"/>
                    </a:cxn>
                    <a:cxn ang="0">
                      <a:pos x="37" y="4"/>
                    </a:cxn>
                    <a:cxn ang="0">
                      <a:pos x="34" y="4"/>
                    </a:cxn>
                    <a:cxn ang="0">
                      <a:pos x="29" y="4"/>
                    </a:cxn>
                    <a:cxn ang="0">
                      <a:pos x="24" y="4"/>
                    </a:cxn>
                    <a:cxn ang="0">
                      <a:pos x="18" y="5"/>
                    </a:cxn>
                    <a:cxn ang="0">
                      <a:pos x="12" y="5"/>
                    </a:cxn>
                    <a:cxn ang="0">
                      <a:pos x="6" y="5"/>
                    </a:cxn>
                    <a:cxn ang="0">
                      <a:pos x="0" y="4"/>
                    </a:cxn>
                    <a:cxn ang="0">
                      <a:pos x="6" y="7"/>
                    </a:cxn>
                    <a:cxn ang="0">
                      <a:pos x="11" y="10"/>
                    </a:cxn>
                    <a:cxn ang="0">
                      <a:pos x="15" y="11"/>
                    </a:cxn>
                    <a:cxn ang="0">
                      <a:pos x="21" y="13"/>
                    </a:cxn>
                    <a:cxn ang="0">
                      <a:pos x="26" y="13"/>
                    </a:cxn>
                    <a:cxn ang="0">
                      <a:pos x="32" y="13"/>
                    </a:cxn>
                    <a:cxn ang="0">
                      <a:pos x="37" y="13"/>
                    </a:cxn>
                    <a:cxn ang="0">
                      <a:pos x="44" y="11"/>
                    </a:cxn>
                    <a:cxn ang="0">
                      <a:pos x="51" y="10"/>
                    </a:cxn>
                    <a:cxn ang="0">
                      <a:pos x="58" y="7"/>
                    </a:cxn>
                    <a:cxn ang="0">
                      <a:pos x="65" y="6"/>
                    </a:cxn>
                    <a:cxn ang="0">
                      <a:pos x="71" y="6"/>
                    </a:cxn>
                    <a:cxn ang="0">
                      <a:pos x="76" y="5"/>
                    </a:cxn>
                    <a:cxn ang="0">
                      <a:pos x="79" y="4"/>
                    </a:cxn>
                    <a:cxn ang="0">
                      <a:pos x="81" y="3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13">
                      <a:moveTo>
                        <a:pt x="81" y="0"/>
                      </a:moveTo>
                      <a:lnTo>
                        <a:pt x="77" y="2"/>
                      </a:lnTo>
                      <a:lnTo>
                        <a:pt x="72" y="2"/>
                      </a:lnTo>
                      <a:lnTo>
                        <a:pt x="67" y="2"/>
                      </a:lnTo>
                      <a:lnTo>
                        <a:pt x="63" y="2"/>
                      </a:lnTo>
                      <a:lnTo>
                        <a:pt x="58" y="2"/>
                      </a:lnTo>
                      <a:lnTo>
                        <a:pt x="52" y="2"/>
                      </a:lnTo>
                      <a:lnTo>
                        <a:pt x="47" y="3"/>
                      </a:lnTo>
                      <a:lnTo>
                        <a:pt x="42" y="5"/>
                      </a:lnTo>
                      <a:lnTo>
                        <a:pt x="37" y="4"/>
                      </a:lnTo>
                      <a:lnTo>
                        <a:pt x="34" y="4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18" y="5"/>
                      </a:lnTo>
                      <a:lnTo>
                        <a:pt x="12" y="5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6" y="7"/>
                      </a:lnTo>
                      <a:lnTo>
                        <a:pt x="11" y="10"/>
                      </a:lnTo>
                      <a:lnTo>
                        <a:pt x="15" y="11"/>
                      </a:lnTo>
                      <a:lnTo>
                        <a:pt x="21" y="13"/>
                      </a:lnTo>
                      <a:lnTo>
                        <a:pt x="26" y="13"/>
                      </a:lnTo>
                      <a:lnTo>
                        <a:pt x="32" y="13"/>
                      </a:lnTo>
                      <a:lnTo>
                        <a:pt x="37" y="13"/>
                      </a:lnTo>
                      <a:lnTo>
                        <a:pt x="44" y="11"/>
                      </a:lnTo>
                      <a:lnTo>
                        <a:pt x="51" y="10"/>
                      </a:lnTo>
                      <a:lnTo>
                        <a:pt x="58" y="7"/>
                      </a:lnTo>
                      <a:lnTo>
                        <a:pt x="65" y="6"/>
                      </a:lnTo>
                      <a:lnTo>
                        <a:pt x="71" y="6"/>
                      </a:lnTo>
                      <a:lnTo>
                        <a:pt x="76" y="5"/>
                      </a:lnTo>
                      <a:lnTo>
                        <a:pt x="79" y="4"/>
                      </a:lnTo>
                      <a:lnTo>
                        <a:pt x="81" y="3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9" name="Freeform 391"/>
                <p:cNvSpPr>
                  <a:spLocks/>
                </p:cNvSpPr>
                <p:nvPr/>
              </p:nvSpPr>
              <p:spPr bwMode="auto">
                <a:xfrm>
                  <a:off x="2696" y="1595"/>
                  <a:ext cx="26" cy="49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14" y="86"/>
                    </a:cxn>
                    <a:cxn ang="0">
                      <a:pos x="27" y="77"/>
                    </a:cxn>
                    <a:cxn ang="0">
                      <a:pos x="39" y="64"/>
                    </a:cxn>
                    <a:cxn ang="0">
                      <a:pos x="49" y="52"/>
                    </a:cxn>
                    <a:cxn ang="0">
                      <a:pos x="59" y="38"/>
                    </a:cxn>
                    <a:cxn ang="0">
                      <a:pos x="67" y="26"/>
                    </a:cxn>
                    <a:cxn ang="0">
                      <a:pos x="74" y="13"/>
                    </a:cxn>
                    <a:cxn ang="0">
                      <a:pos x="78" y="0"/>
                    </a:cxn>
                    <a:cxn ang="0">
                      <a:pos x="79" y="8"/>
                    </a:cxn>
                    <a:cxn ang="0">
                      <a:pos x="79" y="15"/>
                    </a:cxn>
                    <a:cxn ang="0">
                      <a:pos x="78" y="21"/>
                    </a:cxn>
                    <a:cxn ang="0">
                      <a:pos x="77" y="25"/>
                    </a:cxn>
                    <a:cxn ang="0">
                      <a:pos x="75" y="29"/>
                    </a:cxn>
                    <a:cxn ang="0">
                      <a:pos x="74" y="34"/>
                    </a:cxn>
                    <a:cxn ang="0">
                      <a:pos x="72" y="38"/>
                    </a:cxn>
                    <a:cxn ang="0">
                      <a:pos x="71" y="44"/>
                    </a:cxn>
                    <a:cxn ang="0">
                      <a:pos x="71" y="50"/>
                    </a:cxn>
                    <a:cxn ang="0">
                      <a:pos x="71" y="56"/>
                    </a:cxn>
                    <a:cxn ang="0">
                      <a:pos x="71" y="62"/>
                    </a:cxn>
                    <a:cxn ang="0">
                      <a:pos x="72" y="67"/>
                    </a:cxn>
                    <a:cxn ang="0">
                      <a:pos x="72" y="73"/>
                    </a:cxn>
                    <a:cxn ang="0">
                      <a:pos x="74" y="78"/>
                    </a:cxn>
                    <a:cxn ang="0">
                      <a:pos x="74" y="83"/>
                    </a:cxn>
                    <a:cxn ang="0">
                      <a:pos x="74" y="89"/>
                    </a:cxn>
                    <a:cxn ang="0">
                      <a:pos x="69" y="95"/>
                    </a:cxn>
                    <a:cxn ang="0">
                      <a:pos x="64" y="102"/>
                    </a:cxn>
                    <a:cxn ang="0">
                      <a:pos x="61" y="109"/>
                    </a:cxn>
                    <a:cxn ang="0">
                      <a:pos x="57" y="115"/>
                    </a:cxn>
                    <a:cxn ang="0">
                      <a:pos x="53" y="122"/>
                    </a:cxn>
                    <a:cxn ang="0">
                      <a:pos x="48" y="130"/>
                    </a:cxn>
                    <a:cxn ang="0">
                      <a:pos x="42" y="137"/>
                    </a:cxn>
                    <a:cxn ang="0">
                      <a:pos x="37" y="144"/>
                    </a:cxn>
                    <a:cxn ang="0">
                      <a:pos x="34" y="145"/>
                    </a:cxn>
                    <a:cxn ang="0">
                      <a:pos x="31" y="142"/>
                    </a:cxn>
                    <a:cxn ang="0">
                      <a:pos x="27" y="138"/>
                    </a:cxn>
                    <a:cxn ang="0">
                      <a:pos x="23" y="131"/>
                    </a:cxn>
                    <a:cxn ang="0">
                      <a:pos x="18" y="123"/>
                    </a:cxn>
                    <a:cxn ang="0">
                      <a:pos x="12" y="114"/>
                    </a:cxn>
                    <a:cxn ang="0">
                      <a:pos x="7" y="104"/>
                    </a:cxn>
                    <a:cxn ang="0">
                      <a:pos x="0" y="95"/>
                    </a:cxn>
                  </a:cxnLst>
                  <a:rect l="0" t="0" r="r" b="b"/>
                  <a:pathLst>
                    <a:path w="79" h="145">
                      <a:moveTo>
                        <a:pt x="0" y="95"/>
                      </a:moveTo>
                      <a:lnTo>
                        <a:pt x="14" y="86"/>
                      </a:lnTo>
                      <a:lnTo>
                        <a:pt x="27" y="77"/>
                      </a:lnTo>
                      <a:lnTo>
                        <a:pt x="39" y="64"/>
                      </a:lnTo>
                      <a:lnTo>
                        <a:pt x="49" y="52"/>
                      </a:lnTo>
                      <a:lnTo>
                        <a:pt x="59" y="38"/>
                      </a:lnTo>
                      <a:lnTo>
                        <a:pt x="67" y="26"/>
                      </a:lnTo>
                      <a:lnTo>
                        <a:pt x="74" y="13"/>
                      </a:lnTo>
                      <a:lnTo>
                        <a:pt x="78" y="0"/>
                      </a:lnTo>
                      <a:lnTo>
                        <a:pt x="79" y="8"/>
                      </a:lnTo>
                      <a:lnTo>
                        <a:pt x="79" y="15"/>
                      </a:lnTo>
                      <a:lnTo>
                        <a:pt x="78" y="21"/>
                      </a:lnTo>
                      <a:lnTo>
                        <a:pt x="77" y="25"/>
                      </a:lnTo>
                      <a:lnTo>
                        <a:pt x="75" y="29"/>
                      </a:lnTo>
                      <a:lnTo>
                        <a:pt x="74" y="34"/>
                      </a:lnTo>
                      <a:lnTo>
                        <a:pt x="72" y="38"/>
                      </a:lnTo>
                      <a:lnTo>
                        <a:pt x="71" y="44"/>
                      </a:lnTo>
                      <a:lnTo>
                        <a:pt x="71" y="50"/>
                      </a:lnTo>
                      <a:lnTo>
                        <a:pt x="71" y="56"/>
                      </a:lnTo>
                      <a:lnTo>
                        <a:pt x="71" y="62"/>
                      </a:lnTo>
                      <a:lnTo>
                        <a:pt x="72" y="67"/>
                      </a:lnTo>
                      <a:lnTo>
                        <a:pt x="72" y="73"/>
                      </a:lnTo>
                      <a:lnTo>
                        <a:pt x="74" y="78"/>
                      </a:lnTo>
                      <a:lnTo>
                        <a:pt x="74" y="83"/>
                      </a:lnTo>
                      <a:lnTo>
                        <a:pt x="74" y="89"/>
                      </a:lnTo>
                      <a:lnTo>
                        <a:pt x="69" y="95"/>
                      </a:lnTo>
                      <a:lnTo>
                        <a:pt x="64" y="102"/>
                      </a:lnTo>
                      <a:lnTo>
                        <a:pt x="61" y="109"/>
                      </a:lnTo>
                      <a:lnTo>
                        <a:pt x="57" y="115"/>
                      </a:lnTo>
                      <a:lnTo>
                        <a:pt x="53" y="122"/>
                      </a:lnTo>
                      <a:lnTo>
                        <a:pt x="48" y="130"/>
                      </a:lnTo>
                      <a:lnTo>
                        <a:pt x="42" y="137"/>
                      </a:lnTo>
                      <a:lnTo>
                        <a:pt x="37" y="144"/>
                      </a:lnTo>
                      <a:lnTo>
                        <a:pt x="34" y="145"/>
                      </a:lnTo>
                      <a:lnTo>
                        <a:pt x="31" y="142"/>
                      </a:lnTo>
                      <a:lnTo>
                        <a:pt x="27" y="138"/>
                      </a:lnTo>
                      <a:lnTo>
                        <a:pt x="23" y="131"/>
                      </a:lnTo>
                      <a:lnTo>
                        <a:pt x="18" y="123"/>
                      </a:lnTo>
                      <a:lnTo>
                        <a:pt x="12" y="114"/>
                      </a:lnTo>
                      <a:lnTo>
                        <a:pt x="7" y="10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0" name="Freeform 392"/>
                <p:cNvSpPr>
                  <a:spLocks/>
                </p:cNvSpPr>
                <p:nvPr/>
              </p:nvSpPr>
              <p:spPr bwMode="auto">
                <a:xfrm>
                  <a:off x="2675" y="1625"/>
                  <a:ext cx="15" cy="18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36" y="1"/>
                    </a:cxn>
                    <a:cxn ang="0">
                      <a:pos x="31" y="4"/>
                    </a:cxn>
                    <a:cxn ang="0">
                      <a:pos x="27" y="5"/>
                    </a:cxn>
                    <a:cxn ang="0">
                      <a:pos x="22" y="7"/>
                    </a:cxn>
                    <a:cxn ang="0">
                      <a:pos x="17" y="8"/>
                    </a:cxn>
                    <a:cxn ang="0">
                      <a:pos x="12" y="9"/>
                    </a:cxn>
                    <a:cxn ang="0">
                      <a:pos x="7" y="9"/>
                    </a:cxn>
                    <a:cxn ang="0">
                      <a:pos x="0" y="9"/>
                    </a:cxn>
                    <a:cxn ang="0">
                      <a:pos x="5" y="17"/>
                    </a:cxn>
                    <a:cxn ang="0">
                      <a:pos x="9" y="24"/>
                    </a:cxn>
                    <a:cxn ang="0">
                      <a:pos x="14" y="31"/>
                    </a:cxn>
                    <a:cxn ang="0">
                      <a:pos x="17" y="36"/>
                    </a:cxn>
                    <a:cxn ang="0">
                      <a:pos x="23" y="38"/>
                    </a:cxn>
                    <a:cxn ang="0">
                      <a:pos x="29" y="42"/>
                    </a:cxn>
                    <a:cxn ang="0">
                      <a:pos x="36" y="46"/>
                    </a:cxn>
                    <a:cxn ang="0">
                      <a:pos x="45" y="54"/>
                    </a:cxn>
                    <a:cxn ang="0">
                      <a:pos x="41" y="46"/>
                    </a:cxn>
                    <a:cxn ang="0">
                      <a:pos x="31" y="38"/>
                    </a:cxn>
                    <a:cxn ang="0">
                      <a:pos x="22" y="29"/>
                    </a:cxn>
                    <a:cxn ang="0">
                      <a:pos x="19" y="22"/>
                    </a:cxn>
                    <a:cxn ang="0">
                      <a:pos x="22" y="16"/>
                    </a:cxn>
                    <a:cxn ang="0">
                      <a:pos x="29" y="12"/>
                    </a:cxn>
                    <a:cxn ang="0">
                      <a:pos x="37" y="6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5" h="54">
                      <a:moveTo>
                        <a:pt x="42" y="0"/>
                      </a:moveTo>
                      <a:lnTo>
                        <a:pt x="36" y="1"/>
                      </a:lnTo>
                      <a:lnTo>
                        <a:pt x="31" y="4"/>
                      </a:lnTo>
                      <a:lnTo>
                        <a:pt x="27" y="5"/>
                      </a:lnTo>
                      <a:lnTo>
                        <a:pt x="22" y="7"/>
                      </a:lnTo>
                      <a:lnTo>
                        <a:pt x="17" y="8"/>
                      </a:lnTo>
                      <a:lnTo>
                        <a:pt x="12" y="9"/>
                      </a:lnTo>
                      <a:lnTo>
                        <a:pt x="7" y="9"/>
                      </a:lnTo>
                      <a:lnTo>
                        <a:pt x="0" y="9"/>
                      </a:lnTo>
                      <a:lnTo>
                        <a:pt x="5" y="17"/>
                      </a:lnTo>
                      <a:lnTo>
                        <a:pt x="9" y="24"/>
                      </a:lnTo>
                      <a:lnTo>
                        <a:pt x="14" y="31"/>
                      </a:lnTo>
                      <a:lnTo>
                        <a:pt x="17" y="36"/>
                      </a:lnTo>
                      <a:lnTo>
                        <a:pt x="23" y="38"/>
                      </a:lnTo>
                      <a:lnTo>
                        <a:pt x="29" y="42"/>
                      </a:lnTo>
                      <a:lnTo>
                        <a:pt x="36" y="46"/>
                      </a:lnTo>
                      <a:lnTo>
                        <a:pt x="45" y="54"/>
                      </a:lnTo>
                      <a:lnTo>
                        <a:pt x="41" y="46"/>
                      </a:lnTo>
                      <a:lnTo>
                        <a:pt x="31" y="38"/>
                      </a:lnTo>
                      <a:lnTo>
                        <a:pt x="22" y="29"/>
                      </a:lnTo>
                      <a:lnTo>
                        <a:pt x="19" y="22"/>
                      </a:lnTo>
                      <a:lnTo>
                        <a:pt x="22" y="16"/>
                      </a:lnTo>
                      <a:lnTo>
                        <a:pt x="29" y="12"/>
                      </a:lnTo>
                      <a:lnTo>
                        <a:pt x="37" y="6"/>
                      </a:lnTo>
                      <a:lnTo>
                        <a:pt x="42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1" name="Freeform 393"/>
                <p:cNvSpPr>
                  <a:spLocks/>
                </p:cNvSpPr>
                <p:nvPr/>
              </p:nvSpPr>
              <p:spPr bwMode="auto">
                <a:xfrm>
                  <a:off x="2667" y="1628"/>
                  <a:ext cx="23" cy="56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5" y="22"/>
                    </a:cxn>
                    <a:cxn ang="0">
                      <a:pos x="11" y="43"/>
                    </a:cxn>
                    <a:cxn ang="0">
                      <a:pos x="8" y="65"/>
                    </a:cxn>
                    <a:cxn ang="0">
                      <a:pos x="6" y="86"/>
                    </a:cxn>
                    <a:cxn ang="0">
                      <a:pos x="4" y="107"/>
                    </a:cxn>
                    <a:cxn ang="0">
                      <a:pos x="2" y="127"/>
                    </a:cxn>
                    <a:cxn ang="0">
                      <a:pos x="1" y="148"/>
                    </a:cxn>
                    <a:cxn ang="0">
                      <a:pos x="0" y="168"/>
                    </a:cxn>
                    <a:cxn ang="0">
                      <a:pos x="6" y="168"/>
                    </a:cxn>
                    <a:cxn ang="0">
                      <a:pos x="11" y="167"/>
                    </a:cxn>
                    <a:cxn ang="0">
                      <a:pos x="15" y="166"/>
                    </a:cxn>
                    <a:cxn ang="0">
                      <a:pos x="20" y="164"/>
                    </a:cxn>
                    <a:cxn ang="0">
                      <a:pos x="24" y="163"/>
                    </a:cxn>
                    <a:cxn ang="0">
                      <a:pos x="30" y="163"/>
                    </a:cxn>
                    <a:cxn ang="0">
                      <a:pos x="35" y="162"/>
                    </a:cxn>
                    <a:cxn ang="0">
                      <a:pos x="39" y="161"/>
                    </a:cxn>
                    <a:cxn ang="0">
                      <a:pos x="44" y="137"/>
                    </a:cxn>
                    <a:cxn ang="0">
                      <a:pos x="49" y="117"/>
                    </a:cxn>
                    <a:cxn ang="0">
                      <a:pos x="53" y="101"/>
                    </a:cxn>
                    <a:cxn ang="0">
                      <a:pos x="58" y="88"/>
                    </a:cxn>
                    <a:cxn ang="0">
                      <a:pos x="61" y="77"/>
                    </a:cxn>
                    <a:cxn ang="0">
                      <a:pos x="65" y="66"/>
                    </a:cxn>
                    <a:cxn ang="0">
                      <a:pos x="67" y="56"/>
                    </a:cxn>
                    <a:cxn ang="0">
                      <a:pos x="67" y="45"/>
                    </a:cxn>
                    <a:cxn ang="0">
                      <a:pos x="58" y="40"/>
                    </a:cxn>
                    <a:cxn ang="0">
                      <a:pos x="52" y="35"/>
                    </a:cxn>
                    <a:cxn ang="0">
                      <a:pos x="46" y="33"/>
                    </a:cxn>
                    <a:cxn ang="0">
                      <a:pos x="42" y="30"/>
                    </a:cxn>
                    <a:cxn ang="0">
                      <a:pos x="38" y="27"/>
                    </a:cxn>
                    <a:cxn ang="0">
                      <a:pos x="34" y="21"/>
                    </a:cxn>
                    <a:cxn ang="0">
                      <a:pos x="28" y="13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67" h="168">
                      <a:moveTo>
                        <a:pt x="21" y="0"/>
                      </a:moveTo>
                      <a:lnTo>
                        <a:pt x="15" y="22"/>
                      </a:lnTo>
                      <a:lnTo>
                        <a:pt x="11" y="43"/>
                      </a:lnTo>
                      <a:lnTo>
                        <a:pt x="8" y="65"/>
                      </a:lnTo>
                      <a:lnTo>
                        <a:pt x="6" y="86"/>
                      </a:lnTo>
                      <a:lnTo>
                        <a:pt x="4" y="107"/>
                      </a:lnTo>
                      <a:lnTo>
                        <a:pt x="2" y="127"/>
                      </a:lnTo>
                      <a:lnTo>
                        <a:pt x="1" y="148"/>
                      </a:lnTo>
                      <a:lnTo>
                        <a:pt x="0" y="168"/>
                      </a:lnTo>
                      <a:lnTo>
                        <a:pt x="6" y="168"/>
                      </a:lnTo>
                      <a:lnTo>
                        <a:pt x="11" y="167"/>
                      </a:lnTo>
                      <a:lnTo>
                        <a:pt x="15" y="166"/>
                      </a:lnTo>
                      <a:lnTo>
                        <a:pt x="20" y="164"/>
                      </a:lnTo>
                      <a:lnTo>
                        <a:pt x="24" y="163"/>
                      </a:lnTo>
                      <a:lnTo>
                        <a:pt x="30" y="163"/>
                      </a:lnTo>
                      <a:lnTo>
                        <a:pt x="35" y="162"/>
                      </a:lnTo>
                      <a:lnTo>
                        <a:pt x="39" y="161"/>
                      </a:lnTo>
                      <a:lnTo>
                        <a:pt x="44" y="137"/>
                      </a:lnTo>
                      <a:lnTo>
                        <a:pt x="49" y="117"/>
                      </a:lnTo>
                      <a:lnTo>
                        <a:pt x="53" y="101"/>
                      </a:lnTo>
                      <a:lnTo>
                        <a:pt x="58" y="88"/>
                      </a:lnTo>
                      <a:lnTo>
                        <a:pt x="61" y="77"/>
                      </a:lnTo>
                      <a:lnTo>
                        <a:pt x="65" y="66"/>
                      </a:lnTo>
                      <a:lnTo>
                        <a:pt x="67" y="56"/>
                      </a:lnTo>
                      <a:lnTo>
                        <a:pt x="67" y="45"/>
                      </a:lnTo>
                      <a:lnTo>
                        <a:pt x="58" y="40"/>
                      </a:lnTo>
                      <a:lnTo>
                        <a:pt x="52" y="35"/>
                      </a:lnTo>
                      <a:lnTo>
                        <a:pt x="46" y="33"/>
                      </a:lnTo>
                      <a:lnTo>
                        <a:pt x="42" y="30"/>
                      </a:lnTo>
                      <a:lnTo>
                        <a:pt x="38" y="27"/>
                      </a:lnTo>
                      <a:lnTo>
                        <a:pt x="34" y="21"/>
                      </a:lnTo>
                      <a:lnTo>
                        <a:pt x="28" y="13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2" name="Freeform 394"/>
                <p:cNvSpPr>
                  <a:spLocks/>
                </p:cNvSpPr>
                <p:nvPr/>
              </p:nvSpPr>
              <p:spPr bwMode="auto">
                <a:xfrm>
                  <a:off x="2698" y="1629"/>
                  <a:ext cx="23" cy="73"/>
                </a:xfrm>
                <a:custGeom>
                  <a:avLst/>
                  <a:gdLst/>
                  <a:ahLst/>
                  <a:cxnLst>
                    <a:cxn ang="0">
                      <a:pos x="14" y="27"/>
                    </a:cxn>
                    <a:cxn ang="0">
                      <a:pos x="21" y="39"/>
                    </a:cxn>
                    <a:cxn ang="0">
                      <a:pos x="29" y="45"/>
                    </a:cxn>
                    <a:cxn ang="0">
                      <a:pos x="39" y="38"/>
                    </a:cxn>
                    <a:cxn ang="0">
                      <a:pos x="50" y="23"/>
                    </a:cxn>
                    <a:cxn ang="0">
                      <a:pos x="63" y="7"/>
                    </a:cxn>
                    <a:cxn ang="0">
                      <a:pos x="67" y="20"/>
                    </a:cxn>
                    <a:cxn ang="0">
                      <a:pos x="63" y="50"/>
                    </a:cxn>
                    <a:cxn ang="0">
                      <a:pos x="58" y="72"/>
                    </a:cxn>
                    <a:cxn ang="0">
                      <a:pos x="55" y="92"/>
                    </a:cxn>
                    <a:cxn ang="0">
                      <a:pos x="55" y="107"/>
                    </a:cxn>
                    <a:cxn ang="0">
                      <a:pos x="58" y="95"/>
                    </a:cxn>
                    <a:cxn ang="0">
                      <a:pos x="63" y="76"/>
                    </a:cxn>
                    <a:cxn ang="0">
                      <a:pos x="66" y="67"/>
                    </a:cxn>
                    <a:cxn ang="0">
                      <a:pos x="66" y="85"/>
                    </a:cxn>
                    <a:cxn ang="0">
                      <a:pos x="66" y="121"/>
                    </a:cxn>
                    <a:cxn ang="0">
                      <a:pos x="65" y="163"/>
                    </a:cxn>
                    <a:cxn ang="0">
                      <a:pos x="66" y="200"/>
                    </a:cxn>
                    <a:cxn ang="0">
                      <a:pos x="62" y="215"/>
                    </a:cxn>
                    <a:cxn ang="0">
                      <a:pos x="50" y="217"/>
                    </a:cxn>
                    <a:cxn ang="0">
                      <a:pos x="43" y="208"/>
                    </a:cxn>
                    <a:cxn ang="0">
                      <a:pos x="42" y="186"/>
                    </a:cxn>
                    <a:cxn ang="0">
                      <a:pos x="40" y="164"/>
                    </a:cxn>
                    <a:cxn ang="0">
                      <a:pos x="36" y="141"/>
                    </a:cxn>
                    <a:cxn ang="0">
                      <a:pos x="29" y="133"/>
                    </a:cxn>
                    <a:cxn ang="0">
                      <a:pos x="15" y="137"/>
                    </a:cxn>
                    <a:cxn ang="0">
                      <a:pos x="7" y="127"/>
                    </a:cxn>
                    <a:cxn ang="0">
                      <a:pos x="7" y="98"/>
                    </a:cxn>
                    <a:cxn ang="0">
                      <a:pos x="7" y="72"/>
                    </a:cxn>
                    <a:cxn ang="0">
                      <a:pos x="4" y="48"/>
                    </a:cxn>
                    <a:cxn ang="0">
                      <a:pos x="3" y="35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69" h="218">
                      <a:moveTo>
                        <a:pt x="10" y="18"/>
                      </a:moveTo>
                      <a:lnTo>
                        <a:pt x="14" y="27"/>
                      </a:lnTo>
                      <a:lnTo>
                        <a:pt x="18" y="33"/>
                      </a:lnTo>
                      <a:lnTo>
                        <a:pt x="21" y="39"/>
                      </a:lnTo>
                      <a:lnTo>
                        <a:pt x="26" y="45"/>
                      </a:lnTo>
                      <a:lnTo>
                        <a:pt x="29" y="45"/>
                      </a:lnTo>
                      <a:lnTo>
                        <a:pt x="33" y="43"/>
                      </a:lnTo>
                      <a:lnTo>
                        <a:pt x="39" y="38"/>
                      </a:lnTo>
                      <a:lnTo>
                        <a:pt x="44" y="31"/>
                      </a:lnTo>
                      <a:lnTo>
                        <a:pt x="50" y="23"/>
                      </a:lnTo>
                      <a:lnTo>
                        <a:pt x="57" y="15"/>
                      </a:lnTo>
                      <a:lnTo>
                        <a:pt x="63" y="7"/>
                      </a:lnTo>
                      <a:lnTo>
                        <a:pt x="69" y="0"/>
                      </a:lnTo>
                      <a:lnTo>
                        <a:pt x="67" y="20"/>
                      </a:lnTo>
                      <a:lnTo>
                        <a:pt x="65" y="36"/>
                      </a:lnTo>
                      <a:lnTo>
                        <a:pt x="63" y="50"/>
                      </a:lnTo>
                      <a:lnTo>
                        <a:pt x="61" y="61"/>
                      </a:lnTo>
                      <a:lnTo>
                        <a:pt x="58" y="72"/>
                      </a:lnTo>
                      <a:lnTo>
                        <a:pt x="56" y="82"/>
                      </a:lnTo>
                      <a:lnTo>
                        <a:pt x="55" y="92"/>
                      </a:lnTo>
                      <a:lnTo>
                        <a:pt x="54" y="105"/>
                      </a:lnTo>
                      <a:lnTo>
                        <a:pt x="55" y="107"/>
                      </a:lnTo>
                      <a:lnTo>
                        <a:pt x="56" y="103"/>
                      </a:lnTo>
                      <a:lnTo>
                        <a:pt x="58" y="95"/>
                      </a:lnTo>
                      <a:lnTo>
                        <a:pt x="61" y="85"/>
                      </a:lnTo>
                      <a:lnTo>
                        <a:pt x="63" y="76"/>
                      </a:lnTo>
                      <a:lnTo>
                        <a:pt x="65" y="69"/>
                      </a:lnTo>
                      <a:lnTo>
                        <a:pt x="66" y="67"/>
                      </a:lnTo>
                      <a:lnTo>
                        <a:pt x="66" y="73"/>
                      </a:lnTo>
                      <a:lnTo>
                        <a:pt x="66" y="85"/>
                      </a:lnTo>
                      <a:lnTo>
                        <a:pt x="66" y="102"/>
                      </a:lnTo>
                      <a:lnTo>
                        <a:pt x="66" y="121"/>
                      </a:lnTo>
                      <a:lnTo>
                        <a:pt x="65" y="142"/>
                      </a:lnTo>
                      <a:lnTo>
                        <a:pt x="65" y="163"/>
                      </a:lnTo>
                      <a:lnTo>
                        <a:pt x="65" y="182"/>
                      </a:lnTo>
                      <a:lnTo>
                        <a:pt x="66" y="200"/>
                      </a:lnTo>
                      <a:lnTo>
                        <a:pt x="66" y="213"/>
                      </a:lnTo>
                      <a:lnTo>
                        <a:pt x="62" y="215"/>
                      </a:lnTo>
                      <a:lnTo>
                        <a:pt x="56" y="216"/>
                      </a:lnTo>
                      <a:lnTo>
                        <a:pt x="50" y="217"/>
                      </a:lnTo>
                      <a:lnTo>
                        <a:pt x="44" y="218"/>
                      </a:lnTo>
                      <a:lnTo>
                        <a:pt x="43" y="208"/>
                      </a:lnTo>
                      <a:lnTo>
                        <a:pt x="43" y="197"/>
                      </a:lnTo>
                      <a:lnTo>
                        <a:pt x="42" y="186"/>
                      </a:lnTo>
                      <a:lnTo>
                        <a:pt x="41" y="176"/>
                      </a:lnTo>
                      <a:lnTo>
                        <a:pt x="40" y="164"/>
                      </a:lnTo>
                      <a:lnTo>
                        <a:pt x="39" y="152"/>
                      </a:lnTo>
                      <a:lnTo>
                        <a:pt x="36" y="141"/>
                      </a:lnTo>
                      <a:lnTo>
                        <a:pt x="35" y="129"/>
                      </a:lnTo>
                      <a:lnTo>
                        <a:pt x="29" y="133"/>
                      </a:lnTo>
                      <a:lnTo>
                        <a:pt x="22" y="135"/>
                      </a:lnTo>
                      <a:lnTo>
                        <a:pt x="15" y="137"/>
                      </a:lnTo>
                      <a:lnTo>
                        <a:pt x="9" y="141"/>
                      </a:lnTo>
                      <a:lnTo>
                        <a:pt x="7" y="127"/>
                      </a:lnTo>
                      <a:lnTo>
                        <a:pt x="7" y="113"/>
                      </a:lnTo>
                      <a:lnTo>
                        <a:pt x="7" y="98"/>
                      </a:lnTo>
                      <a:lnTo>
                        <a:pt x="9" y="84"/>
                      </a:lnTo>
                      <a:lnTo>
                        <a:pt x="7" y="72"/>
                      </a:lnTo>
                      <a:lnTo>
                        <a:pt x="7" y="59"/>
                      </a:lnTo>
                      <a:lnTo>
                        <a:pt x="4" y="48"/>
                      </a:lnTo>
                      <a:lnTo>
                        <a:pt x="0" y="40"/>
                      </a:lnTo>
                      <a:lnTo>
                        <a:pt x="3" y="35"/>
                      </a:lnTo>
                      <a:lnTo>
                        <a:pt x="4" y="29"/>
                      </a:lnTo>
                      <a:lnTo>
                        <a:pt x="6" y="24"/>
                      </a:lnTo>
                      <a:lnTo>
                        <a:pt x="10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3" name="Freeform 395"/>
                <p:cNvSpPr>
                  <a:spLocks/>
                </p:cNvSpPr>
                <p:nvPr/>
              </p:nvSpPr>
              <p:spPr bwMode="auto">
                <a:xfrm>
                  <a:off x="2729" y="1698"/>
                  <a:ext cx="21" cy="30"/>
                </a:xfrm>
                <a:custGeom>
                  <a:avLst/>
                  <a:gdLst/>
                  <a:ahLst/>
                  <a:cxnLst>
                    <a:cxn ang="0">
                      <a:pos x="35" y="90"/>
                    </a:cxn>
                    <a:cxn ang="0">
                      <a:pos x="37" y="75"/>
                    </a:cxn>
                    <a:cxn ang="0">
                      <a:pos x="35" y="68"/>
                    </a:cxn>
                    <a:cxn ang="0">
                      <a:pos x="31" y="63"/>
                    </a:cxn>
                    <a:cxn ang="0">
                      <a:pos x="29" y="57"/>
                    </a:cxn>
                    <a:cxn ang="0">
                      <a:pos x="32" y="53"/>
                    </a:cxn>
                    <a:cxn ang="0">
                      <a:pos x="35" y="49"/>
                    </a:cxn>
                    <a:cxn ang="0">
                      <a:pos x="35" y="44"/>
                    </a:cxn>
                    <a:cxn ang="0">
                      <a:pos x="33" y="36"/>
                    </a:cxn>
                    <a:cxn ang="0">
                      <a:pos x="26" y="29"/>
                    </a:cxn>
                    <a:cxn ang="0">
                      <a:pos x="18" y="21"/>
                    </a:cxn>
                    <a:cxn ang="0">
                      <a:pos x="10" y="12"/>
                    </a:cxn>
                    <a:cxn ang="0">
                      <a:pos x="0" y="7"/>
                    </a:cxn>
                    <a:cxn ang="0">
                      <a:pos x="2" y="2"/>
                    </a:cxn>
                    <a:cxn ang="0">
                      <a:pos x="9" y="0"/>
                    </a:cxn>
                    <a:cxn ang="0">
                      <a:pos x="20" y="0"/>
                    </a:cxn>
                    <a:cxn ang="0">
                      <a:pos x="32" y="0"/>
                    </a:cxn>
                    <a:cxn ang="0">
                      <a:pos x="40" y="14"/>
                    </a:cxn>
                    <a:cxn ang="0">
                      <a:pos x="48" y="24"/>
                    </a:cxn>
                    <a:cxn ang="0">
                      <a:pos x="54" y="31"/>
                    </a:cxn>
                    <a:cxn ang="0">
                      <a:pos x="59" y="38"/>
                    </a:cxn>
                    <a:cxn ang="0">
                      <a:pos x="61" y="44"/>
                    </a:cxn>
                    <a:cxn ang="0">
                      <a:pos x="63" y="52"/>
                    </a:cxn>
                    <a:cxn ang="0">
                      <a:pos x="63" y="62"/>
                    </a:cxn>
                    <a:cxn ang="0">
                      <a:pos x="62" y="76"/>
                    </a:cxn>
                    <a:cxn ang="0">
                      <a:pos x="57" y="83"/>
                    </a:cxn>
                    <a:cxn ang="0">
                      <a:pos x="52" y="86"/>
                    </a:cxn>
                    <a:cxn ang="0">
                      <a:pos x="46" y="88"/>
                    </a:cxn>
                    <a:cxn ang="0">
                      <a:pos x="35" y="90"/>
                    </a:cxn>
                  </a:cxnLst>
                  <a:rect l="0" t="0" r="r" b="b"/>
                  <a:pathLst>
                    <a:path w="63" h="90">
                      <a:moveTo>
                        <a:pt x="35" y="90"/>
                      </a:moveTo>
                      <a:lnTo>
                        <a:pt x="37" y="75"/>
                      </a:lnTo>
                      <a:lnTo>
                        <a:pt x="35" y="68"/>
                      </a:lnTo>
                      <a:lnTo>
                        <a:pt x="31" y="63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5" y="49"/>
                      </a:lnTo>
                      <a:lnTo>
                        <a:pt x="35" y="44"/>
                      </a:lnTo>
                      <a:lnTo>
                        <a:pt x="33" y="36"/>
                      </a:lnTo>
                      <a:lnTo>
                        <a:pt x="26" y="29"/>
                      </a:lnTo>
                      <a:lnTo>
                        <a:pt x="18" y="21"/>
                      </a:lnTo>
                      <a:lnTo>
                        <a:pt x="10" y="12"/>
                      </a:lnTo>
                      <a:lnTo>
                        <a:pt x="0" y="7"/>
                      </a:lnTo>
                      <a:lnTo>
                        <a:pt x="2" y="2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32" y="0"/>
                      </a:lnTo>
                      <a:lnTo>
                        <a:pt x="40" y="14"/>
                      </a:lnTo>
                      <a:lnTo>
                        <a:pt x="48" y="24"/>
                      </a:lnTo>
                      <a:lnTo>
                        <a:pt x="54" y="31"/>
                      </a:lnTo>
                      <a:lnTo>
                        <a:pt x="59" y="38"/>
                      </a:lnTo>
                      <a:lnTo>
                        <a:pt x="61" y="44"/>
                      </a:lnTo>
                      <a:lnTo>
                        <a:pt x="63" y="52"/>
                      </a:lnTo>
                      <a:lnTo>
                        <a:pt x="63" y="62"/>
                      </a:lnTo>
                      <a:lnTo>
                        <a:pt x="62" y="76"/>
                      </a:lnTo>
                      <a:lnTo>
                        <a:pt x="57" y="83"/>
                      </a:lnTo>
                      <a:lnTo>
                        <a:pt x="52" y="86"/>
                      </a:lnTo>
                      <a:lnTo>
                        <a:pt x="46" y="88"/>
                      </a:lnTo>
                      <a:lnTo>
                        <a:pt x="35" y="9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4" name="Freeform 396"/>
                <p:cNvSpPr>
                  <a:spLocks noEditPoints="1"/>
                </p:cNvSpPr>
                <p:nvPr/>
              </p:nvSpPr>
              <p:spPr bwMode="auto">
                <a:xfrm>
                  <a:off x="2889" y="1630"/>
                  <a:ext cx="157" cy="205"/>
                </a:xfrm>
                <a:custGeom>
                  <a:avLst/>
                  <a:gdLst/>
                  <a:ahLst/>
                  <a:cxnLst>
                    <a:cxn ang="0">
                      <a:pos x="283" y="32"/>
                    </a:cxn>
                    <a:cxn ang="0">
                      <a:pos x="135" y="175"/>
                    </a:cxn>
                    <a:cxn ang="0">
                      <a:pos x="94" y="229"/>
                    </a:cxn>
                    <a:cxn ang="0">
                      <a:pos x="41" y="359"/>
                    </a:cxn>
                    <a:cxn ang="0">
                      <a:pos x="68" y="204"/>
                    </a:cxn>
                    <a:cxn ang="0">
                      <a:pos x="133" y="111"/>
                    </a:cxn>
                    <a:cxn ang="0">
                      <a:pos x="240" y="4"/>
                    </a:cxn>
                    <a:cxn ang="0">
                      <a:pos x="141" y="175"/>
                    </a:cxn>
                    <a:cxn ang="0">
                      <a:pos x="105" y="236"/>
                    </a:cxn>
                    <a:cxn ang="0">
                      <a:pos x="145" y="264"/>
                    </a:cxn>
                    <a:cxn ang="0">
                      <a:pos x="64" y="307"/>
                    </a:cxn>
                    <a:cxn ang="0">
                      <a:pos x="41" y="371"/>
                    </a:cxn>
                    <a:cxn ang="0">
                      <a:pos x="100" y="419"/>
                    </a:cxn>
                    <a:cxn ang="0">
                      <a:pos x="186" y="234"/>
                    </a:cxn>
                    <a:cxn ang="0">
                      <a:pos x="227" y="360"/>
                    </a:cxn>
                    <a:cxn ang="0">
                      <a:pos x="298" y="370"/>
                    </a:cxn>
                    <a:cxn ang="0">
                      <a:pos x="223" y="395"/>
                    </a:cxn>
                    <a:cxn ang="0">
                      <a:pos x="307" y="450"/>
                    </a:cxn>
                    <a:cxn ang="0">
                      <a:pos x="441" y="499"/>
                    </a:cxn>
                    <a:cxn ang="0">
                      <a:pos x="365" y="481"/>
                    </a:cxn>
                    <a:cxn ang="0">
                      <a:pos x="352" y="523"/>
                    </a:cxn>
                    <a:cxn ang="0">
                      <a:pos x="307" y="495"/>
                    </a:cxn>
                    <a:cxn ang="0">
                      <a:pos x="270" y="478"/>
                    </a:cxn>
                    <a:cxn ang="0">
                      <a:pos x="211" y="473"/>
                    </a:cxn>
                    <a:cxn ang="0">
                      <a:pos x="180" y="453"/>
                    </a:cxn>
                    <a:cxn ang="0">
                      <a:pos x="113" y="438"/>
                    </a:cxn>
                    <a:cxn ang="0">
                      <a:pos x="27" y="402"/>
                    </a:cxn>
                    <a:cxn ang="0">
                      <a:pos x="3" y="484"/>
                    </a:cxn>
                    <a:cxn ang="0">
                      <a:pos x="2" y="521"/>
                    </a:cxn>
                    <a:cxn ang="0">
                      <a:pos x="34" y="512"/>
                    </a:cxn>
                    <a:cxn ang="0">
                      <a:pos x="86" y="518"/>
                    </a:cxn>
                    <a:cxn ang="0">
                      <a:pos x="30" y="494"/>
                    </a:cxn>
                    <a:cxn ang="0">
                      <a:pos x="116" y="521"/>
                    </a:cxn>
                    <a:cxn ang="0">
                      <a:pos x="190" y="556"/>
                    </a:cxn>
                    <a:cxn ang="0">
                      <a:pos x="100" y="452"/>
                    </a:cxn>
                    <a:cxn ang="0">
                      <a:pos x="143" y="476"/>
                    </a:cxn>
                    <a:cxn ang="0">
                      <a:pos x="218" y="569"/>
                    </a:cxn>
                    <a:cxn ang="0">
                      <a:pos x="256" y="590"/>
                    </a:cxn>
                    <a:cxn ang="0">
                      <a:pos x="195" y="504"/>
                    </a:cxn>
                    <a:cxn ang="0">
                      <a:pos x="161" y="454"/>
                    </a:cxn>
                    <a:cxn ang="0">
                      <a:pos x="320" y="609"/>
                    </a:cxn>
                    <a:cxn ang="0">
                      <a:pos x="233" y="490"/>
                    </a:cxn>
                    <a:cxn ang="0">
                      <a:pos x="271" y="539"/>
                    </a:cxn>
                    <a:cxn ang="0">
                      <a:pos x="253" y="484"/>
                    </a:cxn>
                    <a:cxn ang="0">
                      <a:pos x="328" y="549"/>
                    </a:cxn>
                    <a:cxn ang="0">
                      <a:pos x="367" y="533"/>
                    </a:cxn>
                    <a:cxn ang="0">
                      <a:pos x="378" y="495"/>
                    </a:cxn>
                    <a:cxn ang="0">
                      <a:pos x="455" y="525"/>
                    </a:cxn>
                    <a:cxn ang="0">
                      <a:pos x="363" y="452"/>
                    </a:cxn>
                    <a:cxn ang="0">
                      <a:pos x="282" y="422"/>
                    </a:cxn>
                    <a:cxn ang="0">
                      <a:pos x="391" y="360"/>
                    </a:cxn>
                    <a:cxn ang="0">
                      <a:pos x="352" y="265"/>
                    </a:cxn>
                    <a:cxn ang="0">
                      <a:pos x="403" y="274"/>
                    </a:cxn>
                    <a:cxn ang="0">
                      <a:pos x="396" y="248"/>
                    </a:cxn>
                    <a:cxn ang="0">
                      <a:pos x="309" y="189"/>
                    </a:cxn>
                    <a:cxn ang="0">
                      <a:pos x="247" y="131"/>
                    </a:cxn>
                    <a:cxn ang="0">
                      <a:pos x="369" y="183"/>
                    </a:cxn>
                    <a:cxn ang="0">
                      <a:pos x="397" y="184"/>
                    </a:cxn>
                    <a:cxn ang="0">
                      <a:pos x="349" y="121"/>
                    </a:cxn>
                    <a:cxn ang="0">
                      <a:pos x="363" y="126"/>
                    </a:cxn>
                    <a:cxn ang="0">
                      <a:pos x="350" y="94"/>
                    </a:cxn>
                    <a:cxn ang="0">
                      <a:pos x="342" y="81"/>
                    </a:cxn>
                    <a:cxn ang="0">
                      <a:pos x="334" y="52"/>
                    </a:cxn>
                  </a:cxnLst>
                  <a:rect l="0" t="0" r="r" b="b"/>
                  <a:pathLst>
                    <a:path w="469" h="613">
                      <a:moveTo>
                        <a:pt x="246" y="0"/>
                      </a:moveTo>
                      <a:lnTo>
                        <a:pt x="249" y="0"/>
                      </a:lnTo>
                      <a:lnTo>
                        <a:pt x="253" y="0"/>
                      </a:lnTo>
                      <a:lnTo>
                        <a:pt x="256" y="0"/>
                      </a:lnTo>
                      <a:lnTo>
                        <a:pt x="259" y="0"/>
                      </a:lnTo>
                      <a:lnTo>
                        <a:pt x="261" y="0"/>
                      </a:lnTo>
                      <a:lnTo>
                        <a:pt x="263" y="0"/>
                      </a:lnTo>
                      <a:lnTo>
                        <a:pt x="265" y="2"/>
                      </a:lnTo>
                      <a:lnTo>
                        <a:pt x="267" y="2"/>
                      </a:lnTo>
                      <a:lnTo>
                        <a:pt x="269" y="3"/>
                      </a:lnTo>
                      <a:lnTo>
                        <a:pt x="270" y="3"/>
                      </a:lnTo>
                      <a:lnTo>
                        <a:pt x="271" y="4"/>
                      </a:lnTo>
                      <a:lnTo>
                        <a:pt x="272" y="5"/>
                      </a:lnTo>
                      <a:lnTo>
                        <a:pt x="274" y="6"/>
                      </a:lnTo>
                      <a:lnTo>
                        <a:pt x="275" y="7"/>
                      </a:lnTo>
                      <a:lnTo>
                        <a:pt x="275" y="9"/>
                      </a:lnTo>
                      <a:lnTo>
                        <a:pt x="276" y="10"/>
                      </a:lnTo>
                      <a:lnTo>
                        <a:pt x="276" y="11"/>
                      </a:lnTo>
                      <a:lnTo>
                        <a:pt x="277" y="13"/>
                      </a:lnTo>
                      <a:lnTo>
                        <a:pt x="277" y="14"/>
                      </a:lnTo>
                      <a:lnTo>
                        <a:pt x="277" y="15"/>
                      </a:lnTo>
                      <a:lnTo>
                        <a:pt x="278" y="18"/>
                      </a:lnTo>
                      <a:lnTo>
                        <a:pt x="278" y="19"/>
                      </a:lnTo>
                      <a:lnTo>
                        <a:pt x="278" y="20"/>
                      </a:lnTo>
                      <a:lnTo>
                        <a:pt x="279" y="22"/>
                      </a:lnTo>
                      <a:lnTo>
                        <a:pt x="279" y="24"/>
                      </a:lnTo>
                      <a:lnTo>
                        <a:pt x="281" y="25"/>
                      </a:lnTo>
                      <a:lnTo>
                        <a:pt x="281" y="27"/>
                      </a:lnTo>
                      <a:lnTo>
                        <a:pt x="282" y="28"/>
                      </a:lnTo>
                      <a:lnTo>
                        <a:pt x="282" y="30"/>
                      </a:lnTo>
                      <a:lnTo>
                        <a:pt x="283" y="32"/>
                      </a:lnTo>
                      <a:lnTo>
                        <a:pt x="284" y="33"/>
                      </a:lnTo>
                      <a:lnTo>
                        <a:pt x="285" y="34"/>
                      </a:lnTo>
                      <a:lnTo>
                        <a:pt x="279" y="37"/>
                      </a:lnTo>
                      <a:lnTo>
                        <a:pt x="275" y="41"/>
                      </a:lnTo>
                      <a:lnTo>
                        <a:pt x="269" y="44"/>
                      </a:lnTo>
                      <a:lnTo>
                        <a:pt x="264" y="48"/>
                      </a:lnTo>
                      <a:lnTo>
                        <a:pt x="259" y="52"/>
                      </a:lnTo>
                      <a:lnTo>
                        <a:pt x="253" y="56"/>
                      </a:lnTo>
                      <a:lnTo>
                        <a:pt x="248" y="60"/>
                      </a:lnTo>
                      <a:lnTo>
                        <a:pt x="242" y="65"/>
                      </a:lnTo>
                      <a:lnTo>
                        <a:pt x="237" y="70"/>
                      </a:lnTo>
                      <a:lnTo>
                        <a:pt x="231" y="76"/>
                      </a:lnTo>
                      <a:lnTo>
                        <a:pt x="226" y="80"/>
                      </a:lnTo>
                      <a:lnTo>
                        <a:pt x="220" y="85"/>
                      </a:lnTo>
                      <a:lnTo>
                        <a:pt x="215" y="91"/>
                      </a:lnTo>
                      <a:lnTo>
                        <a:pt x="210" y="96"/>
                      </a:lnTo>
                      <a:lnTo>
                        <a:pt x="204" y="101"/>
                      </a:lnTo>
                      <a:lnTo>
                        <a:pt x="198" y="107"/>
                      </a:lnTo>
                      <a:lnTo>
                        <a:pt x="194" y="112"/>
                      </a:lnTo>
                      <a:lnTo>
                        <a:pt x="188" y="117"/>
                      </a:lnTo>
                      <a:lnTo>
                        <a:pt x="183" y="123"/>
                      </a:lnTo>
                      <a:lnTo>
                        <a:pt x="178" y="129"/>
                      </a:lnTo>
                      <a:lnTo>
                        <a:pt x="173" y="134"/>
                      </a:lnTo>
                      <a:lnTo>
                        <a:pt x="168" y="139"/>
                      </a:lnTo>
                      <a:lnTo>
                        <a:pt x="163" y="145"/>
                      </a:lnTo>
                      <a:lnTo>
                        <a:pt x="158" y="151"/>
                      </a:lnTo>
                      <a:lnTo>
                        <a:pt x="153" y="155"/>
                      </a:lnTo>
                      <a:lnTo>
                        <a:pt x="149" y="160"/>
                      </a:lnTo>
                      <a:lnTo>
                        <a:pt x="144" y="166"/>
                      </a:lnTo>
                      <a:lnTo>
                        <a:pt x="140" y="170"/>
                      </a:lnTo>
                      <a:lnTo>
                        <a:pt x="135" y="175"/>
                      </a:lnTo>
                      <a:lnTo>
                        <a:pt x="130" y="179"/>
                      </a:lnTo>
                      <a:lnTo>
                        <a:pt x="127" y="183"/>
                      </a:lnTo>
                      <a:lnTo>
                        <a:pt x="122" y="188"/>
                      </a:lnTo>
                      <a:lnTo>
                        <a:pt x="100" y="188"/>
                      </a:lnTo>
                      <a:lnTo>
                        <a:pt x="99" y="190"/>
                      </a:lnTo>
                      <a:lnTo>
                        <a:pt x="99" y="191"/>
                      </a:lnTo>
                      <a:lnTo>
                        <a:pt x="99" y="193"/>
                      </a:lnTo>
                      <a:lnTo>
                        <a:pt x="99" y="194"/>
                      </a:lnTo>
                      <a:lnTo>
                        <a:pt x="99" y="196"/>
                      </a:lnTo>
                      <a:lnTo>
                        <a:pt x="99" y="197"/>
                      </a:lnTo>
                      <a:lnTo>
                        <a:pt x="99" y="198"/>
                      </a:lnTo>
                      <a:lnTo>
                        <a:pt x="99" y="199"/>
                      </a:lnTo>
                      <a:lnTo>
                        <a:pt x="98" y="199"/>
                      </a:lnTo>
                      <a:lnTo>
                        <a:pt x="98" y="200"/>
                      </a:lnTo>
                      <a:lnTo>
                        <a:pt x="98" y="201"/>
                      </a:lnTo>
                      <a:lnTo>
                        <a:pt x="98" y="203"/>
                      </a:lnTo>
                      <a:lnTo>
                        <a:pt x="98" y="204"/>
                      </a:lnTo>
                      <a:lnTo>
                        <a:pt x="98" y="205"/>
                      </a:lnTo>
                      <a:lnTo>
                        <a:pt x="98" y="206"/>
                      </a:lnTo>
                      <a:lnTo>
                        <a:pt x="98" y="207"/>
                      </a:lnTo>
                      <a:lnTo>
                        <a:pt x="98" y="208"/>
                      </a:lnTo>
                      <a:lnTo>
                        <a:pt x="98" y="210"/>
                      </a:lnTo>
                      <a:lnTo>
                        <a:pt x="98" y="211"/>
                      </a:lnTo>
                      <a:lnTo>
                        <a:pt x="98" y="212"/>
                      </a:lnTo>
                      <a:lnTo>
                        <a:pt x="98" y="214"/>
                      </a:lnTo>
                      <a:lnTo>
                        <a:pt x="98" y="216"/>
                      </a:lnTo>
                      <a:lnTo>
                        <a:pt x="98" y="219"/>
                      </a:lnTo>
                      <a:lnTo>
                        <a:pt x="98" y="221"/>
                      </a:lnTo>
                      <a:lnTo>
                        <a:pt x="98" y="223"/>
                      </a:lnTo>
                      <a:lnTo>
                        <a:pt x="97" y="227"/>
                      </a:lnTo>
                      <a:lnTo>
                        <a:pt x="94" y="229"/>
                      </a:lnTo>
                      <a:lnTo>
                        <a:pt x="92" y="233"/>
                      </a:lnTo>
                      <a:lnTo>
                        <a:pt x="90" y="237"/>
                      </a:lnTo>
                      <a:lnTo>
                        <a:pt x="88" y="241"/>
                      </a:lnTo>
                      <a:lnTo>
                        <a:pt x="86" y="245"/>
                      </a:lnTo>
                      <a:lnTo>
                        <a:pt x="84" y="250"/>
                      </a:lnTo>
                      <a:lnTo>
                        <a:pt x="82" y="255"/>
                      </a:lnTo>
                      <a:lnTo>
                        <a:pt x="79" y="259"/>
                      </a:lnTo>
                      <a:lnTo>
                        <a:pt x="77" y="264"/>
                      </a:lnTo>
                      <a:lnTo>
                        <a:pt x="75" y="270"/>
                      </a:lnTo>
                      <a:lnTo>
                        <a:pt x="73" y="274"/>
                      </a:lnTo>
                      <a:lnTo>
                        <a:pt x="70" y="280"/>
                      </a:lnTo>
                      <a:lnTo>
                        <a:pt x="68" y="285"/>
                      </a:lnTo>
                      <a:lnTo>
                        <a:pt x="66" y="290"/>
                      </a:lnTo>
                      <a:lnTo>
                        <a:pt x="63" y="296"/>
                      </a:lnTo>
                      <a:lnTo>
                        <a:pt x="61" y="301"/>
                      </a:lnTo>
                      <a:lnTo>
                        <a:pt x="59" y="307"/>
                      </a:lnTo>
                      <a:lnTo>
                        <a:pt x="57" y="312"/>
                      </a:lnTo>
                      <a:lnTo>
                        <a:pt x="55" y="317"/>
                      </a:lnTo>
                      <a:lnTo>
                        <a:pt x="53" y="323"/>
                      </a:lnTo>
                      <a:lnTo>
                        <a:pt x="52" y="327"/>
                      </a:lnTo>
                      <a:lnTo>
                        <a:pt x="51" y="333"/>
                      </a:lnTo>
                      <a:lnTo>
                        <a:pt x="48" y="338"/>
                      </a:lnTo>
                      <a:lnTo>
                        <a:pt x="47" y="342"/>
                      </a:lnTo>
                      <a:lnTo>
                        <a:pt x="46" y="347"/>
                      </a:lnTo>
                      <a:lnTo>
                        <a:pt x="45" y="350"/>
                      </a:lnTo>
                      <a:lnTo>
                        <a:pt x="44" y="355"/>
                      </a:lnTo>
                      <a:lnTo>
                        <a:pt x="42" y="359"/>
                      </a:lnTo>
                      <a:lnTo>
                        <a:pt x="42" y="362"/>
                      </a:lnTo>
                      <a:lnTo>
                        <a:pt x="41" y="364"/>
                      </a:lnTo>
                      <a:lnTo>
                        <a:pt x="41" y="368"/>
                      </a:lnTo>
                      <a:lnTo>
                        <a:pt x="41" y="359"/>
                      </a:lnTo>
                      <a:lnTo>
                        <a:pt x="41" y="350"/>
                      </a:lnTo>
                      <a:lnTo>
                        <a:pt x="41" y="342"/>
                      </a:lnTo>
                      <a:lnTo>
                        <a:pt x="41" y="335"/>
                      </a:lnTo>
                      <a:lnTo>
                        <a:pt x="41" y="328"/>
                      </a:lnTo>
                      <a:lnTo>
                        <a:pt x="41" y="322"/>
                      </a:lnTo>
                      <a:lnTo>
                        <a:pt x="41" y="315"/>
                      </a:lnTo>
                      <a:lnTo>
                        <a:pt x="42" y="309"/>
                      </a:lnTo>
                      <a:lnTo>
                        <a:pt x="42" y="303"/>
                      </a:lnTo>
                      <a:lnTo>
                        <a:pt x="42" y="297"/>
                      </a:lnTo>
                      <a:lnTo>
                        <a:pt x="44" y="293"/>
                      </a:lnTo>
                      <a:lnTo>
                        <a:pt x="44" y="287"/>
                      </a:lnTo>
                      <a:lnTo>
                        <a:pt x="45" y="282"/>
                      </a:lnTo>
                      <a:lnTo>
                        <a:pt x="45" y="278"/>
                      </a:lnTo>
                      <a:lnTo>
                        <a:pt x="46" y="273"/>
                      </a:lnTo>
                      <a:lnTo>
                        <a:pt x="46" y="268"/>
                      </a:lnTo>
                      <a:lnTo>
                        <a:pt x="47" y="265"/>
                      </a:lnTo>
                      <a:lnTo>
                        <a:pt x="48" y="260"/>
                      </a:lnTo>
                      <a:lnTo>
                        <a:pt x="49" y="257"/>
                      </a:lnTo>
                      <a:lnTo>
                        <a:pt x="51" y="252"/>
                      </a:lnTo>
                      <a:lnTo>
                        <a:pt x="52" y="249"/>
                      </a:lnTo>
                      <a:lnTo>
                        <a:pt x="53" y="244"/>
                      </a:lnTo>
                      <a:lnTo>
                        <a:pt x="54" y="241"/>
                      </a:lnTo>
                      <a:lnTo>
                        <a:pt x="55" y="237"/>
                      </a:lnTo>
                      <a:lnTo>
                        <a:pt x="56" y="233"/>
                      </a:lnTo>
                      <a:lnTo>
                        <a:pt x="57" y="229"/>
                      </a:lnTo>
                      <a:lnTo>
                        <a:pt x="60" y="225"/>
                      </a:lnTo>
                      <a:lnTo>
                        <a:pt x="61" y="221"/>
                      </a:lnTo>
                      <a:lnTo>
                        <a:pt x="62" y="216"/>
                      </a:lnTo>
                      <a:lnTo>
                        <a:pt x="64" y="212"/>
                      </a:lnTo>
                      <a:lnTo>
                        <a:pt x="67" y="208"/>
                      </a:lnTo>
                      <a:lnTo>
                        <a:pt x="68" y="204"/>
                      </a:lnTo>
                      <a:lnTo>
                        <a:pt x="70" y="198"/>
                      </a:lnTo>
                      <a:lnTo>
                        <a:pt x="73" y="193"/>
                      </a:lnTo>
                      <a:lnTo>
                        <a:pt x="75" y="189"/>
                      </a:lnTo>
                      <a:lnTo>
                        <a:pt x="77" y="184"/>
                      </a:lnTo>
                      <a:lnTo>
                        <a:pt x="79" y="179"/>
                      </a:lnTo>
                      <a:lnTo>
                        <a:pt x="83" y="175"/>
                      </a:lnTo>
                      <a:lnTo>
                        <a:pt x="85" y="171"/>
                      </a:lnTo>
                      <a:lnTo>
                        <a:pt x="88" y="167"/>
                      </a:lnTo>
                      <a:lnTo>
                        <a:pt x="90" y="163"/>
                      </a:lnTo>
                      <a:lnTo>
                        <a:pt x="92" y="160"/>
                      </a:lnTo>
                      <a:lnTo>
                        <a:pt x="94" y="156"/>
                      </a:lnTo>
                      <a:lnTo>
                        <a:pt x="97" y="153"/>
                      </a:lnTo>
                      <a:lnTo>
                        <a:pt x="99" y="149"/>
                      </a:lnTo>
                      <a:lnTo>
                        <a:pt x="101" y="147"/>
                      </a:lnTo>
                      <a:lnTo>
                        <a:pt x="104" y="144"/>
                      </a:lnTo>
                      <a:lnTo>
                        <a:pt x="106" y="141"/>
                      </a:lnTo>
                      <a:lnTo>
                        <a:pt x="108" y="138"/>
                      </a:lnTo>
                      <a:lnTo>
                        <a:pt x="111" y="136"/>
                      </a:lnTo>
                      <a:lnTo>
                        <a:pt x="113" y="133"/>
                      </a:lnTo>
                      <a:lnTo>
                        <a:pt x="114" y="131"/>
                      </a:lnTo>
                      <a:lnTo>
                        <a:pt x="116" y="129"/>
                      </a:lnTo>
                      <a:lnTo>
                        <a:pt x="119" y="126"/>
                      </a:lnTo>
                      <a:lnTo>
                        <a:pt x="120" y="124"/>
                      </a:lnTo>
                      <a:lnTo>
                        <a:pt x="122" y="123"/>
                      </a:lnTo>
                      <a:lnTo>
                        <a:pt x="125" y="121"/>
                      </a:lnTo>
                      <a:lnTo>
                        <a:pt x="126" y="119"/>
                      </a:lnTo>
                      <a:lnTo>
                        <a:pt x="127" y="117"/>
                      </a:lnTo>
                      <a:lnTo>
                        <a:pt x="129" y="116"/>
                      </a:lnTo>
                      <a:lnTo>
                        <a:pt x="130" y="115"/>
                      </a:lnTo>
                      <a:lnTo>
                        <a:pt x="131" y="112"/>
                      </a:lnTo>
                      <a:lnTo>
                        <a:pt x="133" y="111"/>
                      </a:lnTo>
                      <a:lnTo>
                        <a:pt x="134" y="110"/>
                      </a:lnTo>
                      <a:lnTo>
                        <a:pt x="136" y="107"/>
                      </a:lnTo>
                      <a:lnTo>
                        <a:pt x="140" y="103"/>
                      </a:lnTo>
                      <a:lnTo>
                        <a:pt x="142" y="99"/>
                      </a:lnTo>
                      <a:lnTo>
                        <a:pt x="145" y="95"/>
                      </a:lnTo>
                      <a:lnTo>
                        <a:pt x="149" y="92"/>
                      </a:lnTo>
                      <a:lnTo>
                        <a:pt x="152" y="87"/>
                      </a:lnTo>
                      <a:lnTo>
                        <a:pt x="156" y="84"/>
                      </a:lnTo>
                      <a:lnTo>
                        <a:pt x="159" y="79"/>
                      </a:lnTo>
                      <a:lnTo>
                        <a:pt x="163" y="74"/>
                      </a:lnTo>
                      <a:lnTo>
                        <a:pt x="166" y="71"/>
                      </a:lnTo>
                      <a:lnTo>
                        <a:pt x="170" y="66"/>
                      </a:lnTo>
                      <a:lnTo>
                        <a:pt x="174" y="63"/>
                      </a:lnTo>
                      <a:lnTo>
                        <a:pt x="178" y="58"/>
                      </a:lnTo>
                      <a:lnTo>
                        <a:pt x="181" y="55"/>
                      </a:lnTo>
                      <a:lnTo>
                        <a:pt x="186" y="50"/>
                      </a:lnTo>
                      <a:lnTo>
                        <a:pt x="189" y="47"/>
                      </a:lnTo>
                      <a:lnTo>
                        <a:pt x="193" y="43"/>
                      </a:lnTo>
                      <a:lnTo>
                        <a:pt x="197" y="39"/>
                      </a:lnTo>
                      <a:lnTo>
                        <a:pt x="201" y="35"/>
                      </a:lnTo>
                      <a:lnTo>
                        <a:pt x="204" y="32"/>
                      </a:lnTo>
                      <a:lnTo>
                        <a:pt x="209" y="28"/>
                      </a:lnTo>
                      <a:lnTo>
                        <a:pt x="212" y="25"/>
                      </a:lnTo>
                      <a:lnTo>
                        <a:pt x="216" y="21"/>
                      </a:lnTo>
                      <a:lnTo>
                        <a:pt x="219" y="19"/>
                      </a:lnTo>
                      <a:lnTo>
                        <a:pt x="223" y="15"/>
                      </a:lnTo>
                      <a:lnTo>
                        <a:pt x="227" y="13"/>
                      </a:lnTo>
                      <a:lnTo>
                        <a:pt x="230" y="11"/>
                      </a:lnTo>
                      <a:lnTo>
                        <a:pt x="233" y="9"/>
                      </a:lnTo>
                      <a:lnTo>
                        <a:pt x="237" y="6"/>
                      </a:lnTo>
                      <a:lnTo>
                        <a:pt x="240" y="4"/>
                      </a:lnTo>
                      <a:lnTo>
                        <a:pt x="242" y="2"/>
                      </a:lnTo>
                      <a:lnTo>
                        <a:pt x="246" y="0"/>
                      </a:lnTo>
                      <a:close/>
                      <a:moveTo>
                        <a:pt x="291" y="37"/>
                      </a:moveTo>
                      <a:lnTo>
                        <a:pt x="285" y="40"/>
                      </a:lnTo>
                      <a:lnTo>
                        <a:pt x="279" y="42"/>
                      </a:lnTo>
                      <a:lnTo>
                        <a:pt x="274" y="44"/>
                      </a:lnTo>
                      <a:lnTo>
                        <a:pt x="268" y="48"/>
                      </a:lnTo>
                      <a:lnTo>
                        <a:pt x="263" y="51"/>
                      </a:lnTo>
                      <a:lnTo>
                        <a:pt x="257" y="56"/>
                      </a:lnTo>
                      <a:lnTo>
                        <a:pt x="252" y="60"/>
                      </a:lnTo>
                      <a:lnTo>
                        <a:pt x="246" y="64"/>
                      </a:lnTo>
                      <a:lnTo>
                        <a:pt x="241" y="70"/>
                      </a:lnTo>
                      <a:lnTo>
                        <a:pt x="235" y="74"/>
                      </a:lnTo>
                      <a:lnTo>
                        <a:pt x="230" y="79"/>
                      </a:lnTo>
                      <a:lnTo>
                        <a:pt x="225" y="85"/>
                      </a:lnTo>
                      <a:lnTo>
                        <a:pt x="219" y="91"/>
                      </a:lnTo>
                      <a:lnTo>
                        <a:pt x="213" y="96"/>
                      </a:lnTo>
                      <a:lnTo>
                        <a:pt x="209" y="102"/>
                      </a:lnTo>
                      <a:lnTo>
                        <a:pt x="203" y="108"/>
                      </a:lnTo>
                      <a:lnTo>
                        <a:pt x="198" y="114"/>
                      </a:lnTo>
                      <a:lnTo>
                        <a:pt x="193" y="119"/>
                      </a:lnTo>
                      <a:lnTo>
                        <a:pt x="187" y="125"/>
                      </a:lnTo>
                      <a:lnTo>
                        <a:pt x="182" y="131"/>
                      </a:lnTo>
                      <a:lnTo>
                        <a:pt x="177" y="137"/>
                      </a:lnTo>
                      <a:lnTo>
                        <a:pt x="172" y="143"/>
                      </a:lnTo>
                      <a:lnTo>
                        <a:pt x="166" y="148"/>
                      </a:lnTo>
                      <a:lnTo>
                        <a:pt x="161" y="154"/>
                      </a:lnTo>
                      <a:lnTo>
                        <a:pt x="157" y="160"/>
                      </a:lnTo>
                      <a:lnTo>
                        <a:pt x="151" y="164"/>
                      </a:lnTo>
                      <a:lnTo>
                        <a:pt x="146" y="169"/>
                      </a:lnTo>
                      <a:lnTo>
                        <a:pt x="141" y="175"/>
                      </a:lnTo>
                      <a:lnTo>
                        <a:pt x="136" y="179"/>
                      </a:lnTo>
                      <a:lnTo>
                        <a:pt x="131" y="183"/>
                      </a:lnTo>
                      <a:lnTo>
                        <a:pt x="126" y="188"/>
                      </a:lnTo>
                      <a:lnTo>
                        <a:pt x="121" y="191"/>
                      </a:lnTo>
                      <a:lnTo>
                        <a:pt x="101" y="205"/>
                      </a:lnTo>
                      <a:lnTo>
                        <a:pt x="101" y="206"/>
                      </a:lnTo>
                      <a:lnTo>
                        <a:pt x="101" y="207"/>
                      </a:lnTo>
                      <a:lnTo>
                        <a:pt x="101" y="208"/>
                      </a:lnTo>
                      <a:lnTo>
                        <a:pt x="101" y="210"/>
                      </a:lnTo>
                      <a:lnTo>
                        <a:pt x="101" y="211"/>
                      </a:lnTo>
                      <a:lnTo>
                        <a:pt x="101" y="212"/>
                      </a:lnTo>
                      <a:lnTo>
                        <a:pt x="101" y="213"/>
                      </a:lnTo>
                      <a:lnTo>
                        <a:pt x="103" y="214"/>
                      </a:lnTo>
                      <a:lnTo>
                        <a:pt x="103" y="215"/>
                      </a:lnTo>
                      <a:lnTo>
                        <a:pt x="103" y="216"/>
                      </a:lnTo>
                      <a:lnTo>
                        <a:pt x="103" y="218"/>
                      </a:lnTo>
                      <a:lnTo>
                        <a:pt x="103" y="219"/>
                      </a:lnTo>
                      <a:lnTo>
                        <a:pt x="103" y="220"/>
                      </a:lnTo>
                      <a:lnTo>
                        <a:pt x="104" y="221"/>
                      </a:lnTo>
                      <a:lnTo>
                        <a:pt x="104" y="223"/>
                      </a:lnTo>
                      <a:lnTo>
                        <a:pt x="104" y="225"/>
                      </a:lnTo>
                      <a:lnTo>
                        <a:pt x="104" y="226"/>
                      </a:lnTo>
                      <a:lnTo>
                        <a:pt x="104" y="227"/>
                      </a:lnTo>
                      <a:lnTo>
                        <a:pt x="104" y="228"/>
                      </a:lnTo>
                      <a:lnTo>
                        <a:pt x="105" y="229"/>
                      </a:lnTo>
                      <a:lnTo>
                        <a:pt x="105" y="230"/>
                      </a:lnTo>
                      <a:lnTo>
                        <a:pt x="105" y="231"/>
                      </a:lnTo>
                      <a:lnTo>
                        <a:pt x="105" y="233"/>
                      </a:lnTo>
                      <a:lnTo>
                        <a:pt x="105" y="234"/>
                      </a:lnTo>
                      <a:lnTo>
                        <a:pt x="105" y="235"/>
                      </a:lnTo>
                      <a:lnTo>
                        <a:pt x="105" y="236"/>
                      </a:lnTo>
                      <a:lnTo>
                        <a:pt x="105" y="237"/>
                      </a:lnTo>
                      <a:lnTo>
                        <a:pt x="106" y="238"/>
                      </a:lnTo>
                      <a:lnTo>
                        <a:pt x="106" y="240"/>
                      </a:lnTo>
                      <a:lnTo>
                        <a:pt x="106" y="241"/>
                      </a:lnTo>
                      <a:lnTo>
                        <a:pt x="105" y="242"/>
                      </a:lnTo>
                      <a:lnTo>
                        <a:pt x="105" y="243"/>
                      </a:lnTo>
                      <a:lnTo>
                        <a:pt x="104" y="243"/>
                      </a:lnTo>
                      <a:lnTo>
                        <a:pt x="104" y="244"/>
                      </a:lnTo>
                      <a:lnTo>
                        <a:pt x="103" y="244"/>
                      </a:lnTo>
                      <a:lnTo>
                        <a:pt x="103" y="245"/>
                      </a:lnTo>
                      <a:lnTo>
                        <a:pt x="101" y="245"/>
                      </a:lnTo>
                      <a:lnTo>
                        <a:pt x="101" y="246"/>
                      </a:lnTo>
                      <a:lnTo>
                        <a:pt x="100" y="248"/>
                      </a:lnTo>
                      <a:lnTo>
                        <a:pt x="99" y="249"/>
                      </a:lnTo>
                      <a:lnTo>
                        <a:pt x="99" y="250"/>
                      </a:lnTo>
                      <a:lnTo>
                        <a:pt x="98" y="250"/>
                      </a:lnTo>
                      <a:lnTo>
                        <a:pt x="98" y="251"/>
                      </a:lnTo>
                      <a:lnTo>
                        <a:pt x="97" y="251"/>
                      </a:lnTo>
                      <a:lnTo>
                        <a:pt x="97" y="252"/>
                      </a:lnTo>
                      <a:lnTo>
                        <a:pt x="96" y="253"/>
                      </a:lnTo>
                      <a:lnTo>
                        <a:pt x="96" y="255"/>
                      </a:lnTo>
                      <a:lnTo>
                        <a:pt x="94" y="255"/>
                      </a:lnTo>
                      <a:lnTo>
                        <a:pt x="94" y="256"/>
                      </a:lnTo>
                      <a:lnTo>
                        <a:pt x="93" y="257"/>
                      </a:lnTo>
                      <a:lnTo>
                        <a:pt x="92" y="258"/>
                      </a:lnTo>
                      <a:lnTo>
                        <a:pt x="92" y="259"/>
                      </a:lnTo>
                      <a:lnTo>
                        <a:pt x="91" y="259"/>
                      </a:lnTo>
                      <a:lnTo>
                        <a:pt x="91" y="260"/>
                      </a:lnTo>
                      <a:lnTo>
                        <a:pt x="90" y="260"/>
                      </a:lnTo>
                      <a:lnTo>
                        <a:pt x="90" y="261"/>
                      </a:lnTo>
                      <a:lnTo>
                        <a:pt x="145" y="264"/>
                      </a:lnTo>
                      <a:lnTo>
                        <a:pt x="86" y="267"/>
                      </a:lnTo>
                      <a:lnTo>
                        <a:pt x="86" y="268"/>
                      </a:lnTo>
                      <a:lnTo>
                        <a:pt x="85" y="270"/>
                      </a:lnTo>
                      <a:lnTo>
                        <a:pt x="84" y="271"/>
                      </a:lnTo>
                      <a:lnTo>
                        <a:pt x="84" y="272"/>
                      </a:lnTo>
                      <a:lnTo>
                        <a:pt x="83" y="273"/>
                      </a:lnTo>
                      <a:lnTo>
                        <a:pt x="83" y="274"/>
                      </a:lnTo>
                      <a:lnTo>
                        <a:pt x="82" y="275"/>
                      </a:lnTo>
                      <a:lnTo>
                        <a:pt x="81" y="277"/>
                      </a:lnTo>
                      <a:lnTo>
                        <a:pt x="81" y="278"/>
                      </a:lnTo>
                      <a:lnTo>
                        <a:pt x="79" y="279"/>
                      </a:lnTo>
                      <a:lnTo>
                        <a:pt x="79" y="280"/>
                      </a:lnTo>
                      <a:lnTo>
                        <a:pt x="78" y="281"/>
                      </a:lnTo>
                      <a:lnTo>
                        <a:pt x="78" y="282"/>
                      </a:lnTo>
                      <a:lnTo>
                        <a:pt x="77" y="283"/>
                      </a:lnTo>
                      <a:lnTo>
                        <a:pt x="76" y="285"/>
                      </a:lnTo>
                      <a:lnTo>
                        <a:pt x="76" y="286"/>
                      </a:lnTo>
                      <a:lnTo>
                        <a:pt x="75" y="287"/>
                      </a:lnTo>
                      <a:lnTo>
                        <a:pt x="75" y="288"/>
                      </a:lnTo>
                      <a:lnTo>
                        <a:pt x="74" y="289"/>
                      </a:lnTo>
                      <a:lnTo>
                        <a:pt x="73" y="290"/>
                      </a:lnTo>
                      <a:lnTo>
                        <a:pt x="73" y="292"/>
                      </a:lnTo>
                      <a:lnTo>
                        <a:pt x="71" y="292"/>
                      </a:lnTo>
                      <a:lnTo>
                        <a:pt x="71" y="293"/>
                      </a:lnTo>
                      <a:lnTo>
                        <a:pt x="128" y="297"/>
                      </a:lnTo>
                      <a:lnTo>
                        <a:pt x="69" y="297"/>
                      </a:lnTo>
                      <a:lnTo>
                        <a:pt x="69" y="298"/>
                      </a:lnTo>
                      <a:lnTo>
                        <a:pt x="68" y="301"/>
                      </a:lnTo>
                      <a:lnTo>
                        <a:pt x="67" y="303"/>
                      </a:lnTo>
                      <a:lnTo>
                        <a:pt x="66" y="304"/>
                      </a:lnTo>
                      <a:lnTo>
                        <a:pt x="64" y="307"/>
                      </a:lnTo>
                      <a:lnTo>
                        <a:pt x="64" y="309"/>
                      </a:lnTo>
                      <a:lnTo>
                        <a:pt x="63" y="311"/>
                      </a:lnTo>
                      <a:lnTo>
                        <a:pt x="62" y="313"/>
                      </a:lnTo>
                      <a:lnTo>
                        <a:pt x="61" y="315"/>
                      </a:lnTo>
                      <a:lnTo>
                        <a:pt x="60" y="317"/>
                      </a:lnTo>
                      <a:lnTo>
                        <a:pt x="59" y="319"/>
                      </a:lnTo>
                      <a:lnTo>
                        <a:pt x="57" y="322"/>
                      </a:lnTo>
                      <a:lnTo>
                        <a:pt x="56" y="324"/>
                      </a:lnTo>
                      <a:lnTo>
                        <a:pt x="55" y="326"/>
                      </a:lnTo>
                      <a:lnTo>
                        <a:pt x="55" y="328"/>
                      </a:lnTo>
                      <a:lnTo>
                        <a:pt x="54" y="331"/>
                      </a:lnTo>
                      <a:lnTo>
                        <a:pt x="53" y="333"/>
                      </a:lnTo>
                      <a:lnTo>
                        <a:pt x="52" y="335"/>
                      </a:lnTo>
                      <a:lnTo>
                        <a:pt x="51" y="338"/>
                      </a:lnTo>
                      <a:lnTo>
                        <a:pt x="49" y="340"/>
                      </a:lnTo>
                      <a:lnTo>
                        <a:pt x="48" y="342"/>
                      </a:lnTo>
                      <a:lnTo>
                        <a:pt x="48" y="345"/>
                      </a:lnTo>
                      <a:lnTo>
                        <a:pt x="47" y="347"/>
                      </a:lnTo>
                      <a:lnTo>
                        <a:pt x="46" y="349"/>
                      </a:lnTo>
                      <a:lnTo>
                        <a:pt x="46" y="352"/>
                      </a:lnTo>
                      <a:lnTo>
                        <a:pt x="45" y="354"/>
                      </a:lnTo>
                      <a:lnTo>
                        <a:pt x="44" y="356"/>
                      </a:lnTo>
                      <a:lnTo>
                        <a:pt x="44" y="359"/>
                      </a:lnTo>
                      <a:lnTo>
                        <a:pt x="42" y="361"/>
                      </a:lnTo>
                      <a:lnTo>
                        <a:pt x="42" y="363"/>
                      </a:lnTo>
                      <a:lnTo>
                        <a:pt x="41" y="365"/>
                      </a:lnTo>
                      <a:lnTo>
                        <a:pt x="41" y="367"/>
                      </a:lnTo>
                      <a:lnTo>
                        <a:pt x="41" y="368"/>
                      </a:lnTo>
                      <a:lnTo>
                        <a:pt x="41" y="369"/>
                      </a:lnTo>
                      <a:lnTo>
                        <a:pt x="41" y="370"/>
                      </a:lnTo>
                      <a:lnTo>
                        <a:pt x="41" y="371"/>
                      </a:lnTo>
                      <a:lnTo>
                        <a:pt x="41" y="372"/>
                      </a:lnTo>
                      <a:lnTo>
                        <a:pt x="41" y="374"/>
                      </a:lnTo>
                      <a:lnTo>
                        <a:pt x="41" y="375"/>
                      </a:lnTo>
                      <a:lnTo>
                        <a:pt x="41" y="376"/>
                      </a:lnTo>
                      <a:lnTo>
                        <a:pt x="41" y="377"/>
                      </a:lnTo>
                      <a:lnTo>
                        <a:pt x="41" y="378"/>
                      </a:lnTo>
                      <a:lnTo>
                        <a:pt x="41" y="379"/>
                      </a:lnTo>
                      <a:lnTo>
                        <a:pt x="41" y="380"/>
                      </a:lnTo>
                      <a:lnTo>
                        <a:pt x="41" y="382"/>
                      </a:lnTo>
                      <a:lnTo>
                        <a:pt x="41" y="383"/>
                      </a:lnTo>
                      <a:lnTo>
                        <a:pt x="41" y="384"/>
                      </a:lnTo>
                      <a:lnTo>
                        <a:pt x="41" y="385"/>
                      </a:lnTo>
                      <a:lnTo>
                        <a:pt x="41" y="386"/>
                      </a:lnTo>
                      <a:lnTo>
                        <a:pt x="41" y="387"/>
                      </a:lnTo>
                      <a:lnTo>
                        <a:pt x="41" y="389"/>
                      </a:lnTo>
                      <a:lnTo>
                        <a:pt x="41" y="390"/>
                      </a:lnTo>
                      <a:lnTo>
                        <a:pt x="41" y="391"/>
                      </a:lnTo>
                      <a:lnTo>
                        <a:pt x="41" y="392"/>
                      </a:lnTo>
                      <a:lnTo>
                        <a:pt x="41" y="393"/>
                      </a:lnTo>
                      <a:lnTo>
                        <a:pt x="41" y="395"/>
                      </a:lnTo>
                      <a:lnTo>
                        <a:pt x="41" y="397"/>
                      </a:lnTo>
                      <a:lnTo>
                        <a:pt x="41" y="398"/>
                      </a:lnTo>
                      <a:lnTo>
                        <a:pt x="41" y="400"/>
                      </a:lnTo>
                      <a:lnTo>
                        <a:pt x="41" y="401"/>
                      </a:lnTo>
                      <a:lnTo>
                        <a:pt x="41" y="402"/>
                      </a:lnTo>
                      <a:lnTo>
                        <a:pt x="41" y="405"/>
                      </a:lnTo>
                      <a:lnTo>
                        <a:pt x="77" y="424"/>
                      </a:lnTo>
                      <a:lnTo>
                        <a:pt x="83" y="424"/>
                      </a:lnTo>
                      <a:lnTo>
                        <a:pt x="89" y="423"/>
                      </a:lnTo>
                      <a:lnTo>
                        <a:pt x="94" y="421"/>
                      </a:lnTo>
                      <a:lnTo>
                        <a:pt x="100" y="419"/>
                      </a:lnTo>
                      <a:lnTo>
                        <a:pt x="105" y="415"/>
                      </a:lnTo>
                      <a:lnTo>
                        <a:pt x="109" y="412"/>
                      </a:lnTo>
                      <a:lnTo>
                        <a:pt x="114" y="407"/>
                      </a:lnTo>
                      <a:lnTo>
                        <a:pt x="119" y="401"/>
                      </a:lnTo>
                      <a:lnTo>
                        <a:pt x="122" y="395"/>
                      </a:lnTo>
                      <a:lnTo>
                        <a:pt x="126" y="389"/>
                      </a:lnTo>
                      <a:lnTo>
                        <a:pt x="130" y="382"/>
                      </a:lnTo>
                      <a:lnTo>
                        <a:pt x="134" y="375"/>
                      </a:lnTo>
                      <a:lnTo>
                        <a:pt x="136" y="367"/>
                      </a:lnTo>
                      <a:lnTo>
                        <a:pt x="140" y="359"/>
                      </a:lnTo>
                      <a:lnTo>
                        <a:pt x="143" y="350"/>
                      </a:lnTo>
                      <a:lnTo>
                        <a:pt x="145" y="342"/>
                      </a:lnTo>
                      <a:lnTo>
                        <a:pt x="149" y="334"/>
                      </a:lnTo>
                      <a:lnTo>
                        <a:pt x="151" y="325"/>
                      </a:lnTo>
                      <a:lnTo>
                        <a:pt x="153" y="316"/>
                      </a:lnTo>
                      <a:lnTo>
                        <a:pt x="157" y="308"/>
                      </a:lnTo>
                      <a:lnTo>
                        <a:pt x="159" y="298"/>
                      </a:lnTo>
                      <a:lnTo>
                        <a:pt x="161" y="290"/>
                      </a:lnTo>
                      <a:lnTo>
                        <a:pt x="164" y="281"/>
                      </a:lnTo>
                      <a:lnTo>
                        <a:pt x="166" y="273"/>
                      </a:lnTo>
                      <a:lnTo>
                        <a:pt x="168" y="265"/>
                      </a:lnTo>
                      <a:lnTo>
                        <a:pt x="172" y="257"/>
                      </a:lnTo>
                      <a:lnTo>
                        <a:pt x="174" y="250"/>
                      </a:lnTo>
                      <a:lnTo>
                        <a:pt x="177" y="243"/>
                      </a:lnTo>
                      <a:lnTo>
                        <a:pt x="180" y="236"/>
                      </a:lnTo>
                      <a:lnTo>
                        <a:pt x="182" y="230"/>
                      </a:lnTo>
                      <a:lnTo>
                        <a:pt x="185" y="225"/>
                      </a:lnTo>
                      <a:lnTo>
                        <a:pt x="188" y="219"/>
                      </a:lnTo>
                      <a:lnTo>
                        <a:pt x="187" y="225"/>
                      </a:lnTo>
                      <a:lnTo>
                        <a:pt x="187" y="229"/>
                      </a:lnTo>
                      <a:lnTo>
                        <a:pt x="186" y="234"/>
                      </a:lnTo>
                      <a:lnTo>
                        <a:pt x="185" y="238"/>
                      </a:lnTo>
                      <a:lnTo>
                        <a:pt x="185" y="244"/>
                      </a:lnTo>
                      <a:lnTo>
                        <a:pt x="183" y="249"/>
                      </a:lnTo>
                      <a:lnTo>
                        <a:pt x="183" y="253"/>
                      </a:lnTo>
                      <a:lnTo>
                        <a:pt x="183" y="258"/>
                      </a:lnTo>
                      <a:lnTo>
                        <a:pt x="182" y="264"/>
                      </a:lnTo>
                      <a:lnTo>
                        <a:pt x="182" y="268"/>
                      </a:lnTo>
                      <a:lnTo>
                        <a:pt x="182" y="273"/>
                      </a:lnTo>
                      <a:lnTo>
                        <a:pt x="182" y="278"/>
                      </a:lnTo>
                      <a:lnTo>
                        <a:pt x="182" y="282"/>
                      </a:lnTo>
                      <a:lnTo>
                        <a:pt x="182" y="287"/>
                      </a:lnTo>
                      <a:lnTo>
                        <a:pt x="182" y="292"/>
                      </a:lnTo>
                      <a:lnTo>
                        <a:pt x="183" y="296"/>
                      </a:lnTo>
                      <a:lnTo>
                        <a:pt x="183" y="301"/>
                      </a:lnTo>
                      <a:lnTo>
                        <a:pt x="185" y="304"/>
                      </a:lnTo>
                      <a:lnTo>
                        <a:pt x="186" y="309"/>
                      </a:lnTo>
                      <a:lnTo>
                        <a:pt x="187" y="312"/>
                      </a:lnTo>
                      <a:lnTo>
                        <a:pt x="188" y="317"/>
                      </a:lnTo>
                      <a:lnTo>
                        <a:pt x="189" y="320"/>
                      </a:lnTo>
                      <a:lnTo>
                        <a:pt x="192" y="324"/>
                      </a:lnTo>
                      <a:lnTo>
                        <a:pt x="193" y="327"/>
                      </a:lnTo>
                      <a:lnTo>
                        <a:pt x="195" y="331"/>
                      </a:lnTo>
                      <a:lnTo>
                        <a:pt x="197" y="334"/>
                      </a:lnTo>
                      <a:lnTo>
                        <a:pt x="200" y="337"/>
                      </a:lnTo>
                      <a:lnTo>
                        <a:pt x="203" y="340"/>
                      </a:lnTo>
                      <a:lnTo>
                        <a:pt x="205" y="342"/>
                      </a:lnTo>
                      <a:lnTo>
                        <a:pt x="209" y="345"/>
                      </a:lnTo>
                      <a:lnTo>
                        <a:pt x="212" y="347"/>
                      </a:lnTo>
                      <a:lnTo>
                        <a:pt x="217" y="349"/>
                      </a:lnTo>
                      <a:lnTo>
                        <a:pt x="225" y="360"/>
                      </a:lnTo>
                      <a:lnTo>
                        <a:pt x="227" y="360"/>
                      </a:lnTo>
                      <a:lnTo>
                        <a:pt x="230" y="360"/>
                      </a:lnTo>
                      <a:lnTo>
                        <a:pt x="232" y="360"/>
                      </a:lnTo>
                      <a:lnTo>
                        <a:pt x="233" y="360"/>
                      </a:lnTo>
                      <a:lnTo>
                        <a:pt x="235" y="360"/>
                      </a:lnTo>
                      <a:lnTo>
                        <a:pt x="238" y="361"/>
                      </a:lnTo>
                      <a:lnTo>
                        <a:pt x="240" y="361"/>
                      </a:lnTo>
                      <a:lnTo>
                        <a:pt x="242" y="361"/>
                      </a:lnTo>
                      <a:lnTo>
                        <a:pt x="245" y="362"/>
                      </a:lnTo>
                      <a:lnTo>
                        <a:pt x="247" y="362"/>
                      </a:lnTo>
                      <a:lnTo>
                        <a:pt x="248" y="362"/>
                      </a:lnTo>
                      <a:lnTo>
                        <a:pt x="250" y="363"/>
                      </a:lnTo>
                      <a:lnTo>
                        <a:pt x="253" y="363"/>
                      </a:lnTo>
                      <a:lnTo>
                        <a:pt x="255" y="364"/>
                      </a:lnTo>
                      <a:lnTo>
                        <a:pt x="257" y="364"/>
                      </a:lnTo>
                      <a:lnTo>
                        <a:pt x="260" y="364"/>
                      </a:lnTo>
                      <a:lnTo>
                        <a:pt x="262" y="365"/>
                      </a:lnTo>
                      <a:lnTo>
                        <a:pt x="264" y="365"/>
                      </a:lnTo>
                      <a:lnTo>
                        <a:pt x="267" y="367"/>
                      </a:lnTo>
                      <a:lnTo>
                        <a:pt x="269" y="367"/>
                      </a:lnTo>
                      <a:lnTo>
                        <a:pt x="271" y="367"/>
                      </a:lnTo>
                      <a:lnTo>
                        <a:pt x="274" y="368"/>
                      </a:lnTo>
                      <a:lnTo>
                        <a:pt x="276" y="368"/>
                      </a:lnTo>
                      <a:lnTo>
                        <a:pt x="278" y="368"/>
                      </a:lnTo>
                      <a:lnTo>
                        <a:pt x="281" y="369"/>
                      </a:lnTo>
                      <a:lnTo>
                        <a:pt x="284" y="369"/>
                      </a:lnTo>
                      <a:lnTo>
                        <a:pt x="286" y="369"/>
                      </a:lnTo>
                      <a:lnTo>
                        <a:pt x="289" y="369"/>
                      </a:lnTo>
                      <a:lnTo>
                        <a:pt x="291" y="370"/>
                      </a:lnTo>
                      <a:lnTo>
                        <a:pt x="293" y="370"/>
                      </a:lnTo>
                      <a:lnTo>
                        <a:pt x="296" y="370"/>
                      </a:lnTo>
                      <a:lnTo>
                        <a:pt x="298" y="370"/>
                      </a:lnTo>
                      <a:lnTo>
                        <a:pt x="297" y="372"/>
                      </a:lnTo>
                      <a:lnTo>
                        <a:pt x="294" y="376"/>
                      </a:lnTo>
                      <a:lnTo>
                        <a:pt x="292" y="378"/>
                      </a:lnTo>
                      <a:lnTo>
                        <a:pt x="291" y="380"/>
                      </a:lnTo>
                      <a:lnTo>
                        <a:pt x="289" y="382"/>
                      </a:lnTo>
                      <a:lnTo>
                        <a:pt x="286" y="384"/>
                      </a:lnTo>
                      <a:lnTo>
                        <a:pt x="284" y="385"/>
                      </a:lnTo>
                      <a:lnTo>
                        <a:pt x="283" y="387"/>
                      </a:lnTo>
                      <a:lnTo>
                        <a:pt x="281" y="389"/>
                      </a:lnTo>
                      <a:lnTo>
                        <a:pt x="278" y="390"/>
                      </a:lnTo>
                      <a:lnTo>
                        <a:pt x="275" y="391"/>
                      </a:lnTo>
                      <a:lnTo>
                        <a:pt x="272" y="392"/>
                      </a:lnTo>
                      <a:lnTo>
                        <a:pt x="270" y="392"/>
                      </a:lnTo>
                      <a:lnTo>
                        <a:pt x="268" y="393"/>
                      </a:lnTo>
                      <a:lnTo>
                        <a:pt x="265" y="394"/>
                      </a:lnTo>
                      <a:lnTo>
                        <a:pt x="263" y="394"/>
                      </a:lnTo>
                      <a:lnTo>
                        <a:pt x="260" y="395"/>
                      </a:lnTo>
                      <a:lnTo>
                        <a:pt x="257" y="395"/>
                      </a:lnTo>
                      <a:lnTo>
                        <a:pt x="255" y="395"/>
                      </a:lnTo>
                      <a:lnTo>
                        <a:pt x="252" y="395"/>
                      </a:lnTo>
                      <a:lnTo>
                        <a:pt x="249" y="395"/>
                      </a:lnTo>
                      <a:lnTo>
                        <a:pt x="247" y="397"/>
                      </a:lnTo>
                      <a:lnTo>
                        <a:pt x="244" y="397"/>
                      </a:lnTo>
                      <a:lnTo>
                        <a:pt x="241" y="397"/>
                      </a:lnTo>
                      <a:lnTo>
                        <a:pt x="239" y="397"/>
                      </a:lnTo>
                      <a:lnTo>
                        <a:pt x="237" y="397"/>
                      </a:lnTo>
                      <a:lnTo>
                        <a:pt x="233" y="397"/>
                      </a:lnTo>
                      <a:lnTo>
                        <a:pt x="231" y="395"/>
                      </a:lnTo>
                      <a:lnTo>
                        <a:pt x="229" y="395"/>
                      </a:lnTo>
                      <a:lnTo>
                        <a:pt x="226" y="395"/>
                      </a:lnTo>
                      <a:lnTo>
                        <a:pt x="223" y="395"/>
                      </a:lnTo>
                      <a:lnTo>
                        <a:pt x="220" y="395"/>
                      </a:lnTo>
                      <a:lnTo>
                        <a:pt x="200" y="370"/>
                      </a:lnTo>
                      <a:lnTo>
                        <a:pt x="200" y="376"/>
                      </a:lnTo>
                      <a:lnTo>
                        <a:pt x="201" y="382"/>
                      </a:lnTo>
                      <a:lnTo>
                        <a:pt x="202" y="387"/>
                      </a:lnTo>
                      <a:lnTo>
                        <a:pt x="203" y="392"/>
                      </a:lnTo>
                      <a:lnTo>
                        <a:pt x="205" y="397"/>
                      </a:lnTo>
                      <a:lnTo>
                        <a:pt x="208" y="401"/>
                      </a:lnTo>
                      <a:lnTo>
                        <a:pt x="210" y="406"/>
                      </a:lnTo>
                      <a:lnTo>
                        <a:pt x="213" y="409"/>
                      </a:lnTo>
                      <a:lnTo>
                        <a:pt x="216" y="413"/>
                      </a:lnTo>
                      <a:lnTo>
                        <a:pt x="219" y="416"/>
                      </a:lnTo>
                      <a:lnTo>
                        <a:pt x="224" y="420"/>
                      </a:lnTo>
                      <a:lnTo>
                        <a:pt x="227" y="423"/>
                      </a:lnTo>
                      <a:lnTo>
                        <a:pt x="232" y="426"/>
                      </a:lnTo>
                      <a:lnTo>
                        <a:pt x="235" y="428"/>
                      </a:lnTo>
                      <a:lnTo>
                        <a:pt x="240" y="430"/>
                      </a:lnTo>
                      <a:lnTo>
                        <a:pt x="245" y="432"/>
                      </a:lnTo>
                      <a:lnTo>
                        <a:pt x="249" y="435"/>
                      </a:lnTo>
                      <a:lnTo>
                        <a:pt x="255" y="436"/>
                      </a:lnTo>
                      <a:lnTo>
                        <a:pt x="260" y="438"/>
                      </a:lnTo>
                      <a:lnTo>
                        <a:pt x="264" y="439"/>
                      </a:lnTo>
                      <a:lnTo>
                        <a:pt x="269" y="441"/>
                      </a:lnTo>
                      <a:lnTo>
                        <a:pt x="275" y="443"/>
                      </a:lnTo>
                      <a:lnTo>
                        <a:pt x="279" y="444"/>
                      </a:lnTo>
                      <a:lnTo>
                        <a:pt x="284" y="445"/>
                      </a:lnTo>
                      <a:lnTo>
                        <a:pt x="290" y="446"/>
                      </a:lnTo>
                      <a:lnTo>
                        <a:pt x="294" y="447"/>
                      </a:lnTo>
                      <a:lnTo>
                        <a:pt x="299" y="447"/>
                      </a:lnTo>
                      <a:lnTo>
                        <a:pt x="304" y="449"/>
                      </a:lnTo>
                      <a:lnTo>
                        <a:pt x="307" y="450"/>
                      </a:lnTo>
                      <a:lnTo>
                        <a:pt x="312" y="451"/>
                      </a:lnTo>
                      <a:lnTo>
                        <a:pt x="315" y="452"/>
                      </a:lnTo>
                      <a:lnTo>
                        <a:pt x="320" y="453"/>
                      </a:lnTo>
                      <a:lnTo>
                        <a:pt x="322" y="453"/>
                      </a:lnTo>
                      <a:lnTo>
                        <a:pt x="326" y="454"/>
                      </a:lnTo>
                      <a:lnTo>
                        <a:pt x="329" y="454"/>
                      </a:lnTo>
                      <a:lnTo>
                        <a:pt x="332" y="456"/>
                      </a:lnTo>
                      <a:lnTo>
                        <a:pt x="337" y="457"/>
                      </a:lnTo>
                      <a:lnTo>
                        <a:pt x="341" y="458"/>
                      </a:lnTo>
                      <a:lnTo>
                        <a:pt x="345" y="459"/>
                      </a:lnTo>
                      <a:lnTo>
                        <a:pt x="350" y="460"/>
                      </a:lnTo>
                      <a:lnTo>
                        <a:pt x="354" y="461"/>
                      </a:lnTo>
                      <a:lnTo>
                        <a:pt x="359" y="462"/>
                      </a:lnTo>
                      <a:lnTo>
                        <a:pt x="364" y="465"/>
                      </a:lnTo>
                      <a:lnTo>
                        <a:pt x="368" y="466"/>
                      </a:lnTo>
                      <a:lnTo>
                        <a:pt x="374" y="468"/>
                      </a:lnTo>
                      <a:lnTo>
                        <a:pt x="379" y="469"/>
                      </a:lnTo>
                      <a:lnTo>
                        <a:pt x="383" y="472"/>
                      </a:lnTo>
                      <a:lnTo>
                        <a:pt x="389" y="473"/>
                      </a:lnTo>
                      <a:lnTo>
                        <a:pt x="394" y="475"/>
                      </a:lnTo>
                      <a:lnTo>
                        <a:pt x="398" y="478"/>
                      </a:lnTo>
                      <a:lnTo>
                        <a:pt x="403" y="480"/>
                      </a:lnTo>
                      <a:lnTo>
                        <a:pt x="409" y="481"/>
                      </a:lnTo>
                      <a:lnTo>
                        <a:pt x="413" y="483"/>
                      </a:lnTo>
                      <a:lnTo>
                        <a:pt x="418" y="486"/>
                      </a:lnTo>
                      <a:lnTo>
                        <a:pt x="421" y="488"/>
                      </a:lnTo>
                      <a:lnTo>
                        <a:pt x="426" y="490"/>
                      </a:lnTo>
                      <a:lnTo>
                        <a:pt x="431" y="493"/>
                      </a:lnTo>
                      <a:lnTo>
                        <a:pt x="434" y="495"/>
                      </a:lnTo>
                      <a:lnTo>
                        <a:pt x="438" y="497"/>
                      </a:lnTo>
                      <a:lnTo>
                        <a:pt x="441" y="499"/>
                      </a:lnTo>
                      <a:lnTo>
                        <a:pt x="445" y="502"/>
                      </a:lnTo>
                      <a:lnTo>
                        <a:pt x="447" y="504"/>
                      </a:lnTo>
                      <a:lnTo>
                        <a:pt x="449" y="506"/>
                      </a:lnTo>
                      <a:lnTo>
                        <a:pt x="452" y="509"/>
                      </a:lnTo>
                      <a:lnTo>
                        <a:pt x="448" y="509"/>
                      </a:lnTo>
                      <a:lnTo>
                        <a:pt x="445" y="509"/>
                      </a:lnTo>
                      <a:lnTo>
                        <a:pt x="441" y="509"/>
                      </a:lnTo>
                      <a:lnTo>
                        <a:pt x="438" y="508"/>
                      </a:lnTo>
                      <a:lnTo>
                        <a:pt x="434" y="508"/>
                      </a:lnTo>
                      <a:lnTo>
                        <a:pt x="431" y="506"/>
                      </a:lnTo>
                      <a:lnTo>
                        <a:pt x="427" y="505"/>
                      </a:lnTo>
                      <a:lnTo>
                        <a:pt x="424" y="504"/>
                      </a:lnTo>
                      <a:lnTo>
                        <a:pt x="421" y="503"/>
                      </a:lnTo>
                      <a:lnTo>
                        <a:pt x="418" y="502"/>
                      </a:lnTo>
                      <a:lnTo>
                        <a:pt x="415" y="501"/>
                      </a:lnTo>
                      <a:lnTo>
                        <a:pt x="411" y="499"/>
                      </a:lnTo>
                      <a:lnTo>
                        <a:pt x="409" y="498"/>
                      </a:lnTo>
                      <a:lnTo>
                        <a:pt x="405" y="497"/>
                      </a:lnTo>
                      <a:lnTo>
                        <a:pt x="402" y="495"/>
                      </a:lnTo>
                      <a:lnTo>
                        <a:pt x="398" y="494"/>
                      </a:lnTo>
                      <a:lnTo>
                        <a:pt x="396" y="493"/>
                      </a:lnTo>
                      <a:lnTo>
                        <a:pt x="393" y="491"/>
                      </a:lnTo>
                      <a:lnTo>
                        <a:pt x="389" y="489"/>
                      </a:lnTo>
                      <a:lnTo>
                        <a:pt x="387" y="488"/>
                      </a:lnTo>
                      <a:lnTo>
                        <a:pt x="383" y="487"/>
                      </a:lnTo>
                      <a:lnTo>
                        <a:pt x="380" y="486"/>
                      </a:lnTo>
                      <a:lnTo>
                        <a:pt x="378" y="484"/>
                      </a:lnTo>
                      <a:lnTo>
                        <a:pt x="374" y="483"/>
                      </a:lnTo>
                      <a:lnTo>
                        <a:pt x="371" y="482"/>
                      </a:lnTo>
                      <a:lnTo>
                        <a:pt x="368" y="481"/>
                      </a:lnTo>
                      <a:lnTo>
                        <a:pt x="365" y="481"/>
                      </a:lnTo>
                      <a:lnTo>
                        <a:pt x="361" y="480"/>
                      </a:lnTo>
                      <a:lnTo>
                        <a:pt x="359" y="479"/>
                      </a:lnTo>
                      <a:lnTo>
                        <a:pt x="356" y="479"/>
                      </a:lnTo>
                      <a:lnTo>
                        <a:pt x="352" y="479"/>
                      </a:lnTo>
                      <a:lnTo>
                        <a:pt x="349" y="479"/>
                      </a:lnTo>
                      <a:lnTo>
                        <a:pt x="341" y="489"/>
                      </a:lnTo>
                      <a:lnTo>
                        <a:pt x="341" y="490"/>
                      </a:lnTo>
                      <a:lnTo>
                        <a:pt x="341" y="491"/>
                      </a:lnTo>
                      <a:lnTo>
                        <a:pt x="341" y="493"/>
                      </a:lnTo>
                      <a:lnTo>
                        <a:pt x="342" y="495"/>
                      </a:lnTo>
                      <a:lnTo>
                        <a:pt x="342" y="496"/>
                      </a:lnTo>
                      <a:lnTo>
                        <a:pt x="342" y="497"/>
                      </a:lnTo>
                      <a:lnTo>
                        <a:pt x="342" y="498"/>
                      </a:lnTo>
                      <a:lnTo>
                        <a:pt x="342" y="501"/>
                      </a:lnTo>
                      <a:lnTo>
                        <a:pt x="343" y="502"/>
                      </a:lnTo>
                      <a:lnTo>
                        <a:pt x="343" y="503"/>
                      </a:lnTo>
                      <a:lnTo>
                        <a:pt x="343" y="504"/>
                      </a:lnTo>
                      <a:lnTo>
                        <a:pt x="344" y="506"/>
                      </a:lnTo>
                      <a:lnTo>
                        <a:pt x="344" y="508"/>
                      </a:lnTo>
                      <a:lnTo>
                        <a:pt x="345" y="509"/>
                      </a:lnTo>
                      <a:lnTo>
                        <a:pt x="345" y="510"/>
                      </a:lnTo>
                      <a:lnTo>
                        <a:pt x="346" y="511"/>
                      </a:lnTo>
                      <a:lnTo>
                        <a:pt x="346" y="512"/>
                      </a:lnTo>
                      <a:lnTo>
                        <a:pt x="348" y="513"/>
                      </a:lnTo>
                      <a:lnTo>
                        <a:pt x="348" y="516"/>
                      </a:lnTo>
                      <a:lnTo>
                        <a:pt x="349" y="517"/>
                      </a:lnTo>
                      <a:lnTo>
                        <a:pt x="350" y="518"/>
                      </a:lnTo>
                      <a:lnTo>
                        <a:pt x="350" y="519"/>
                      </a:lnTo>
                      <a:lnTo>
                        <a:pt x="351" y="520"/>
                      </a:lnTo>
                      <a:lnTo>
                        <a:pt x="351" y="521"/>
                      </a:lnTo>
                      <a:lnTo>
                        <a:pt x="352" y="523"/>
                      </a:lnTo>
                      <a:lnTo>
                        <a:pt x="353" y="524"/>
                      </a:lnTo>
                      <a:lnTo>
                        <a:pt x="353" y="525"/>
                      </a:lnTo>
                      <a:lnTo>
                        <a:pt x="354" y="526"/>
                      </a:lnTo>
                      <a:lnTo>
                        <a:pt x="356" y="527"/>
                      </a:lnTo>
                      <a:lnTo>
                        <a:pt x="357" y="528"/>
                      </a:lnTo>
                      <a:lnTo>
                        <a:pt x="357" y="529"/>
                      </a:lnTo>
                      <a:lnTo>
                        <a:pt x="358" y="529"/>
                      </a:lnTo>
                      <a:lnTo>
                        <a:pt x="356" y="529"/>
                      </a:lnTo>
                      <a:lnTo>
                        <a:pt x="353" y="528"/>
                      </a:lnTo>
                      <a:lnTo>
                        <a:pt x="352" y="527"/>
                      </a:lnTo>
                      <a:lnTo>
                        <a:pt x="350" y="526"/>
                      </a:lnTo>
                      <a:lnTo>
                        <a:pt x="348" y="524"/>
                      </a:lnTo>
                      <a:lnTo>
                        <a:pt x="345" y="523"/>
                      </a:lnTo>
                      <a:lnTo>
                        <a:pt x="343" y="521"/>
                      </a:lnTo>
                      <a:lnTo>
                        <a:pt x="342" y="520"/>
                      </a:lnTo>
                      <a:lnTo>
                        <a:pt x="339" y="519"/>
                      </a:lnTo>
                      <a:lnTo>
                        <a:pt x="337" y="517"/>
                      </a:lnTo>
                      <a:lnTo>
                        <a:pt x="335" y="516"/>
                      </a:lnTo>
                      <a:lnTo>
                        <a:pt x="332" y="513"/>
                      </a:lnTo>
                      <a:lnTo>
                        <a:pt x="330" y="512"/>
                      </a:lnTo>
                      <a:lnTo>
                        <a:pt x="329" y="511"/>
                      </a:lnTo>
                      <a:lnTo>
                        <a:pt x="327" y="509"/>
                      </a:lnTo>
                      <a:lnTo>
                        <a:pt x="324" y="508"/>
                      </a:lnTo>
                      <a:lnTo>
                        <a:pt x="322" y="505"/>
                      </a:lnTo>
                      <a:lnTo>
                        <a:pt x="320" y="504"/>
                      </a:lnTo>
                      <a:lnTo>
                        <a:pt x="317" y="503"/>
                      </a:lnTo>
                      <a:lnTo>
                        <a:pt x="316" y="501"/>
                      </a:lnTo>
                      <a:lnTo>
                        <a:pt x="314" y="499"/>
                      </a:lnTo>
                      <a:lnTo>
                        <a:pt x="312" y="497"/>
                      </a:lnTo>
                      <a:lnTo>
                        <a:pt x="309" y="496"/>
                      </a:lnTo>
                      <a:lnTo>
                        <a:pt x="307" y="495"/>
                      </a:lnTo>
                      <a:lnTo>
                        <a:pt x="305" y="494"/>
                      </a:lnTo>
                      <a:lnTo>
                        <a:pt x="304" y="491"/>
                      </a:lnTo>
                      <a:lnTo>
                        <a:pt x="301" y="490"/>
                      </a:lnTo>
                      <a:lnTo>
                        <a:pt x="299" y="489"/>
                      </a:lnTo>
                      <a:lnTo>
                        <a:pt x="297" y="488"/>
                      </a:lnTo>
                      <a:lnTo>
                        <a:pt x="294" y="487"/>
                      </a:lnTo>
                      <a:lnTo>
                        <a:pt x="293" y="486"/>
                      </a:lnTo>
                      <a:lnTo>
                        <a:pt x="291" y="484"/>
                      </a:lnTo>
                      <a:lnTo>
                        <a:pt x="291" y="486"/>
                      </a:lnTo>
                      <a:lnTo>
                        <a:pt x="291" y="487"/>
                      </a:lnTo>
                      <a:lnTo>
                        <a:pt x="291" y="488"/>
                      </a:lnTo>
                      <a:lnTo>
                        <a:pt x="291" y="489"/>
                      </a:lnTo>
                      <a:lnTo>
                        <a:pt x="292" y="489"/>
                      </a:lnTo>
                      <a:lnTo>
                        <a:pt x="292" y="490"/>
                      </a:lnTo>
                      <a:lnTo>
                        <a:pt x="292" y="491"/>
                      </a:lnTo>
                      <a:lnTo>
                        <a:pt x="292" y="493"/>
                      </a:lnTo>
                      <a:lnTo>
                        <a:pt x="293" y="493"/>
                      </a:lnTo>
                      <a:lnTo>
                        <a:pt x="293" y="494"/>
                      </a:lnTo>
                      <a:lnTo>
                        <a:pt x="293" y="495"/>
                      </a:lnTo>
                      <a:lnTo>
                        <a:pt x="293" y="496"/>
                      </a:lnTo>
                      <a:lnTo>
                        <a:pt x="293" y="497"/>
                      </a:lnTo>
                      <a:lnTo>
                        <a:pt x="293" y="498"/>
                      </a:lnTo>
                      <a:lnTo>
                        <a:pt x="291" y="497"/>
                      </a:lnTo>
                      <a:lnTo>
                        <a:pt x="289" y="495"/>
                      </a:lnTo>
                      <a:lnTo>
                        <a:pt x="285" y="493"/>
                      </a:lnTo>
                      <a:lnTo>
                        <a:pt x="283" y="490"/>
                      </a:lnTo>
                      <a:lnTo>
                        <a:pt x="281" y="487"/>
                      </a:lnTo>
                      <a:lnTo>
                        <a:pt x="278" y="484"/>
                      </a:lnTo>
                      <a:lnTo>
                        <a:pt x="276" y="482"/>
                      </a:lnTo>
                      <a:lnTo>
                        <a:pt x="272" y="480"/>
                      </a:lnTo>
                      <a:lnTo>
                        <a:pt x="270" y="478"/>
                      </a:lnTo>
                      <a:lnTo>
                        <a:pt x="268" y="475"/>
                      </a:lnTo>
                      <a:lnTo>
                        <a:pt x="265" y="473"/>
                      </a:lnTo>
                      <a:lnTo>
                        <a:pt x="263" y="471"/>
                      </a:lnTo>
                      <a:lnTo>
                        <a:pt x="261" y="468"/>
                      </a:lnTo>
                      <a:lnTo>
                        <a:pt x="259" y="466"/>
                      </a:lnTo>
                      <a:lnTo>
                        <a:pt x="256" y="465"/>
                      </a:lnTo>
                      <a:lnTo>
                        <a:pt x="254" y="462"/>
                      </a:lnTo>
                      <a:lnTo>
                        <a:pt x="252" y="461"/>
                      </a:lnTo>
                      <a:lnTo>
                        <a:pt x="249" y="460"/>
                      </a:lnTo>
                      <a:lnTo>
                        <a:pt x="247" y="459"/>
                      </a:lnTo>
                      <a:lnTo>
                        <a:pt x="245" y="458"/>
                      </a:lnTo>
                      <a:lnTo>
                        <a:pt x="242" y="458"/>
                      </a:lnTo>
                      <a:lnTo>
                        <a:pt x="241" y="457"/>
                      </a:lnTo>
                      <a:lnTo>
                        <a:pt x="239" y="457"/>
                      </a:lnTo>
                      <a:lnTo>
                        <a:pt x="237" y="458"/>
                      </a:lnTo>
                      <a:lnTo>
                        <a:pt x="234" y="458"/>
                      </a:lnTo>
                      <a:lnTo>
                        <a:pt x="232" y="459"/>
                      </a:lnTo>
                      <a:lnTo>
                        <a:pt x="230" y="460"/>
                      </a:lnTo>
                      <a:lnTo>
                        <a:pt x="229" y="462"/>
                      </a:lnTo>
                      <a:lnTo>
                        <a:pt x="226" y="465"/>
                      </a:lnTo>
                      <a:lnTo>
                        <a:pt x="224" y="467"/>
                      </a:lnTo>
                      <a:lnTo>
                        <a:pt x="222" y="469"/>
                      </a:lnTo>
                      <a:lnTo>
                        <a:pt x="220" y="473"/>
                      </a:lnTo>
                      <a:lnTo>
                        <a:pt x="219" y="473"/>
                      </a:lnTo>
                      <a:lnTo>
                        <a:pt x="218" y="473"/>
                      </a:lnTo>
                      <a:lnTo>
                        <a:pt x="217" y="473"/>
                      </a:lnTo>
                      <a:lnTo>
                        <a:pt x="216" y="473"/>
                      </a:lnTo>
                      <a:lnTo>
                        <a:pt x="215" y="473"/>
                      </a:lnTo>
                      <a:lnTo>
                        <a:pt x="213" y="473"/>
                      </a:lnTo>
                      <a:lnTo>
                        <a:pt x="212" y="473"/>
                      </a:lnTo>
                      <a:lnTo>
                        <a:pt x="211" y="473"/>
                      </a:lnTo>
                      <a:lnTo>
                        <a:pt x="210" y="473"/>
                      </a:lnTo>
                      <a:lnTo>
                        <a:pt x="209" y="473"/>
                      </a:lnTo>
                      <a:lnTo>
                        <a:pt x="209" y="472"/>
                      </a:lnTo>
                      <a:lnTo>
                        <a:pt x="208" y="472"/>
                      </a:lnTo>
                      <a:lnTo>
                        <a:pt x="207" y="472"/>
                      </a:lnTo>
                      <a:lnTo>
                        <a:pt x="205" y="472"/>
                      </a:lnTo>
                      <a:lnTo>
                        <a:pt x="204" y="472"/>
                      </a:lnTo>
                      <a:lnTo>
                        <a:pt x="203" y="472"/>
                      </a:lnTo>
                      <a:lnTo>
                        <a:pt x="202" y="471"/>
                      </a:lnTo>
                      <a:lnTo>
                        <a:pt x="201" y="469"/>
                      </a:lnTo>
                      <a:lnTo>
                        <a:pt x="200" y="468"/>
                      </a:lnTo>
                      <a:lnTo>
                        <a:pt x="198" y="468"/>
                      </a:lnTo>
                      <a:lnTo>
                        <a:pt x="198" y="467"/>
                      </a:lnTo>
                      <a:lnTo>
                        <a:pt x="197" y="466"/>
                      </a:lnTo>
                      <a:lnTo>
                        <a:pt x="196" y="466"/>
                      </a:lnTo>
                      <a:lnTo>
                        <a:pt x="196" y="465"/>
                      </a:lnTo>
                      <a:lnTo>
                        <a:pt x="195" y="465"/>
                      </a:lnTo>
                      <a:lnTo>
                        <a:pt x="194" y="464"/>
                      </a:lnTo>
                      <a:lnTo>
                        <a:pt x="193" y="462"/>
                      </a:lnTo>
                      <a:lnTo>
                        <a:pt x="192" y="461"/>
                      </a:lnTo>
                      <a:lnTo>
                        <a:pt x="190" y="461"/>
                      </a:lnTo>
                      <a:lnTo>
                        <a:pt x="189" y="460"/>
                      </a:lnTo>
                      <a:lnTo>
                        <a:pt x="189" y="459"/>
                      </a:lnTo>
                      <a:lnTo>
                        <a:pt x="188" y="459"/>
                      </a:lnTo>
                      <a:lnTo>
                        <a:pt x="187" y="458"/>
                      </a:lnTo>
                      <a:lnTo>
                        <a:pt x="186" y="457"/>
                      </a:lnTo>
                      <a:lnTo>
                        <a:pt x="185" y="457"/>
                      </a:lnTo>
                      <a:lnTo>
                        <a:pt x="183" y="456"/>
                      </a:lnTo>
                      <a:lnTo>
                        <a:pt x="182" y="454"/>
                      </a:lnTo>
                      <a:lnTo>
                        <a:pt x="181" y="454"/>
                      </a:lnTo>
                      <a:lnTo>
                        <a:pt x="180" y="453"/>
                      </a:lnTo>
                      <a:lnTo>
                        <a:pt x="179" y="453"/>
                      </a:lnTo>
                      <a:lnTo>
                        <a:pt x="178" y="453"/>
                      </a:lnTo>
                      <a:lnTo>
                        <a:pt x="175" y="452"/>
                      </a:lnTo>
                      <a:lnTo>
                        <a:pt x="173" y="451"/>
                      </a:lnTo>
                      <a:lnTo>
                        <a:pt x="171" y="450"/>
                      </a:lnTo>
                      <a:lnTo>
                        <a:pt x="168" y="449"/>
                      </a:lnTo>
                      <a:lnTo>
                        <a:pt x="166" y="447"/>
                      </a:lnTo>
                      <a:lnTo>
                        <a:pt x="164" y="447"/>
                      </a:lnTo>
                      <a:lnTo>
                        <a:pt x="163" y="446"/>
                      </a:lnTo>
                      <a:lnTo>
                        <a:pt x="160" y="445"/>
                      </a:lnTo>
                      <a:lnTo>
                        <a:pt x="158" y="445"/>
                      </a:lnTo>
                      <a:lnTo>
                        <a:pt x="156" y="444"/>
                      </a:lnTo>
                      <a:lnTo>
                        <a:pt x="153" y="443"/>
                      </a:lnTo>
                      <a:lnTo>
                        <a:pt x="151" y="443"/>
                      </a:lnTo>
                      <a:lnTo>
                        <a:pt x="149" y="442"/>
                      </a:lnTo>
                      <a:lnTo>
                        <a:pt x="148" y="441"/>
                      </a:lnTo>
                      <a:lnTo>
                        <a:pt x="145" y="441"/>
                      </a:lnTo>
                      <a:lnTo>
                        <a:pt x="143" y="439"/>
                      </a:lnTo>
                      <a:lnTo>
                        <a:pt x="141" y="439"/>
                      </a:lnTo>
                      <a:lnTo>
                        <a:pt x="138" y="439"/>
                      </a:lnTo>
                      <a:lnTo>
                        <a:pt x="136" y="438"/>
                      </a:lnTo>
                      <a:lnTo>
                        <a:pt x="134" y="438"/>
                      </a:lnTo>
                      <a:lnTo>
                        <a:pt x="133" y="438"/>
                      </a:lnTo>
                      <a:lnTo>
                        <a:pt x="130" y="438"/>
                      </a:lnTo>
                      <a:lnTo>
                        <a:pt x="128" y="437"/>
                      </a:lnTo>
                      <a:lnTo>
                        <a:pt x="126" y="437"/>
                      </a:lnTo>
                      <a:lnTo>
                        <a:pt x="123" y="437"/>
                      </a:lnTo>
                      <a:lnTo>
                        <a:pt x="121" y="437"/>
                      </a:lnTo>
                      <a:lnTo>
                        <a:pt x="119" y="438"/>
                      </a:lnTo>
                      <a:lnTo>
                        <a:pt x="116" y="438"/>
                      </a:lnTo>
                      <a:lnTo>
                        <a:pt x="113" y="438"/>
                      </a:lnTo>
                      <a:lnTo>
                        <a:pt x="111" y="438"/>
                      </a:lnTo>
                      <a:lnTo>
                        <a:pt x="108" y="439"/>
                      </a:lnTo>
                      <a:lnTo>
                        <a:pt x="106" y="439"/>
                      </a:lnTo>
                      <a:lnTo>
                        <a:pt x="104" y="439"/>
                      </a:lnTo>
                      <a:lnTo>
                        <a:pt x="100" y="438"/>
                      </a:lnTo>
                      <a:lnTo>
                        <a:pt x="98" y="437"/>
                      </a:lnTo>
                      <a:lnTo>
                        <a:pt x="96" y="436"/>
                      </a:lnTo>
                      <a:lnTo>
                        <a:pt x="93" y="436"/>
                      </a:lnTo>
                      <a:lnTo>
                        <a:pt x="90" y="434"/>
                      </a:lnTo>
                      <a:lnTo>
                        <a:pt x="88" y="432"/>
                      </a:lnTo>
                      <a:lnTo>
                        <a:pt x="85" y="431"/>
                      </a:lnTo>
                      <a:lnTo>
                        <a:pt x="82" y="430"/>
                      </a:lnTo>
                      <a:lnTo>
                        <a:pt x="79" y="429"/>
                      </a:lnTo>
                      <a:lnTo>
                        <a:pt x="77" y="427"/>
                      </a:lnTo>
                      <a:lnTo>
                        <a:pt x="74" y="426"/>
                      </a:lnTo>
                      <a:lnTo>
                        <a:pt x="71" y="423"/>
                      </a:lnTo>
                      <a:lnTo>
                        <a:pt x="68" y="422"/>
                      </a:lnTo>
                      <a:lnTo>
                        <a:pt x="66" y="420"/>
                      </a:lnTo>
                      <a:lnTo>
                        <a:pt x="62" y="419"/>
                      </a:lnTo>
                      <a:lnTo>
                        <a:pt x="60" y="417"/>
                      </a:lnTo>
                      <a:lnTo>
                        <a:pt x="56" y="415"/>
                      </a:lnTo>
                      <a:lnTo>
                        <a:pt x="54" y="414"/>
                      </a:lnTo>
                      <a:lnTo>
                        <a:pt x="51" y="412"/>
                      </a:lnTo>
                      <a:lnTo>
                        <a:pt x="48" y="411"/>
                      </a:lnTo>
                      <a:lnTo>
                        <a:pt x="45" y="409"/>
                      </a:lnTo>
                      <a:lnTo>
                        <a:pt x="42" y="408"/>
                      </a:lnTo>
                      <a:lnTo>
                        <a:pt x="39" y="407"/>
                      </a:lnTo>
                      <a:lnTo>
                        <a:pt x="37" y="406"/>
                      </a:lnTo>
                      <a:lnTo>
                        <a:pt x="33" y="405"/>
                      </a:lnTo>
                      <a:lnTo>
                        <a:pt x="31" y="404"/>
                      </a:lnTo>
                      <a:lnTo>
                        <a:pt x="27" y="402"/>
                      </a:lnTo>
                      <a:lnTo>
                        <a:pt x="25" y="402"/>
                      </a:lnTo>
                      <a:lnTo>
                        <a:pt x="22" y="401"/>
                      </a:lnTo>
                      <a:lnTo>
                        <a:pt x="19" y="401"/>
                      </a:lnTo>
                      <a:lnTo>
                        <a:pt x="16" y="401"/>
                      </a:lnTo>
                      <a:lnTo>
                        <a:pt x="17" y="407"/>
                      </a:lnTo>
                      <a:lnTo>
                        <a:pt x="17" y="412"/>
                      </a:lnTo>
                      <a:lnTo>
                        <a:pt x="17" y="416"/>
                      </a:lnTo>
                      <a:lnTo>
                        <a:pt x="18" y="421"/>
                      </a:lnTo>
                      <a:lnTo>
                        <a:pt x="18" y="424"/>
                      </a:lnTo>
                      <a:lnTo>
                        <a:pt x="18" y="429"/>
                      </a:lnTo>
                      <a:lnTo>
                        <a:pt x="18" y="432"/>
                      </a:lnTo>
                      <a:lnTo>
                        <a:pt x="17" y="436"/>
                      </a:lnTo>
                      <a:lnTo>
                        <a:pt x="17" y="439"/>
                      </a:lnTo>
                      <a:lnTo>
                        <a:pt x="17" y="443"/>
                      </a:lnTo>
                      <a:lnTo>
                        <a:pt x="16" y="446"/>
                      </a:lnTo>
                      <a:lnTo>
                        <a:pt x="16" y="449"/>
                      </a:lnTo>
                      <a:lnTo>
                        <a:pt x="15" y="452"/>
                      </a:lnTo>
                      <a:lnTo>
                        <a:pt x="15" y="454"/>
                      </a:lnTo>
                      <a:lnTo>
                        <a:pt x="14" y="458"/>
                      </a:lnTo>
                      <a:lnTo>
                        <a:pt x="12" y="460"/>
                      </a:lnTo>
                      <a:lnTo>
                        <a:pt x="12" y="462"/>
                      </a:lnTo>
                      <a:lnTo>
                        <a:pt x="11" y="465"/>
                      </a:lnTo>
                      <a:lnTo>
                        <a:pt x="10" y="467"/>
                      </a:lnTo>
                      <a:lnTo>
                        <a:pt x="9" y="469"/>
                      </a:lnTo>
                      <a:lnTo>
                        <a:pt x="8" y="472"/>
                      </a:lnTo>
                      <a:lnTo>
                        <a:pt x="8" y="474"/>
                      </a:lnTo>
                      <a:lnTo>
                        <a:pt x="7" y="476"/>
                      </a:lnTo>
                      <a:lnTo>
                        <a:pt x="6" y="478"/>
                      </a:lnTo>
                      <a:lnTo>
                        <a:pt x="4" y="480"/>
                      </a:lnTo>
                      <a:lnTo>
                        <a:pt x="3" y="482"/>
                      </a:lnTo>
                      <a:lnTo>
                        <a:pt x="3" y="484"/>
                      </a:lnTo>
                      <a:lnTo>
                        <a:pt x="2" y="487"/>
                      </a:lnTo>
                      <a:lnTo>
                        <a:pt x="1" y="489"/>
                      </a:lnTo>
                      <a:lnTo>
                        <a:pt x="1" y="491"/>
                      </a:lnTo>
                      <a:lnTo>
                        <a:pt x="0" y="495"/>
                      </a:lnTo>
                      <a:lnTo>
                        <a:pt x="0" y="497"/>
                      </a:lnTo>
                      <a:lnTo>
                        <a:pt x="1" y="497"/>
                      </a:lnTo>
                      <a:lnTo>
                        <a:pt x="1" y="498"/>
                      </a:lnTo>
                      <a:lnTo>
                        <a:pt x="2" y="498"/>
                      </a:lnTo>
                      <a:lnTo>
                        <a:pt x="2" y="499"/>
                      </a:lnTo>
                      <a:lnTo>
                        <a:pt x="3" y="499"/>
                      </a:lnTo>
                      <a:lnTo>
                        <a:pt x="3" y="501"/>
                      </a:lnTo>
                      <a:lnTo>
                        <a:pt x="4" y="502"/>
                      </a:lnTo>
                      <a:lnTo>
                        <a:pt x="6" y="503"/>
                      </a:lnTo>
                      <a:lnTo>
                        <a:pt x="6" y="504"/>
                      </a:lnTo>
                      <a:lnTo>
                        <a:pt x="6" y="505"/>
                      </a:lnTo>
                      <a:lnTo>
                        <a:pt x="7" y="506"/>
                      </a:lnTo>
                      <a:lnTo>
                        <a:pt x="7" y="508"/>
                      </a:lnTo>
                      <a:lnTo>
                        <a:pt x="7" y="509"/>
                      </a:lnTo>
                      <a:lnTo>
                        <a:pt x="7" y="510"/>
                      </a:lnTo>
                      <a:lnTo>
                        <a:pt x="7" y="511"/>
                      </a:lnTo>
                      <a:lnTo>
                        <a:pt x="7" y="512"/>
                      </a:lnTo>
                      <a:lnTo>
                        <a:pt x="7" y="513"/>
                      </a:lnTo>
                      <a:lnTo>
                        <a:pt x="6" y="514"/>
                      </a:lnTo>
                      <a:lnTo>
                        <a:pt x="6" y="516"/>
                      </a:lnTo>
                      <a:lnTo>
                        <a:pt x="6" y="517"/>
                      </a:lnTo>
                      <a:lnTo>
                        <a:pt x="4" y="518"/>
                      </a:lnTo>
                      <a:lnTo>
                        <a:pt x="4" y="519"/>
                      </a:lnTo>
                      <a:lnTo>
                        <a:pt x="4" y="520"/>
                      </a:lnTo>
                      <a:lnTo>
                        <a:pt x="3" y="520"/>
                      </a:lnTo>
                      <a:lnTo>
                        <a:pt x="3" y="521"/>
                      </a:lnTo>
                      <a:lnTo>
                        <a:pt x="2" y="521"/>
                      </a:lnTo>
                      <a:lnTo>
                        <a:pt x="3" y="521"/>
                      </a:lnTo>
                      <a:lnTo>
                        <a:pt x="4" y="523"/>
                      </a:lnTo>
                      <a:lnTo>
                        <a:pt x="6" y="523"/>
                      </a:lnTo>
                      <a:lnTo>
                        <a:pt x="7" y="523"/>
                      </a:lnTo>
                      <a:lnTo>
                        <a:pt x="8" y="523"/>
                      </a:lnTo>
                      <a:lnTo>
                        <a:pt x="9" y="523"/>
                      </a:lnTo>
                      <a:lnTo>
                        <a:pt x="10" y="523"/>
                      </a:lnTo>
                      <a:lnTo>
                        <a:pt x="10" y="521"/>
                      </a:lnTo>
                      <a:lnTo>
                        <a:pt x="11" y="521"/>
                      </a:lnTo>
                      <a:lnTo>
                        <a:pt x="12" y="520"/>
                      </a:lnTo>
                      <a:lnTo>
                        <a:pt x="14" y="520"/>
                      </a:lnTo>
                      <a:lnTo>
                        <a:pt x="14" y="519"/>
                      </a:lnTo>
                      <a:lnTo>
                        <a:pt x="15" y="519"/>
                      </a:lnTo>
                      <a:lnTo>
                        <a:pt x="15" y="518"/>
                      </a:lnTo>
                      <a:lnTo>
                        <a:pt x="16" y="518"/>
                      </a:lnTo>
                      <a:lnTo>
                        <a:pt x="16" y="517"/>
                      </a:lnTo>
                      <a:lnTo>
                        <a:pt x="17" y="517"/>
                      </a:lnTo>
                      <a:lnTo>
                        <a:pt x="18" y="516"/>
                      </a:lnTo>
                      <a:lnTo>
                        <a:pt x="19" y="514"/>
                      </a:lnTo>
                      <a:lnTo>
                        <a:pt x="19" y="513"/>
                      </a:lnTo>
                      <a:lnTo>
                        <a:pt x="21" y="513"/>
                      </a:lnTo>
                      <a:lnTo>
                        <a:pt x="21" y="512"/>
                      </a:lnTo>
                      <a:lnTo>
                        <a:pt x="22" y="511"/>
                      </a:lnTo>
                      <a:lnTo>
                        <a:pt x="23" y="511"/>
                      </a:lnTo>
                      <a:lnTo>
                        <a:pt x="23" y="510"/>
                      </a:lnTo>
                      <a:lnTo>
                        <a:pt x="24" y="510"/>
                      </a:lnTo>
                      <a:lnTo>
                        <a:pt x="25" y="510"/>
                      </a:lnTo>
                      <a:lnTo>
                        <a:pt x="27" y="511"/>
                      </a:lnTo>
                      <a:lnTo>
                        <a:pt x="30" y="511"/>
                      </a:lnTo>
                      <a:lnTo>
                        <a:pt x="32" y="511"/>
                      </a:lnTo>
                      <a:lnTo>
                        <a:pt x="34" y="512"/>
                      </a:lnTo>
                      <a:lnTo>
                        <a:pt x="37" y="512"/>
                      </a:lnTo>
                      <a:lnTo>
                        <a:pt x="39" y="513"/>
                      </a:lnTo>
                      <a:lnTo>
                        <a:pt x="42" y="513"/>
                      </a:lnTo>
                      <a:lnTo>
                        <a:pt x="45" y="514"/>
                      </a:lnTo>
                      <a:lnTo>
                        <a:pt x="48" y="516"/>
                      </a:lnTo>
                      <a:lnTo>
                        <a:pt x="51" y="517"/>
                      </a:lnTo>
                      <a:lnTo>
                        <a:pt x="54" y="517"/>
                      </a:lnTo>
                      <a:lnTo>
                        <a:pt x="56" y="518"/>
                      </a:lnTo>
                      <a:lnTo>
                        <a:pt x="60" y="519"/>
                      </a:lnTo>
                      <a:lnTo>
                        <a:pt x="63" y="519"/>
                      </a:lnTo>
                      <a:lnTo>
                        <a:pt x="66" y="520"/>
                      </a:lnTo>
                      <a:lnTo>
                        <a:pt x="69" y="521"/>
                      </a:lnTo>
                      <a:lnTo>
                        <a:pt x="71" y="521"/>
                      </a:lnTo>
                      <a:lnTo>
                        <a:pt x="75" y="523"/>
                      </a:lnTo>
                      <a:lnTo>
                        <a:pt x="77" y="523"/>
                      </a:lnTo>
                      <a:lnTo>
                        <a:pt x="79" y="524"/>
                      </a:lnTo>
                      <a:lnTo>
                        <a:pt x="82" y="524"/>
                      </a:lnTo>
                      <a:lnTo>
                        <a:pt x="84" y="525"/>
                      </a:lnTo>
                      <a:lnTo>
                        <a:pt x="86" y="525"/>
                      </a:lnTo>
                      <a:lnTo>
                        <a:pt x="89" y="525"/>
                      </a:lnTo>
                      <a:lnTo>
                        <a:pt x="90" y="525"/>
                      </a:lnTo>
                      <a:lnTo>
                        <a:pt x="91" y="525"/>
                      </a:lnTo>
                      <a:lnTo>
                        <a:pt x="92" y="525"/>
                      </a:lnTo>
                      <a:lnTo>
                        <a:pt x="93" y="524"/>
                      </a:lnTo>
                      <a:lnTo>
                        <a:pt x="94" y="524"/>
                      </a:lnTo>
                      <a:lnTo>
                        <a:pt x="94" y="523"/>
                      </a:lnTo>
                      <a:lnTo>
                        <a:pt x="93" y="521"/>
                      </a:lnTo>
                      <a:lnTo>
                        <a:pt x="92" y="520"/>
                      </a:lnTo>
                      <a:lnTo>
                        <a:pt x="90" y="519"/>
                      </a:lnTo>
                      <a:lnTo>
                        <a:pt x="89" y="519"/>
                      </a:lnTo>
                      <a:lnTo>
                        <a:pt x="86" y="518"/>
                      </a:lnTo>
                      <a:lnTo>
                        <a:pt x="85" y="518"/>
                      </a:lnTo>
                      <a:lnTo>
                        <a:pt x="83" y="517"/>
                      </a:lnTo>
                      <a:lnTo>
                        <a:pt x="79" y="516"/>
                      </a:lnTo>
                      <a:lnTo>
                        <a:pt x="77" y="516"/>
                      </a:lnTo>
                      <a:lnTo>
                        <a:pt x="75" y="514"/>
                      </a:lnTo>
                      <a:lnTo>
                        <a:pt x="71" y="513"/>
                      </a:lnTo>
                      <a:lnTo>
                        <a:pt x="68" y="513"/>
                      </a:lnTo>
                      <a:lnTo>
                        <a:pt x="66" y="512"/>
                      </a:lnTo>
                      <a:lnTo>
                        <a:pt x="62" y="511"/>
                      </a:lnTo>
                      <a:lnTo>
                        <a:pt x="59" y="511"/>
                      </a:lnTo>
                      <a:lnTo>
                        <a:pt x="55" y="510"/>
                      </a:lnTo>
                      <a:lnTo>
                        <a:pt x="53" y="509"/>
                      </a:lnTo>
                      <a:lnTo>
                        <a:pt x="49" y="508"/>
                      </a:lnTo>
                      <a:lnTo>
                        <a:pt x="46" y="506"/>
                      </a:lnTo>
                      <a:lnTo>
                        <a:pt x="42" y="506"/>
                      </a:lnTo>
                      <a:lnTo>
                        <a:pt x="40" y="505"/>
                      </a:lnTo>
                      <a:lnTo>
                        <a:pt x="37" y="504"/>
                      </a:lnTo>
                      <a:lnTo>
                        <a:pt x="34" y="503"/>
                      </a:lnTo>
                      <a:lnTo>
                        <a:pt x="32" y="502"/>
                      </a:lnTo>
                      <a:lnTo>
                        <a:pt x="29" y="501"/>
                      </a:lnTo>
                      <a:lnTo>
                        <a:pt x="26" y="499"/>
                      </a:lnTo>
                      <a:lnTo>
                        <a:pt x="25" y="498"/>
                      </a:lnTo>
                      <a:lnTo>
                        <a:pt x="23" y="496"/>
                      </a:lnTo>
                      <a:lnTo>
                        <a:pt x="22" y="495"/>
                      </a:lnTo>
                      <a:lnTo>
                        <a:pt x="19" y="494"/>
                      </a:lnTo>
                      <a:lnTo>
                        <a:pt x="21" y="494"/>
                      </a:lnTo>
                      <a:lnTo>
                        <a:pt x="22" y="493"/>
                      </a:lnTo>
                      <a:lnTo>
                        <a:pt x="24" y="493"/>
                      </a:lnTo>
                      <a:lnTo>
                        <a:pt x="25" y="493"/>
                      </a:lnTo>
                      <a:lnTo>
                        <a:pt x="27" y="493"/>
                      </a:lnTo>
                      <a:lnTo>
                        <a:pt x="30" y="494"/>
                      </a:lnTo>
                      <a:lnTo>
                        <a:pt x="32" y="494"/>
                      </a:lnTo>
                      <a:lnTo>
                        <a:pt x="34" y="494"/>
                      </a:lnTo>
                      <a:lnTo>
                        <a:pt x="37" y="495"/>
                      </a:lnTo>
                      <a:lnTo>
                        <a:pt x="40" y="495"/>
                      </a:lnTo>
                      <a:lnTo>
                        <a:pt x="44" y="496"/>
                      </a:lnTo>
                      <a:lnTo>
                        <a:pt x="46" y="497"/>
                      </a:lnTo>
                      <a:lnTo>
                        <a:pt x="49" y="497"/>
                      </a:lnTo>
                      <a:lnTo>
                        <a:pt x="53" y="498"/>
                      </a:lnTo>
                      <a:lnTo>
                        <a:pt x="56" y="499"/>
                      </a:lnTo>
                      <a:lnTo>
                        <a:pt x="59" y="501"/>
                      </a:lnTo>
                      <a:lnTo>
                        <a:pt x="62" y="502"/>
                      </a:lnTo>
                      <a:lnTo>
                        <a:pt x="66" y="502"/>
                      </a:lnTo>
                      <a:lnTo>
                        <a:pt x="69" y="503"/>
                      </a:lnTo>
                      <a:lnTo>
                        <a:pt x="73" y="504"/>
                      </a:lnTo>
                      <a:lnTo>
                        <a:pt x="75" y="505"/>
                      </a:lnTo>
                      <a:lnTo>
                        <a:pt x="78" y="506"/>
                      </a:lnTo>
                      <a:lnTo>
                        <a:pt x="82" y="508"/>
                      </a:lnTo>
                      <a:lnTo>
                        <a:pt x="84" y="509"/>
                      </a:lnTo>
                      <a:lnTo>
                        <a:pt x="88" y="509"/>
                      </a:lnTo>
                      <a:lnTo>
                        <a:pt x="90" y="510"/>
                      </a:lnTo>
                      <a:lnTo>
                        <a:pt x="92" y="511"/>
                      </a:lnTo>
                      <a:lnTo>
                        <a:pt x="94" y="512"/>
                      </a:lnTo>
                      <a:lnTo>
                        <a:pt x="97" y="512"/>
                      </a:lnTo>
                      <a:lnTo>
                        <a:pt x="98" y="513"/>
                      </a:lnTo>
                      <a:lnTo>
                        <a:pt x="100" y="514"/>
                      </a:lnTo>
                      <a:lnTo>
                        <a:pt x="101" y="514"/>
                      </a:lnTo>
                      <a:lnTo>
                        <a:pt x="105" y="516"/>
                      </a:lnTo>
                      <a:lnTo>
                        <a:pt x="107" y="517"/>
                      </a:lnTo>
                      <a:lnTo>
                        <a:pt x="111" y="518"/>
                      </a:lnTo>
                      <a:lnTo>
                        <a:pt x="114" y="520"/>
                      </a:lnTo>
                      <a:lnTo>
                        <a:pt x="116" y="521"/>
                      </a:lnTo>
                      <a:lnTo>
                        <a:pt x="120" y="524"/>
                      </a:lnTo>
                      <a:lnTo>
                        <a:pt x="123" y="526"/>
                      </a:lnTo>
                      <a:lnTo>
                        <a:pt x="126" y="527"/>
                      </a:lnTo>
                      <a:lnTo>
                        <a:pt x="129" y="529"/>
                      </a:lnTo>
                      <a:lnTo>
                        <a:pt x="133" y="532"/>
                      </a:lnTo>
                      <a:lnTo>
                        <a:pt x="135" y="534"/>
                      </a:lnTo>
                      <a:lnTo>
                        <a:pt x="138" y="536"/>
                      </a:lnTo>
                      <a:lnTo>
                        <a:pt x="142" y="540"/>
                      </a:lnTo>
                      <a:lnTo>
                        <a:pt x="144" y="542"/>
                      </a:lnTo>
                      <a:lnTo>
                        <a:pt x="148" y="545"/>
                      </a:lnTo>
                      <a:lnTo>
                        <a:pt x="151" y="547"/>
                      </a:lnTo>
                      <a:lnTo>
                        <a:pt x="155" y="549"/>
                      </a:lnTo>
                      <a:lnTo>
                        <a:pt x="157" y="551"/>
                      </a:lnTo>
                      <a:lnTo>
                        <a:pt x="160" y="554"/>
                      </a:lnTo>
                      <a:lnTo>
                        <a:pt x="164" y="556"/>
                      </a:lnTo>
                      <a:lnTo>
                        <a:pt x="166" y="558"/>
                      </a:lnTo>
                      <a:lnTo>
                        <a:pt x="170" y="560"/>
                      </a:lnTo>
                      <a:lnTo>
                        <a:pt x="173" y="562"/>
                      </a:lnTo>
                      <a:lnTo>
                        <a:pt x="177" y="564"/>
                      </a:lnTo>
                      <a:lnTo>
                        <a:pt x="180" y="565"/>
                      </a:lnTo>
                      <a:lnTo>
                        <a:pt x="183" y="566"/>
                      </a:lnTo>
                      <a:lnTo>
                        <a:pt x="187" y="568"/>
                      </a:lnTo>
                      <a:lnTo>
                        <a:pt x="189" y="569"/>
                      </a:lnTo>
                      <a:lnTo>
                        <a:pt x="193" y="570"/>
                      </a:lnTo>
                      <a:lnTo>
                        <a:pt x="196" y="570"/>
                      </a:lnTo>
                      <a:lnTo>
                        <a:pt x="201" y="571"/>
                      </a:lnTo>
                      <a:lnTo>
                        <a:pt x="204" y="571"/>
                      </a:lnTo>
                      <a:lnTo>
                        <a:pt x="201" y="568"/>
                      </a:lnTo>
                      <a:lnTo>
                        <a:pt x="197" y="563"/>
                      </a:lnTo>
                      <a:lnTo>
                        <a:pt x="194" y="560"/>
                      </a:lnTo>
                      <a:lnTo>
                        <a:pt x="190" y="556"/>
                      </a:lnTo>
                      <a:lnTo>
                        <a:pt x="187" y="553"/>
                      </a:lnTo>
                      <a:lnTo>
                        <a:pt x="185" y="548"/>
                      </a:lnTo>
                      <a:lnTo>
                        <a:pt x="181" y="545"/>
                      </a:lnTo>
                      <a:lnTo>
                        <a:pt x="178" y="541"/>
                      </a:lnTo>
                      <a:lnTo>
                        <a:pt x="174" y="538"/>
                      </a:lnTo>
                      <a:lnTo>
                        <a:pt x="171" y="534"/>
                      </a:lnTo>
                      <a:lnTo>
                        <a:pt x="167" y="529"/>
                      </a:lnTo>
                      <a:lnTo>
                        <a:pt x="164" y="526"/>
                      </a:lnTo>
                      <a:lnTo>
                        <a:pt x="160" y="523"/>
                      </a:lnTo>
                      <a:lnTo>
                        <a:pt x="157" y="519"/>
                      </a:lnTo>
                      <a:lnTo>
                        <a:pt x="153" y="516"/>
                      </a:lnTo>
                      <a:lnTo>
                        <a:pt x="150" y="512"/>
                      </a:lnTo>
                      <a:lnTo>
                        <a:pt x="146" y="509"/>
                      </a:lnTo>
                      <a:lnTo>
                        <a:pt x="143" y="504"/>
                      </a:lnTo>
                      <a:lnTo>
                        <a:pt x="140" y="501"/>
                      </a:lnTo>
                      <a:lnTo>
                        <a:pt x="136" y="497"/>
                      </a:lnTo>
                      <a:lnTo>
                        <a:pt x="134" y="494"/>
                      </a:lnTo>
                      <a:lnTo>
                        <a:pt x="130" y="490"/>
                      </a:lnTo>
                      <a:lnTo>
                        <a:pt x="127" y="487"/>
                      </a:lnTo>
                      <a:lnTo>
                        <a:pt x="123" y="483"/>
                      </a:lnTo>
                      <a:lnTo>
                        <a:pt x="120" y="479"/>
                      </a:lnTo>
                      <a:lnTo>
                        <a:pt x="116" y="475"/>
                      </a:lnTo>
                      <a:lnTo>
                        <a:pt x="113" y="472"/>
                      </a:lnTo>
                      <a:lnTo>
                        <a:pt x="109" y="468"/>
                      </a:lnTo>
                      <a:lnTo>
                        <a:pt x="107" y="464"/>
                      </a:lnTo>
                      <a:lnTo>
                        <a:pt x="104" y="460"/>
                      </a:lnTo>
                      <a:lnTo>
                        <a:pt x="100" y="457"/>
                      </a:lnTo>
                      <a:lnTo>
                        <a:pt x="97" y="453"/>
                      </a:lnTo>
                      <a:lnTo>
                        <a:pt x="98" y="452"/>
                      </a:lnTo>
                      <a:lnTo>
                        <a:pt x="99" y="452"/>
                      </a:lnTo>
                      <a:lnTo>
                        <a:pt x="100" y="452"/>
                      </a:lnTo>
                      <a:lnTo>
                        <a:pt x="101" y="452"/>
                      </a:lnTo>
                      <a:lnTo>
                        <a:pt x="104" y="451"/>
                      </a:lnTo>
                      <a:lnTo>
                        <a:pt x="105" y="451"/>
                      </a:lnTo>
                      <a:lnTo>
                        <a:pt x="106" y="451"/>
                      </a:lnTo>
                      <a:lnTo>
                        <a:pt x="107" y="451"/>
                      </a:lnTo>
                      <a:lnTo>
                        <a:pt x="108" y="452"/>
                      </a:lnTo>
                      <a:lnTo>
                        <a:pt x="109" y="452"/>
                      </a:lnTo>
                      <a:lnTo>
                        <a:pt x="111" y="452"/>
                      </a:lnTo>
                      <a:lnTo>
                        <a:pt x="112" y="452"/>
                      </a:lnTo>
                      <a:lnTo>
                        <a:pt x="113" y="452"/>
                      </a:lnTo>
                      <a:lnTo>
                        <a:pt x="114" y="453"/>
                      </a:lnTo>
                      <a:lnTo>
                        <a:pt x="115" y="453"/>
                      </a:lnTo>
                      <a:lnTo>
                        <a:pt x="116" y="453"/>
                      </a:lnTo>
                      <a:lnTo>
                        <a:pt x="118" y="454"/>
                      </a:lnTo>
                      <a:lnTo>
                        <a:pt x="119" y="454"/>
                      </a:lnTo>
                      <a:lnTo>
                        <a:pt x="120" y="456"/>
                      </a:lnTo>
                      <a:lnTo>
                        <a:pt x="121" y="457"/>
                      </a:lnTo>
                      <a:lnTo>
                        <a:pt x="122" y="457"/>
                      </a:lnTo>
                      <a:lnTo>
                        <a:pt x="123" y="458"/>
                      </a:lnTo>
                      <a:lnTo>
                        <a:pt x="125" y="459"/>
                      </a:lnTo>
                      <a:lnTo>
                        <a:pt x="126" y="459"/>
                      </a:lnTo>
                      <a:lnTo>
                        <a:pt x="127" y="460"/>
                      </a:lnTo>
                      <a:lnTo>
                        <a:pt x="128" y="461"/>
                      </a:lnTo>
                      <a:lnTo>
                        <a:pt x="129" y="462"/>
                      </a:lnTo>
                      <a:lnTo>
                        <a:pt x="130" y="464"/>
                      </a:lnTo>
                      <a:lnTo>
                        <a:pt x="131" y="465"/>
                      </a:lnTo>
                      <a:lnTo>
                        <a:pt x="133" y="466"/>
                      </a:lnTo>
                      <a:lnTo>
                        <a:pt x="134" y="467"/>
                      </a:lnTo>
                      <a:lnTo>
                        <a:pt x="137" y="469"/>
                      </a:lnTo>
                      <a:lnTo>
                        <a:pt x="140" y="473"/>
                      </a:lnTo>
                      <a:lnTo>
                        <a:pt x="143" y="476"/>
                      </a:lnTo>
                      <a:lnTo>
                        <a:pt x="145" y="480"/>
                      </a:lnTo>
                      <a:lnTo>
                        <a:pt x="149" y="482"/>
                      </a:lnTo>
                      <a:lnTo>
                        <a:pt x="151" y="486"/>
                      </a:lnTo>
                      <a:lnTo>
                        <a:pt x="155" y="488"/>
                      </a:lnTo>
                      <a:lnTo>
                        <a:pt x="157" y="491"/>
                      </a:lnTo>
                      <a:lnTo>
                        <a:pt x="160" y="494"/>
                      </a:lnTo>
                      <a:lnTo>
                        <a:pt x="163" y="496"/>
                      </a:lnTo>
                      <a:lnTo>
                        <a:pt x="166" y="499"/>
                      </a:lnTo>
                      <a:lnTo>
                        <a:pt x="168" y="502"/>
                      </a:lnTo>
                      <a:lnTo>
                        <a:pt x="172" y="504"/>
                      </a:lnTo>
                      <a:lnTo>
                        <a:pt x="174" y="508"/>
                      </a:lnTo>
                      <a:lnTo>
                        <a:pt x="178" y="510"/>
                      </a:lnTo>
                      <a:lnTo>
                        <a:pt x="180" y="512"/>
                      </a:lnTo>
                      <a:lnTo>
                        <a:pt x="183" y="516"/>
                      </a:lnTo>
                      <a:lnTo>
                        <a:pt x="186" y="518"/>
                      </a:lnTo>
                      <a:lnTo>
                        <a:pt x="188" y="520"/>
                      </a:lnTo>
                      <a:lnTo>
                        <a:pt x="190" y="524"/>
                      </a:lnTo>
                      <a:lnTo>
                        <a:pt x="194" y="527"/>
                      </a:lnTo>
                      <a:lnTo>
                        <a:pt x="196" y="529"/>
                      </a:lnTo>
                      <a:lnTo>
                        <a:pt x="198" y="533"/>
                      </a:lnTo>
                      <a:lnTo>
                        <a:pt x="201" y="536"/>
                      </a:lnTo>
                      <a:lnTo>
                        <a:pt x="203" y="540"/>
                      </a:lnTo>
                      <a:lnTo>
                        <a:pt x="205" y="542"/>
                      </a:lnTo>
                      <a:lnTo>
                        <a:pt x="208" y="547"/>
                      </a:lnTo>
                      <a:lnTo>
                        <a:pt x="209" y="550"/>
                      </a:lnTo>
                      <a:lnTo>
                        <a:pt x="211" y="554"/>
                      </a:lnTo>
                      <a:lnTo>
                        <a:pt x="213" y="557"/>
                      </a:lnTo>
                      <a:lnTo>
                        <a:pt x="215" y="562"/>
                      </a:lnTo>
                      <a:lnTo>
                        <a:pt x="217" y="566"/>
                      </a:lnTo>
                      <a:lnTo>
                        <a:pt x="217" y="568"/>
                      </a:lnTo>
                      <a:lnTo>
                        <a:pt x="218" y="569"/>
                      </a:lnTo>
                      <a:lnTo>
                        <a:pt x="218" y="570"/>
                      </a:lnTo>
                      <a:lnTo>
                        <a:pt x="219" y="571"/>
                      </a:lnTo>
                      <a:lnTo>
                        <a:pt x="220" y="573"/>
                      </a:lnTo>
                      <a:lnTo>
                        <a:pt x="222" y="575"/>
                      </a:lnTo>
                      <a:lnTo>
                        <a:pt x="223" y="576"/>
                      </a:lnTo>
                      <a:lnTo>
                        <a:pt x="224" y="577"/>
                      </a:lnTo>
                      <a:lnTo>
                        <a:pt x="225" y="578"/>
                      </a:lnTo>
                      <a:lnTo>
                        <a:pt x="226" y="579"/>
                      </a:lnTo>
                      <a:lnTo>
                        <a:pt x="229" y="580"/>
                      </a:lnTo>
                      <a:lnTo>
                        <a:pt x="230" y="581"/>
                      </a:lnTo>
                      <a:lnTo>
                        <a:pt x="231" y="581"/>
                      </a:lnTo>
                      <a:lnTo>
                        <a:pt x="233" y="583"/>
                      </a:lnTo>
                      <a:lnTo>
                        <a:pt x="234" y="584"/>
                      </a:lnTo>
                      <a:lnTo>
                        <a:pt x="237" y="585"/>
                      </a:lnTo>
                      <a:lnTo>
                        <a:pt x="238" y="585"/>
                      </a:lnTo>
                      <a:lnTo>
                        <a:pt x="240" y="586"/>
                      </a:lnTo>
                      <a:lnTo>
                        <a:pt x="241" y="587"/>
                      </a:lnTo>
                      <a:lnTo>
                        <a:pt x="244" y="587"/>
                      </a:lnTo>
                      <a:lnTo>
                        <a:pt x="245" y="588"/>
                      </a:lnTo>
                      <a:lnTo>
                        <a:pt x="247" y="588"/>
                      </a:lnTo>
                      <a:lnTo>
                        <a:pt x="248" y="590"/>
                      </a:lnTo>
                      <a:lnTo>
                        <a:pt x="249" y="590"/>
                      </a:lnTo>
                      <a:lnTo>
                        <a:pt x="252" y="591"/>
                      </a:lnTo>
                      <a:lnTo>
                        <a:pt x="253" y="591"/>
                      </a:lnTo>
                      <a:lnTo>
                        <a:pt x="254" y="591"/>
                      </a:lnTo>
                      <a:lnTo>
                        <a:pt x="255" y="591"/>
                      </a:lnTo>
                      <a:lnTo>
                        <a:pt x="256" y="592"/>
                      </a:lnTo>
                      <a:lnTo>
                        <a:pt x="257" y="592"/>
                      </a:lnTo>
                      <a:lnTo>
                        <a:pt x="259" y="592"/>
                      </a:lnTo>
                      <a:lnTo>
                        <a:pt x="260" y="592"/>
                      </a:lnTo>
                      <a:lnTo>
                        <a:pt x="256" y="590"/>
                      </a:lnTo>
                      <a:lnTo>
                        <a:pt x="254" y="587"/>
                      </a:lnTo>
                      <a:lnTo>
                        <a:pt x="250" y="585"/>
                      </a:lnTo>
                      <a:lnTo>
                        <a:pt x="248" y="583"/>
                      </a:lnTo>
                      <a:lnTo>
                        <a:pt x="246" y="580"/>
                      </a:lnTo>
                      <a:lnTo>
                        <a:pt x="244" y="578"/>
                      </a:lnTo>
                      <a:lnTo>
                        <a:pt x="241" y="575"/>
                      </a:lnTo>
                      <a:lnTo>
                        <a:pt x="239" y="572"/>
                      </a:lnTo>
                      <a:lnTo>
                        <a:pt x="237" y="570"/>
                      </a:lnTo>
                      <a:lnTo>
                        <a:pt x="234" y="566"/>
                      </a:lnTo>
                      <a:lnTo>
                        <a:pt x="232" y="564"/>
                      </a:lnTo>
                      <a:lnTo>
                        <a:pt x="230" y="561"/>
                      </a:lnTo>
                      <a:lnTo>
                        <a:pt x="229" y="558"/>
                      </a:lnTo>
                      <a:lnTo>
                        <a:pt x="226" y="555"/>
                      </a:lnTo>
                      <a:lnTo>
                        <a:pt x="225" y="553"/>
                      </a:lnTo>
                      <a:lnTo>
                        <a:pt x="223" y="549"/>
                      </a:lnTo>
                      <a:lnTo>
                        <a:pt x="222" y="547"/>
                      </a:lnTo>
                      <a:lnTo>
                        <a:pt x="219" y="543"/>
                      </a:lnTo>
                      <a:lnTo>
                        <a:pt x="218" y="540"/>
                      </a:lnTo>
                      <a:lnTo>
                        <a:pt x="216" y="538"/>
                      </a:lnTo>
                      <a:lnTo>
                        <a:pt x="215" y="534"/>
                      </a:lnTo>
                      <a:lnTo>
                        <a:pt x="212" y="532"/>
                      </a:lnTo>
                      <a:lnTo>
                        <a:pt x="211" y="528"/>
                      </a:lnTo>
                      <a:lnTo>
                        <a:pt x="210" y="526"/>
                      </a:lnTo>
                      <a:lnTo>
                        <a:pt x="208" y="523"/>
                      </a:lnTo>
                      <a:lnTo>
                        <a:pt x="207" y="520"/>
                      </a:lnTo>
                      <a:lnTo>
                        <a:pt x="204" y="517"/>
                      </a:lnTo>
                      <a:lnTo>
                        <a:pt x="203" y="514"/>
                      </a:lnTo>
                      <a:lnTo>
                        <a:pt x="201" y="512"/>
                      </a:lnTo>
                      <a:lnTo>
                        <a:pt x="198" y="509"/>
                      </a:lnTo>
                      <a:lnTo>
                        <a:pt x="197" y="506"/>
                      </a:lnTo>
                      <a:lnTo>
                        <a:pt x="195" y="504"/>
                      </a:lnTo>
                      <a:lnTo>
                        <a:pt x="194" y="503"/>
                      </a:lnTo>
                      <a:lnTo>
                        <a:pt x="194" y="502"/>
                      </a:lnTo>
                      <a:lnTo>
                        <a:pt x="193" y="501"/>
                      </a:lnTo>
                      <a:lnTo>
                        <a:pt x="192" y="499"/>
                      </a:lnTo>
                      <a:lnTo>
                        <a:pt x="190" y="498"/>
                      </a:lnTo>
                      <a:lnTo>
                        <a:pt x="189" y="497"/>
                      </a:lnTo>
                      <a:lnTo>
                        <a:pt x="188" y="495"/>
                      </a:lnTo>
                      <a:lnTo>
                        <a:pt x="186" y="494"/>
                      </a:lnTo>
                      <a:lnTo>
                        <a:pt x="185" y="493"/>
                      </a:lnTo>
                      <a:lnTo>
                        <a:pt x="183" y="490"/>
                      </a:lnTo>
                      <a:lnTo>
                        <a:pt x="182" y="489"/>
                      </a:lnTo>
                      <a:lnTo>
                        <a:pt x="181" y="487"/>
                      </a:lnTo>
                      <a:lnTo>
                        <a:pt x="179" y="486"/>
                      </a:lnTo>
                      <a:lnTo>
                        <a:pt x="178" y="483"/>
                      </a:lnTo>
                      <a:lnTo>
                        <a:pt x="177" y="482"/>
                      </a:lnTo>
                      <a:lnTo>
                        <a:pt x="175" y="480"/>
                      </a:lnTo>
                      <a:lnTo>
                        <a:pt x="174" y="479"/>
                      </a:lnTo>
                      <a:lnTo>
                        <a:pt x="172" y="476"/>
                      </a:lnTo>
                      <a:lnTo>
                        <a:pt x="171" y="475"/>
                      </a:lnTo>
                      <a:lnTo>
                        <a:pt x="170" y="473"/>
                      </a:lnTo>
                      <a:lnTo>
                        <a:pt x="168" y="471"/>
                      </a:lnTo>
                      <a:lnTo>
                        <a:pt x="167" y="469"/>
                      </a:lnTo>
                      <a:lnTo>
                        <a:pt x="166" y="467"/>
                      </a:lnTo>
                      <a:lnTo>
                        <a:pt x="165" y="466"/>
                      </a:lnTo>
                      <a:lnTo>
                        <a:pt x="164" y="464"/>
                      </a:lnTo>
                      <a:lnTo>
                        <a:pt x="164" y="462"/>
                      </a:lnTo>
                      <a:lnTo>
                        <a:pt x="163" y="460"/>
                      </a:lnTo>
                      <a:lnTo>
                        <a:pt x="163" y="459"/>
                      </a:lnTo>
                      <a:lnTo>
                        <a:pt x="161" y="458"/>
                      </a:lnTo>
                      <a:lnTo>
                        <a:pt x="161" y="456"/>
                      </a:lnTo>
                      <a:lnTo>
                        <a:pt x="161" y="454"/>
                      </a:lnTo>
                      <a:lnTo>
                        <a:pt x="161" y="453"/>
                      </a:lnTo>
                      <a:lnTo>
                        <a:pt x="166" y="459"/>
                      </a:lnTo>
                      <a:lnTo>
                        <a:pt x="171" y="465"/>
                      </a:lnTo>
                      <a:lnTo>
                        <a:pt x="175" y="471"/>
                      </a:lnTo>
                      <a:lnTo>
                        <a:pt x="181" y="476"/>
                      </a:lnTo>
                      <a:lnTo>
                        <a:pt x="186" y="483"/>
                      </a:lnTo>
                      <a:lnTo>
                        <a:pt x="190" y="489"/>
                      </a:lnTo>
                      <a:lnTo>
                        <a:pt x="195" y="495"/>
                      </a:lnTo>
                      <a:lnTo>
                        <a:pt x="201" y="502"/>
                      </a:lnTo>
                      <a:lnTo>
                        <a:pt x="205" y="508"/>
                      </a:lnTo>
                      <a:lnTo>
                        <a:pt x="210" y="514"/>
                      </a:lnTo>
                      <a:lnTo>
                        <a:pt x="216" y="520"/>
                      </a:lnTo>
                      <a:lnTo>
                        <a:pt x="220" y="526"/>
                      </a:lnTo>
                      <a:lnTo>
                        <a:pt x="226" y="532"/>
                      </a:lnTo>
                      <a:lnTo>
                        <a:pt x="231" y="539"/>
                      </a:lnTo>
                      <a:lnTo>
                        <a:pt x="237" y="545"/>
                      </a:lnTo>
                      <a:lnTo>
                        <a:pt x="241" y="550"/>
                      </a:lnTo>
                      <a:lnTo>
                        <a:pt x="247" y="555"/>
                      </a:lnTo>
                      <a:lnTo>
                        <a:pt x="253" y="561"/>
                      </a:lnTo>
                      <a:lnTo>
                        <a:pt x="257" y="566"/>
                      </a:lnTo>
                      <a:lnTo>
                        <a:pt x="263" y="571"/>
                      </a:lnTo>
                      <a:lnTo>
                        <a:pt x="269" y="576"/>
                      </a:lnTo>
                      <a:lnTo>
                        <a:pt x="274" y="580"/>
                      </a:lnTo>
                      <a:lnTo>
                        <a:pt x="279" y="585"/>
                      </a:lnTo>
                      <a:lnTo>
                        <a:pt x="285" y="590"/>
                      </a:lnTo>
                      <a:lnTo>
                        <a:pt x="291" y="593"/>
                      </a:lnTo>
                      <a:lnTo>
                        <a:pt x="297" y="598"/>
                      </a:lnTo>
                      <a:lnTo>
                        <a:pt x="302" y="601"/>
                      </a:lnTo>
                      <a:lnTo>
                        <a:pt x="308" y="603"/>
                      </a:lnTo>
                      <a:lnTo>
                        <a:pt x="314" y="607"/>
                      </a:lnTo>
                      <a:lnTo>
                        <a:pt x="320" y="609"/>
                      </a:lnTo>
                      <a:lnTo>
                        <a:pt x="326" y="610"/>
                      </a:lnTo>
                      <a:lnTo>
                        <a:pt x="332" y="613"/>
                      </a:lnTo>
                      <a:lnTo>
                        <a:pt x="322" y="605"/>
                      </a:lnTo>
                      <a:lnTo>
                        <a:pt x="312" y="596"/>
                      </a:lnTo>
                      <a:lnTo>
                        <a:pt x="302" y="588"/>
                      </a:lnTo>
                      <a:lnTo>
                        <a:pt x="294" y="581"/>
                      </a:lnTo>
                      <a:lnTo>
                        <a:pt x="287" y="575"/>
                      </a:lnTo>
                      <a:lnTo>
                        <a:pt x="281" y="569"/>
                      </a:lnTo>
                      <a:lnTo>
                        <a:pt x="274" y="563"/>
                      </a:lnTo>
                      <a:lnTo>
                        <a:pt x="268" y="557"/>
                      </a:lnTo>
                      <a:lnTo>
                        <a:pt x="262" y="551"/>
                      </a:lnTo>
                      <a:lnTo>
                        <a:pt x="257" y="547"/>
                      </a:lnTo>
                      <a:lnTo>
                        <a:pt x="254" y="542"/>
                      </a:lnTo>
                      <a:lnTo>
                        <a:pt x="249" y="538"/>
                      </a:lnTo>
                      <a:lnTo>
                        <a:pt x="246" y="534"/>
                      </a:lnTo>
                      <a:lnTo>
                        <a:pt x="244" y="529"/>
                      </a:lnTo>
                      <a:lnTo>
                        <a:pt x="241" y="526"/>
                      </a:lnTo>
                      <a:lnTo>
                        <a:pt x="239" y="523"/>
                      </a:lnTo>
                      <a:lnTo>
                        <a:pt x="237" y="519"/>
                      </a:lnTo>
                      <a:lnTo>
                        <a:pt x="235" y="517"/>
                      </a:lnTo>
                      <a:lnTo>
                        <a:pt x="234" y="513"/>
                      </a:lnTo>
                      <a:lnTo>
                        <a:pt x="233" y="511"/>
                      </a:lnTo>
                      <a:lnTo>
                        <a:pt x="233" y="509"/>
                      </a:lnTo>
                      <a:lnTo>
                        <a:pt x="232" y="506"/>
                      </a:lnTo>
                      <a:lnTo>
                        <a:pt x="232" y="503"/>
                      </a:lnTo>
                      <a:lnTo>
                        <a:pt x="232" y="501"/>
                      </a:lnTo>
                      <a:lnTo>
                        <a:pt x="232" y="499"/>
                      </a:lnTo>
                      <a:lnTo>
                        <a:pt x="232" y="497"/>
                      </a:lnTo>
                      <a:lnTo>
                        <a:pt x="232" y="495"/>
                      </a:lnTo>
                      <a:lnTo>
                        <a:pt x="232" y="493"/>
                      </a:lnTo>
                      <a:lnTo>
                        <a:pt x="233" y="490"/>
                      </a:lnTo>
                      <a:lnTo>
                        <a:pt x="233" y="488"/>
                      </a:lnTo>
                      <a:lnTo>
                        <a:pt x="233" y="486"/>
                      </a:lnTo>
                      <a:lnTo>
                        <a:pt x="233" y="483"/>
                      </a:lnTo>
                      <a:lnTo>
                        <a:pt x="233" y="487"/>
                      </a:lnTo>
                      <a:lnTo>
                        <a:pt x="234" y="489"/>
                      </a:lnTo>
                      <a:lnTo>
                        <a:pt x="234" y="493"/>
                      </a:lnTo>
                      <a:lnTo>
                        <a:pt x="234" y="495"/>
                      </a:lnTo>
                      <a:lnTo>
                        <a:pt x="235" y="497"/>
                      </a:lnTo>
                      <a:lnTo>
                        <a:pt x="235" y="501"/>
                      </a:lnTo>
                      <a:lnTo>
                        <a:pt x="237" y="503"/>
                      </a:lnTo>
                      <a:lnTo>
                        <a:pt x="238" y="505"/>
                      </a:lnTo>
                      <a:lnTo>
                        <a:pt x="239" y="508"/>
                      </a:lnTo>
                      <a:lnTo>
                        <a:pt x="239" y="511"/>
                      </a:lnTo>
                      <a:lnTo>
                        <a:pt x="240" y="513"/>
                      </a:lnTo>
                      <a:lnTo>
                        <a:pt x="241" y="516"/>
                      </a:lnTo>
                      <a:lnTo>
                        <a:pt x="244" y="518"/>
                      </a:lnTo>
                      <a:lnTo>
                        <a:pt x="245" y="519"/>
                      </a:lnTo>
                      <a:lnTo>
                        <a:pt x="246" y="521"/>
                      </a:lnTo>
                      <a:lnTo>
                        <a:pt x="248" y="524"/>
                      </a:lnTo>
                      <a:lnTo>
                        <a:pt x="249" y="526"/>
                      </a:lnTo>
                      <a:lnTo>
                        <a:pt x="250" y="527"/>
                      </a:lnTo>
                      <a:lnTo>
                        <a:pt x="253" y="529"/>
                      </a:lnTo>
                      <a:lnTo>
                        <a:pt x="255" y="531"/>
                      </a:lnTo>
                      <a:lnTo>
                        <a:pt x="256" y="532"/>
                      </a:lnTo>
                      <a:lnTo>
                        <a:pt x="259" y="533"/>
                      </a:lnTo>
                      <a:lnTo>
                        <a:pt x="261" y="535"/>
                      </a:lnTo>
                      <a:lnTo>
                        <a:pt x="263" y="536"/>
                      </a:lnTo>
                      <a:lnTo>
                        <a:pt x="264" y="536"/>
                      </a:lnTo>
                      <a:lnTo>
                        <a:pt x="267" y="538"/>
                      </a:lnTo>
                      <a:lnTo>
                        <a:pt x="269" y="539"/>
                      </a:lnTo>
                      <a:lnTo>
                        <a:pt x="271" y="539"/>
                      </a:lnTo>
                      <a:lnTo>
                        <a:pt x="274" y="540"/>
                      </a:lnTo>
                      <a:lnTo>
                        <a:pt x="276" y="540"/>
                      </a:lnTo>
                      <a:lnTo>
                        <a:pt x="278" y="540"/>
                      </a:lnTo>
                      <a:lnTo>
                        <a:pt x="281" y="540"/>
                      </a:lnTo>
                      <a:lnTo>
                        <a:pt x="291" y="527"/>
                      </a:lnTo>
                      <a:lnTo>
                        <a:pt x="290" y="526"/>
                      </a:lnTo>
                      <a:lnTo>
                        <a:pt x="289" y="525"/>
                      </a:lnTo>
                      <a:lnTo>
                        <a:pt x="287" y="523"/>
                      </a:lnTo>
                      <a:lnTo>
                        <a:pt x="285" y="521"/>
                      </a:lnTo>
                      <a:lnTo>
                        <a:pt x="284" y="520"/>
                      </a:lnTo>
                      <a:lnTo>
                        <a:pt x="283" y="518"/>
                      </a:lnTo>
                      <a:lnTo>
                        <a:pt x="282" y="517"/>
                      </a:lnTo>
                      <a:lnTo>
                        <a:pt x="279" y="516"/>
                      </a:lnTo>
                      <a:lnTo>
                        <a:pt x="278" y="513"/>
                      </a:lnTo>
                      <a:lnTo>
                        <a:pt x="277" y="512"/>
                      </a:lnTo>
                      <a:lnTo>
                        <a:pt x="275" y="511"/>
                      </a:lnTo>
                      <a:lnTo>
                        <a:pt x="274" y="509"/>
                      </a:lnTo>
                      <a:lnTo>
                        <a:pt x="271" y="508"/>
                      </a:lnTo>
                      <a:lnTo>
                        <a:pt x="270" y="505"/>
                      </a:lnTo>
                      <a:lnTo>
                        <a:pt x="269" y="504"/>
                      </a:lnTo>
                      <a:lnTo>
                        <a:pt x="267" y="502"/>
                      </a:lnTo>
                      <a:lnTo>
                        <a:pt x="265" y="501"/>
                      </a:lnTo>
                      <a:lnTo>
                        <a:pt x="264" y="499"/>
                      </a:lnTo>
                      <a:lnTo>
                        <a:pt x="262" y="497"/>
                      </a:lnTo>
                      <a:lnTo>
                        <a:pt x="261" y="496"/>
                      </a:lnTo>
                      <a:lnTo>
                        <a:pt x="260" y="494"/>
                      </a:lnTo>
                      <a:lnTo>
                        <a:pt x="259" y="493"/>
                      </a:lnTo>
                      <a:lnTo>
                        <a:pt x="256" y="490"/>
                      </a:lnTo>
                      <a:lnTo>
                        <a:pt x="255" y="488"/>
                      </a:lnTo>
                      <a:lnTo>
                        <a:pt x="254" y="487"/>
                      </a:lnTo>
                      <a:lnTo>
                        <a:pt x="253" y="484"/>
                      </a:lnTo>
                      <a:lnTo>
                        <a:pt x="252" y="483"/>
                      </a:lnTo>
                      <a:lnTo>
                        <a:pt x="250" y="481"/>
                      </a:lnTo>
                      <a:lnTo>
                        <a:pt x="249" y="479"/>
                      </a:lnTo>
                      <a:lnTo>
                        <a:pt x="248" y="478"/>
                      </a:lnTo>
                      <a:lnTo>
                        <a:pt x="248" y="475"/>
                      </a:lnTo>
                      <a:lnTo>
                        <a:pt x="247" y="473"/>
                      </a:lnTo>
                      <a:lnTo>
                        <a:pt x="249" y="476"/>
                      </a:lnTo>
                      <a:lnTo>
                        <a:pt x="252" y="479"/>
                      </a:lnTo>
                      <a:lnTo>
                        <a:pt x="254" y="482"/>
                      </a:lnTo>
                      <a:lnTo>
                        <a:pt x="257" y="486"/>
                      </a:lnTo>
                      <a:lnTo>
                        <a:pt x="260" y="489"/>
                      </a:lnTo>
                      <a:lnTo>
                        <a:pt x="263" y="493"/>
                      </a:lnTo>
                      <a:lnTo>
                        <a:pt x="265" y="496"/>
                      </a:lnTo>
                      <a:lnTo>
                        <a:pt x="269" y="499"/>
                      </a:lnTo>
                      <a:lnTo>
                        <a:pt x="272" y="503"/>
                      </a:lnTo>
                      <a:lnTo>
                        <a:pt x="275" y="506"/>
                      </a:lnTo>
                      <a:lnTo>
                        <a:pt x="278" y="510"/>
                      </a:lnTo>
                      <a:lnTo>
                        <a:pt x="282" y="513"/>
                      </a:lnTo>
                      <a:lnTo>
                        <a:pt x="285" y="517"/>
                      </a:lnTo>
                      <a:lnTo>
                        <a:pt x="289" y="519"/>
                      </a:lnTo>
                      <a:lnTo>
                        <a:pt x="292" y="523"/>
                      </a:lnTo>
                      <a:lnTo>
                        <a:pt x="296" y="526"/>
                      </a:lnTo>
                      <a:lnTo>
                        <a:pt x="299" y="529"/>
                      </a:lnTo>
                      <a:lnTo>
                        <a:pt x="302" y="532"/>
                      </a:lnTo>
                      <a:lnTo>
                        <a:pt x="306" y="535"/>
                      </a:lnTo>
                      <a:lnTo>
                        <a:pt x="309" y="538"/>
                      </a:lnTo>
                      <a:lnTo>
                        <a:pt x="313" y="540"/>
                      </a:lnTo>
                      <a:lnTo>
                        <a:pt x="316" y="542"/>
                      </a:lnTo>
                      <a:lnTo>
                        <a:pt x="321" y="545"/>
                      </a:lnTo>
                      <a:lnTo>
                        <a:pt x="324" y="547"/>
                      </a:lnTo>
                      <a:lnTo>
                        <a:pt x="328" y="549"/>
                      </a:lnTo>
                      <a:lnTo>
                        <a:pt x="331" y="550"/>
                      </a:lnTo>
                      <a:lnTo>
                        <a:pt x="335" y="553"/>
                      </a:lnTo>
                      <a:lnTo>
                        <a:pt x="338" y="554"/>
                      </a:lnTo>
                      <a:lnTo>
                        <a:pt x="343" y="555"/>
                      </a:lnTo>
                      <a:lnTo>
                        <a:pt x="346" y="555"/>
                      </a:lnTo>
                      <a:lnTo>
                        <a:pt x="350" y="556"/>
                      </a:lnTo>
                      <a:lnTo>
                        <a:pt x="353" y="556"/>
                      </a:lnTo>
                      <a:lnTo>
                        <a:pt x="353" y="555"/>
                      </a:lnTo>
                      <a:lnTo>
                        <a:pt x="353" y="554"/>
                      </a:lnTo>
                      <a:lnTo>
                        <a:pt x="353" y="553"/>
                      </a:lnTo>
                      <a:lnTo>
                        <a:pt x="354" y="551"/>
                      </a:lnTo>
                      <a:lnTo>
                        <a:pt x="354" y="550"/>
                      </a:lnTo>
                      <a:lnTo>
                        <a:pt x="354" y="549"/>
                      </a:lnTo>
                      <a:lnTo>
                        <a:pt x="356" y="548"/>
                      </a:lnTo>
                      <a:lnTo>
                        <a:pt x="357" y="547"/>
                      </a:lnTo>
                      <a:lnTo>
                        <a:pt x="357" y="546"/>
                      </a:lnTo>
                      <a:lnTo>
                        <a:pt x="358" y="546"/>
                      </a:lnTo>
                      <a:lnTo>
                        <a:pt x="358" y="545"/>
                      </a:lnTo>
                      <a:lnTo>
                        <a:pt x="359" y="545"/>
                      </a:lnTo>
                      <a:lnTo>
                        <a:pt x="360" y="543"/>
                      </a:lnTo>
                      <a:lnTo>
                        <a:pt x="361" y="542"/>
                      </a:lnTo>
                      <a:lnTo>
                        <a:pt x="363" y="541"/>
                      </a:lnTo>
                      <a:lnTo>
                        <a:pt x="364" y="541"/>
                      </a:lnTo>
                      <a:lnTo>
                        <a:pt x="364" y="540"/>
                      </a:lnTo>
                      <a:lnTo>
                        <a:pt x="365" y="540"/>
                      </a:lnTo>
                      <a:lnTo>
                        <a:pt x="365" y="539"/>
                      </a:lnTo>
                      <a:lnTo>
                        <a:pt x="366" y="538"/>
                      </a:lnTo>
                      <a:lnTo>
                        <a:pt x="366" y="536"/>
                      </a:lnTo>
                      <a:lnTo>
                        <a:pt x="367" y="535"/>
                      </a:lnTo>
                      <a:lnTo>
                        <a:pt x="367" y="534"/>
                      </a:lnTo>
                      <a:lnTo>
                        <a:pt x="367" y="533"/>
                      </a:lnTo>
                      <a:lnTo>
                        <a:pt x="367" y="532"/>
                      </a:lnTo>
                      <a:lnTo>
                        <a:pt x="367" y="531"/>
                      </a:lnTo>
                      <a:lnTo>
                        <a:pt x="366" y="529"/>
                      </a:lnTo>
                      <a:lnTo>
                        <a:pt x="365" y="527"/>
                      </a:lnTo>
                      <a:lnTo>
                        <a:pt x="364" y="525"/>
                      </a:lnTo>
                      <a:lnTo>
                        <a:pt x="363" y="521"/>
                      </a:lnTo>
                      <a:lnTo>
                        <a:pt x="361" y="519"/>
                      </a:lnTo>
                      <a:lnTo>
                        <a:pt x="361" y="517"/>
                      </a:lnTo>
                      <a:lnTo>
                        <a:pt x="360" y="516"/>
                      </a:lnTo>
                      <a:lnTo>
                        <a:pt x="360" y="513"/>
                      </a:lnTo>
                      <a:lnTo>
                        <a:pt x="360" y="511"/>
                      </a:lnTo>
                      <a:lnTo>
                        <a:pt x="360" y="510"/>
                      </a:lnTo>
                      <a:lnTo>
                        <a:pt x="360" y="509"/>
                      </a:lnTo>
                      <a:lnTo>
                        <a:pt x="360" y="508"/>
                      </a:lnTo>
                      <a:lnTo>
                        <a:pt x="361" y="505"/>
                      </a:lnTo>
                      <a:lnTo>
                        <a:pt x="361" y="504"/>
                      </a:lnTo>
                      <a:lnTo>
                        <a:pt x="363" y="504"/>
                      </a:lnTo>
                      <a:lnTo>
                        <a:pt x="364" y="503"/>
                      </a:lnTo>
                      <a:lnTo>
                        <a:pt x="364" y="502"/>
                      </a:lnTo>
                      <a:lnTo>
                        <a:pt x="365" y="501"/>
                      </a:lnTo>
                      <a:lnTo>
                        <a:pt x="366" y="501"/>
                      </a:lnTo>
                      <a:lnTo>
                        <a:pt x="367" y="499"/>
                      </a:lnTo>
                      <a:lnTo>
                        <a:pt x="368" y="499"/>
                      </a:lnTo>
                      <a:lnTo>
                        <a:pt x="369" y="498"/>
                      </a:lnTo>
                      <a:lnTo>
                        <a:pt x="371" y="498"/>
                      </a:lnTo>
                      <a:lnTo>
                        <a:pt x="372" y="497"/>
                      </a:lnTo>
                      <a:lnTo>
                        <a:pt x="373" y="497"/>
                      </a:lnTo>
                      <a:lnTo>
                        <a:pt x="374" y="497"/>
                      </a:lnTo>
                      <a:lnTo>
                        <a:pt x="375" y="496"/>
                      </a:lnTo>
                      <a:lnTo>
                        <a:pt x="376" y="495"/>
                      </a:lnTo>
                      <a:lnTo>
                        <a:pt x="378" y="495"/>
                      </a:lnTo>
                      <a:lnTo>
                        <a:pt x="379" y="494"/>
                      </a:lnTo>
                      <a:lnTo>
                        <a:pt x="381" y="496"/>
                      </a:lnTo>
                      <a:lnTo>
                        <a:pt x="383" y="498"/>
                      </a:lnTo>
                      <a:lnTo>
                        <a:pt x="386" y="501"/>
                      </a:lnTo>
                      <a:lnTo>
                        <a:pt x="388" y="503"/>
                      </a:lnTo>
                      <a:lnTo>
                        <a:pt x="389" y="504"/>
                      </a:lnTo>
                      <a:lnTo>
                        <a:pt x="391" y="506"/>
                      </a:lnTo>
                      <a:lnTo>
                        <a:pt x="394" y="508"/>
                      </a:lnTo>
                      <a:lnTo>
                        <a:pt x="396" y="510"/>
                      </a:lnTo>
                      <a:lnTo>
                        <a:pt x="398" y="511"/>
                      </a:lnTo>
                      <a:lnTo>
                        <a:pt x="402" y="512"/>
                      </a:lnTo>
                      <a:lnTo>
                        <a:pt x="404" y="513"/>
                      </a:lnTo>
                      <a:lnTo>
                        <a:pt x="406" y="514"/>
                      </a:lnTo>
                      <a:lnTo>
                        <a:pt x="409" y="516"/>
                      </a:lnTo>
                      <a:lnTo>
                        <a:pt x="411" y="517"/>
                      </a:lnTo>
                      <a:lnTo>
                        <a:pt x="413" y="518"/>
                      </a:lnTo>
                      <a:lnTo>
                        <a:pt x="417" y="519"/>
                      </a:lnTo>
                      <a:lnTo>
                        <a:pt x="419" y="520"/>
                      </a:lnTo>
                      <a:lnTo>
                        <a:pt x="421" y="520"/>
                      </a:lnTo>
                      <a:lnTo>
                        <a:pt x="425" y="521"/>
                      </a:lnTo>
                      <a:lnTo>
                        <a:pt x="427" y="521"/>
                      </a:lnTo>
                      <a:lnTo>
                        <a:pt x="430" y="523"/>
                      </a:lnTo>
                      <a:lnTo>
                        <a:pt x="433" y="523"/>
                      </a:lnTo>
                      <a:lnTo>
                        <a:pt x="435" y="524"/>
                      </a:lnTo>
                      <a:lnTo>
                        <a:pt x="438" y="524"/>
                      </a:lnTo>
                      <a:lnTo>
                        <a:pt x="441" y="524"/>
                      </a:lnTo>
                      <a:lnTo>
                        <a:pt x="443" y="524"/>
                      </a:lnTo>
                      <a:lnTo>
                        <a:pt x="447" y="525"/>
                      </a:lnTo>
                      <a:lnTo>
                        <a:pt x="449" y="525"/>
                      </a:lnTo>
                      <a:lnTo>
                        <a:pt x="452" y="525"/>
                      </a:lnTo>
                      <a:lnTo>
                        <a:pt x="455" y="525"/>
                      </a:lnTo>
                      <a:lnTo>
                        <a:pt x="457" y="525"/>
                      </a:lnTo>
                      <a:lnTo>
                        <a:pt x="461" y="525"/>
                      </a:lnTo>
                      <a:lnTo>
                        <a:pt x="469" y="514"/>
                      </a:lnTo>
                      <a:lnTo>
                        <a:pt x="469" y="504"/>
                      </a:lnTo>
                      <a:lnTo>
                        <a:pt x="468" y="502"/>
                      </a:lnTo>
                      <a:lnTo>
                        <a:pt x="467" y="498"/>
                      </a:lnTo>
                      <a:lnTo>
                        <a:pt x="465" y="496"/>
                      </a:lnTo>
                      <a:lnTo>
                        <a:pt x="463" y="494"/>
                      </a:lnTo>
                      <a:lnTo>
                        <a:pt x="461" y="490"/>
                      </a:lnTo>
                      <a:lnTo>
                        <a:pt x="457" y="488"/>
                      </a:lnTo>
                      <a:lnTo>
                        <a:pt x="455" y="486"/>
                      </a:lnTo>
                      <a:lnTo>
                        <a:pt x="450" y="483"/>
                      </a:lnTo>
                      <a:lnTo>
                        <a:pt x="447" y="481"/>
                      </a:lnTo>
                      <a:lnTo>
                        <a:pt x="442" y="480"/>
                      </a:lnTo>
                      <a:lnTo>
                        <a:pt x="439" y="478"/>
                      </a:lnTo>
                      <a:lnTo>
                        <a:pt x="434" y="475"/>
                      </a:lnTo>
                      <a:lnTo>
                        <a:pt x="428" y="473"/>
                      </a:lnTo>
                      <a:lnTo>
                        <a:pt x="424" y="472"/>
                      </a:lnTo>
                      <a:lnTo>
                        <a:pt x="419" y="469"/>
                      </a:lnTo>
                      <a:lnTo>
                        <a:pt x="413" y="468"/>
                      </a:lnTo>
                      <a:lnTo>
                        <a:pt x="409" y="466"/>
                      </a:lnTo>
                      <a:lnTo>
                        <a:pt x="404" y="465"/>
                      </a:lnTo>
                      <a:lnTo>
                        <a:pt x="398" y="464"/>
                      </a:lnTo>
                      <a:lnTo>
                        <a:pt x="394" y="461"/>
                      </a:lnTo>
                      <a:lnTo>
                        <a:pt x="389" y="460"/>
                      </a:lnTo>
                      <a:lnTo>
                        <a:pt x="383" y="459"/>
                      </a:lnTo>
                      <a:lnTo>
                        <a:pt x="379" y="458"/>
                      </a:lnTo>
                      <a:lnTo>
                        <a:pt x="374" y="457"/>
                      </a:lnTo>
                      <a:lnTo>
                        <a:pt x="371" y="454"/>
                      </a:lnTo>
                      <a:lnTo>
                        <a:pt x="366" y="453"/>
                      </a:lnTo>
                      <a:lnTo>
                        <a:pt x="363" y="452"/>
                      </a:lnTo>
                      <a:lnTo>
                        <a:pt x="359" y="451"/>
                      </a:lnTo>
                      <a:lnTo>
                        <a:pt x="356" y="450"/>
                      </a:lnTo>
                      <a:lnTo>
                        <a:pt x="353" y="450"/>
                      </a:lnTo>
                      <a:lnTo>
                        <a:pt x="351" y="449"/>
                      </a:lnTo>
                      <a:lnTo>
                        <a:pt x="349" y="447"/>
                      </a:lnTo>
                      <a:lnTo>
                        <a:pt x="346" y="446"/>
                      </a:lnTo>
                      <a:lnTo>
                        <a:pt x="344" y="444"/>
                      </a:lnTo>
                      <a:lnTo>
                        <a:pt x="341" y="443"/>
                      </a:lnTo>
                      <a:lnTo>
                        <a:pt x="338" y="442"/>
                      </a:lnTo>
                      <a:lnTo>
                        <a:pt x="336" y="441"/>
                      </a:lnTo>
                      <a:lnTo>
                        <a:pt x="334" y="439"/>
                      </a:lnTo>
                      <a:lnTo>
                        <a:pt x="330" y="438"/>
                      </a:lnTo>
                      <a:lnTo>
                        <a:pt x="328" y="437"/>
                      </a:lnTo>
                      <a:lnTo>
                        <a:pt x="326" y="436"/>
                      </a:lnTo>
                      <a:lnTo>
                        <a:pt x="323" y="435"/>
                      </a:lnTo>
                      <a:lnTo>
                        <a:pt x="321" y="434"/>
                      </a:lnTo>
                      <a:lnTo>
                        <a:pt x="317" y="432"/>
                      </a:lnTo>
                      <a:lnTo>
                        <a:pt x="315" y="431"/>
                      </a:lnTo>
                      <a:lnTo>
                        <a:pt x="313" y="430"/>
                      </a:lnTo>
                      <a:lnTo>
                        <a:pt x="311" y="429"/>
                      </a:lnTo>
                      <a:lnTo>
                        <a:pt x="308" y="429"/>
                      </a:lnTo>
                      <a:lnTo>
                        <a:pt x="306" y="428"/>
                      </a:lnTo>
                      <a:lnTo>
                        <a:pt x="302" y="427"/>
                      </a:lnTo>
                      <a:lnTo>
                        <a:pt x="300" y="427"/>
                      </a:lnTo>
                      <a:lnTo>
                        <a:pt x="298" y="426"/>
                      </a:lnTo>
                      <a:lnTo>
                        <a:pt x="296" y="426"/>
                      </a:lnTo>
                      <a:lnTo>
                        <a:pt x="293" y="424"/>
                      </a:lnTo>
                      <a:lnTo>
                        <a:pt x="290" y="424"/>
                      </a:lnTo>
                      <a:lnTo>
                        <a:pt x="287" y="423"/>
                      </a:lnTo>
                      <a:lnTo>
                        <a:pt x="285" y="423"/>
                      </a:lnTo>
                      <a:lnTo>
                        <a:pt x="282" y="422"/>
                      </a:lnTo>
                      <a:lnTo>
                        <a:pt x="279" y="422"/>
                      </a:lnTo>
                      <a:lnTo>
                        <a:pt x="276" y="422"/>
                      </a:lnTo>
                      <a:lnTo>
                        <a:pt x="274" y="422"/>
                      </a:lnTo>
                      <a:lnTo>
                        <a:pt x="270" y="422"/>
                      </a:lnTo>
                      <a:lnTo>
                        <a:pt x="267" y="422"/>
                      </a:lnTo>
                      <a:lnTo>
                        <a:pt x="264" y="422"/>
                      </a:lnTo>
                      <a:lnTo>
                        <a:pt x="267" y="415"/>
                      </a:lnTo>
                      <a:lnTo>
                        <a:pt x="271" y="411"/>
                      </a:lnTo>
                      <a:lnTo>
                        <a:pt x="275" y="405"/>
                      </a:lnTo>
                      <a:lnTo>
                        <a:pt x="278" y="401"/>
                      </a:lnTo>
                      <a:lnTo>
                        <a:pt x="283" y="397"/>
                      </a:lnTo>
                      <a:lnTo>
                        <a:pt x="287" y="393"/>
                      </a:lnTo>
                      <a:lnTo>
                        <a:pt x="292" y="390"/>
                      </a:lnTo>
                      <a:lnTo>
                        <a:pt x="297" y="387"/>
                      </a:lnTo>
                      <a:lnTo>
                        <a:pt x="302" y="385"/>
                      </a:lnTo>
                      <a:lnTo>
                        <a:pt x="307" y="383"/>
                      </a:lnTo>
                      <a:lnTo>
                        <a:pt x="313" y="380"/>
                      </a:lnTo>
                      <a:lnTo>
                        <a:pt x="317" y="379"/>
                      </a:lnTo>
                      <a:lnTo>
                        <a:pt x="323" y="378"/>
                      </a:lnTo>
                      <a:lnTo>
                        <a:pt x="329" y="376"/>
                      </a:lnTo>
                      <a:lnTo>
                        <a:pt x="335" y="375"/>
                      </a:lnTo>
                      <a:lnTo>
                        <a:pt x="341" y="374"/>
                      </a:lnTo>
                      <a:lnTo>
                        <a:pt x="345" y="372"/>
                      </a:lnTo>
                      <a:lnTo>
                        <a:pt x="351" y="371"/>
                      </a:lnTo>
                      <a:lnTo>
                        <a:pt x="357" y="370"/>
                      </a:lnTo>
                      <a:lnTo>
                        <a:pt x="363" y="369"/>
                      </a:lnTo>
                      <a:lnTo>
                        <a:pt x="368" y="368"/>
                      </a:lnTo>
                      <a:lnTo>
                        <a:pt x="374" y="365"/>
                      </a:lnTo>
                      <a:lnTo>
                        <a:pt x="380" y="364"/>
                      </a:lnTo>
                      <a:lnTo>
                        <a:pt x="386" y="362"/>
                      </a:lnTo>
                      <a:lnTo>
                        <a:pt x="391" y="360"/>
                      </a:lnTo>
                      <a:lnTo>
                        <a:pt x="396" y="357"/>
                      </a:lnTo>
                      <a:lnTo>
                        <a:pt x="402" y="354"/>
                      </a:lnTo>
                      <a:lnTo>
                        <a:pt x="408" y="352"/>
                      </a:lnTo>
                      <a:lnTo>
                        <a:pt x="412" y="347"/>
                      </a:lnTo>
                      <a:lnTo>
                        <a:pt x="417" y="344"/>
                      </a:lnTo>
                      <a:lnTo>
                        <a:pt x="421" y="339"/>
                      </a:lnTo>
                      <a:lnTo>
                        <a:pt x="426" y="334"/>
                      </a:lnTo>
                      <a:lnTo>
                        <a:pt x="426" y="330"/>
                      </a:lnTo>
                      <a:lnTo>
                        <a:pt x="425" y="326"/>
                      </a:lnTo>
                      <a:lnTo>
                        <a:pt x="424" y="323"/>
                      </a:lnTo>
                      <a:lnTo>
                        <a:pt x="423" y="319"/>
                      </a:lnTo>
                      <a:lnTo>
                        <a:pt x="421" y="316"/>
                      </a:lnTo>
                      <a:lnTo>
                        <a:pt x="419" y="312"/>
                      </a:lnTo>
                      <a:lnTo>
                        <a:pt x="417" y="309"/>
                      </a:lnTo>
                      <a:lnTo>
                        <a:pt x="413" y="307"/>
                      </a:lnTo>
                      <a:lnTo>
                        <a:pt x="411" y="303"/>
                      </a:lnTo>
                      <a:lnTo>
                        <a:pt x="408" y="301"/>
                      </a:lnTo>
                      <a:lnTo>
                        <a:pt x="404" y="297"/>
                      </a:lnTo>
                      <a:lnTo>
                        <a:pt x="401" y="295"/>
                      </a:lnTo>
                      <a:lnTo>
                        <a:pt x="397" y="292"/>
                      </a:lnTo>
                      <a:lnTo>
                        <a:pt x="393" y="289"/>
                      </a:lnTo>
                      <a:lnTo>
                        <a:pt x="389" y="287"/>
                      </a:lnTo>
                      <a:lnTo>
                        <a:pt x="384" y="283"/>
                      </a:lnTo>
                      <a:lnTo>
                        <a:pt x="381" y="281"/>
                      </a:lnTo>
                      <a:lnTo>
                        <a:pt x="376" y="279"/>
                      </a:lnTo>
                      <a:lnTo>
                        <a:pt x="373" y="277"/>
                      </a:lnTo>
                      <a:lnTo>
                        <a:pt x="368" y="274"/>
                      </a:lnTo>
                      <a:lnTo>
                        <a:pt x="364" y="272"/>
                      </a:lnTo>
                      <a:lnTo>
                        <a:pt x="360" y="270"/>
                      </a:lnTo>
                      <a:lnTo>
                        <a:pt x="356" y="267"/>
                      </a:lnTo>
                      <a:lnTo>
                        <a:pt x="352" y="265"/>
                      </a:lnTo>
                      <a:lnTo>
                        <a:pt x="349" y="263"/>
                      </a:lnTo>
                      <a:lnTo>
                        <a:pt x="345" y="260"/>
                      </a:lnTo>
                      <a:lnTo>
                        <a:pt x="342" y="258"/>
                      </a:lnTo>
                      <a:lnTo>
                        <a:pt x="338" y="256"/>
                      </a:lnTo>
                      <a:lnTo>
                        <a:pt x="335" y="253"/>
                      </a:lnTo>
                      <a:lnTo>
                        <a:pt x="332" y="251"/>
                      </a:lnTo>
                      <a:lnTo>
                        <a:pt x="330" y="249"/>
                      </a:lnTo>
                      <a:lnTo>
                        <a:pt x="328" y="245"/>
                      </a:lnTo>
                      <a:lnTo>
                        <a:pt x="331" y="246"/>
                      </a:lnTo>
                      <a:lnTo>
                        <a:pt x="335" y="246"/>
                      </a:lnTo>
                      <a:lnTo>
                        <a:pt x="338" y="246"/>
                      </a:lnTo>
                      <a:lnTo>
                        <a:pt x="342" y="246"/>
                      </a:lnTo>
                      <a:lnTo>
                        <a:pt x="345" y="248"/>
                      </a:lnTo>
                      <a:lnTo>
                        <a:pt x="349" y="248"/>
                      </a:lnTo>
                      <a:lnTo>
                        <a:pt x="352" y="249"/>
                      </a:lnTo>
                      <a:lnTo>
                        <a:pt x="356" y="250"/>
                      </a:lnTo>
                      <a:lnTo>
                        <a:pt x="359" y="251"/>
                      </a:lnTo>
                      <a:lnTo>
                        <a:pt x="363" y="251"/>
                      </a:lnTo>
                      <a:lnTo>
                        <a:pt x="366" y="252"/>
                      </a:lnTo>
                      <a:lnTo>
                        <a:pt x="369" y="255"/>
                      </a:lnTo>
                      <a:lnTo>
                        <a:pt x="373" y="256"/>
                      </a:lnTo>
                      <a:lnTo>
                        <a:pt x="375" y="257"/>
                      </a:lnTo>
                      <a:lnTo>
                        <a:pt x="379" y="258"/>
                      </a:lnTo>
                      <a:lnTo>
                        <a:pt x="382" y="260"/>
                      </a:lnTo>
                      <a:lnTo>
                        <a:pt x="384" y="261"/>
                      </a:lnTo>
                      <a:lnTo>
                        <a:pt x="388" y="264"/>
                      </a:lnTo>
                      <a:lnTo>
                        <a:pt x="391" y="266"/>
                      </a:lnTo>
                      <a:lnTo>
                        <a:pt x="394" y="267"/>
                      </a:lnTo>
                      <a:lnTo>
                        <a:pt x="397" y="270"/>
                      </a:lnTo>
                      <a:lnTo>
                        <a:pt x="400" y="272"/>
                      </a:lnTo>
                      <a:lnTo>
                        <a:pt x="403" y="274"/>
                      </a:lnTo>
                      <a:lnTo>
                        <a:pt x="405" y="277"/>
                      </a:lnTo>
                      <a:lnTo>
                        <a:pt x="408" y="279"/>
                      </a:lnTo>
                      <a:lnTo>
                        <a:pt x="411" y="281"/>
                      </a:lnTo>
                      <a:lnTo>
                        <a:pt x="413" y="283"/>
                      </a:lnTo>
                      <a:lnTo>
                        <a:pt x="416" y="287"/>
                      </a:lnTo>
                      <a:lnTo>
                        <a:pt x="419" y="289"/>
                      </a:lnTo>
                      <a:lnTo>
                        <a:pt x="421" y="293"/>
                      </a:lnTo>
                      <a:lnTo>
                        <a:pt x="424" y="295"/>
                      </a:lnTo>
                      <a:lnTo>
                        <a:pt x="426" y="297"/>
                      </a:lnTo>
                      <a:lnTo>
                        <a:pt x="426" y="295"/>
                      </a:lnTo>
                      <a:lnTo>
                        <a:pt x="426" y="292"/>
                      </a:lnTo>
                      <a:lnTo>
                        <a:pt x="425" y="289"/>
                      </a:lnTo>
                      <a:lnTo>
                        <a:pt x="425" y="287"/>
                      </a:lnTo>
                      <a:lnTo>
                        <a:pt x="424" y="283"/>
                      </a:lnTo>
                      <a:lnTo>
                        <a:pt x="423" y="281"/>
                      </a:lnTo>
                      <a:lnTo>
                        <a:pt x="421" y="279"/>
                      </a:lnTo>
                      <a:lnTo>
                        <a:pt x="420" y="275"/>
                      </a:lnTo>
                      <a:lnTo>
                        <a:pt x="419" y="273"/>
                      </a:lnTo>
                      <a:lnTo>
                        <a:pt x="418" y="271"/>
                      </a:lnTo>
                      <a:lnTo>
                        <a:pt x="417" y="268"/>
                      </a:lnTo>
                      <a:lnTo>
                        <a:pt x="415" y="266"/>
                      </a:lnTo>
                      <a:lnTo>
                        <a:pt x="413" y="264"/>
                      </a:lnTo>
                      <a:lnTo>
                        <a:pt x="411" y="261"/>
                      </a:lnTo>
                      <a:lnTo>
                        <a:pt x="410" y="260"/>
                      </a:lnTo>
                      <a:lnTo>
                        <a:pt x="408" y="258"/>
                      </a:lnTo>
                      <a:lnTo>
                        <a:pt x="406" y="256"/>
                      </a:lnTo>
                      <a:lnTo>
                        <a:pt x="404" y="253"/>
                      </a:lnTo>
                      <a:lnTo>
                        <a:pt x="402" y="252"/>
                      </a:lnTo>
                      <a:lnTo>
                        <a:pt x="400" y="250"/>
                      </a:lnTo>
                      <a:lnTo>
                        <a:pt x="398" y="249"/>
                      </a:lnTo>
                      <a:lnTo>
                        <a:pt x="396" y="248"/>
                      </a:lnTo>
                      <a:lnTo>
                        <a:pt x="394" y="245"/>
                      </a:lnTo>
                      <a:lnTo>
                        <a:pt x="391" y="244"/>
                      </a:lnTo>
                      <a:lnTo>
                        <a:pt x="390" y="243"/>
                      </a:lnTo>
                      <a:lnTo>
                        <a:pt x="388" y="242"/>
                      </a:lnTo>
                      <a:lnTo>
                        <a:pt x="386" y="241"/>
                      </a:lnTo>
                      <a:lnTo>
                        <a:pt x="383" y="240"/>
                      </a:lnTo>
                      <a:lnTo>
                        <a:pt x="382" y="240"/>
                      </a:lnTo>
                      <a:lnTo>
                        <a:pt x="380" y="238"/>
                      </a:lnTo>
                      <a:lnTo>
                        <a:pt x="379" y="237"/>
                      </a:lnTo>
                      <a:lnTo>
                        <a:pt x="376" y="237"/>
                      </a:lnTo>
                      <a:lnTo>
                        <a:pt x="374" y="236"/>
                      </a:lnTo>
                      <a:lnTo>
                        <a:pt x="372" y="235"/>
                      </a:lnTo>
                      <a:lnTo>
                        <a:pt x="369" y="234"/>
                      </a:lnTo>
                      <a:lnTo>
                        <a:pt x="366" y="231"/>
                      </a:lnTo>
                      <a:lnTo>
                        <a:pt x="364" y="230"/>
                      </a:lnTo>
                      <a:lnTo>
                        <a:pt x="360" y="228"/>
                      </a:lnTo>
                      <a:lnTo>
                        <a:pt x="358" y="226"/>
                      </a:lnTo>
                      <a:lnTo>
                        <a:pt x="354" y="223"/>
                      </a:lnTo>
                      <a:lnTo>
                        <a:pt x="351" y="221"/>
                      </a:lnTo>
                      <a:lnTo>
                        <a:pt x="348" y="219"/>
                      </a:lnTo>
                      <a:lnTo>
                        <a:pt x="344" y="216"/>
                      </a:lnTo>
                      <a:lnTo>
                        <a:pt x="341" y="214"/>
                      </a:lnTo>
                      <a:lnTo>
                        <a:pt x="337" y="211"/>
                      </a:lnTo>
                      <a:lnTo>
                        <a:pt x="334" y="208"/>
                      </a:lnTo>
                      <a:lnTo>
                        <a:pt x="330" y="205"/>
                      </a:lnTo>
                      <a:lnTo>
                        <a:pt x="327" y="203"/>
                      </a:lnTo>
                      <a:lnTo>
                        <a:pt x="323" y="200"/>
                      </a:lnTo>
                      <a:lnTo>
                        <a:pt x="320" y="197"/>
                      </a:lnTo>
                      <a:lnTo>
                        <a:pt x="316" y="194"/>
                      </a:lnTo>
                      <a:lnTo>
                        <a:pt x="313" y="192"/>
                      </a:lnTo>
                      <a:lnTo>
                        <a:pt x="309" y="189"/>
                      </a:lnTo>
                      <a:lnTo>
                        <a:pt x="306" y="186"/>
                      </a:lnTo>
                      <a:lnTo>
                        <a:pt x="302" y="184"/>
                      </a:lnTo>
                      <a:lnTo>
                        <a:pt x="299" y="182"/>
                      </a:lnTo>
                      <a:lnTo>
                        <a:pt x="297" y="179"/>
                      </a:lnTo>
                      <a:lnTo>
                        <a:pt x="293" y="177"/>
                      </a:lnTo>
                      <a:lnTo>
                        <a:pt x="290" y="176"/>
                      </a:lnTo>
                      <a:lnTo>
                        <a:pt x="286" y="174"/>
                      </a:lnTo>
                      <a:lnTo>
                        <a:pt x="284" y="173"/>
                      </a:lnTo>
                      <a:lnTo>
                        <a:pt x="281" y="170"/>
                      </a:lnTo>
                      <a:lnTo>
                        <a:pt x="278" y="169"/>
                      </a:lnTo>
                      <a:lnTo>
                        <a:pt x="275" y="168"/>
                      </a:lnTo>
                      <a:lnTo>
                        <a:pt x="271" y="166"/>
                      </a:lnTo>
                      <a:lnTo>
                        <a:pt x="268" y="164"/>
                      </a:lnTo>
                      <a:lnTo>
                        <a:pt x="264" y="162"/>
                      </a:lnTo>
                      <a:lnTo>
                        <a:pt x="262" y="160"/>
                      </a:lnTo>
                      <a:lnTo>
                        <a:pt x="259" y="158"/>
                      </a:lnTo>
                      <a:lnTo>
                        <a:pt x="256" y="155"/>
                      </a:lnTo>
                      <a:lnTo>
                        <a:pt x="254" y="153"/>
                      </a:lnTo>
                      <a:lnTo>
                        <a:pt x="252" y="151"/>
                      </a:lnTo>
                      <a:lnTo>
                        <a:pt x="250" y="148"/>
                      </a:lnTo>
                      <a:lnTo>
                        <a:pt x="248" y="147"/>
                      </a:lnTo>
                      <a:lnTo>
                        <a:pt x="247" y="145"/>
                      </a:lnTo>
                      <a:lnTo>
                        <a:pt x="246" y="143"/>
                      </a:lnTo>
                      <a:lnTo>
                        <a:pt x="246" y="141"/>
                      </a:lnTo>
                      <a:lnTo>
                        <a:pt x="245" y="139"/>
                      </a:lnTo>
                      <a:lnTo>
                        <a:pt x="245" y="137"/>
                      </a:lnTo>
                      <a:lnTo>
                        <a:pt x="245" y="136"/>
                      </a:lnTo>
                      <a:lnTo>
                        <a:pt x="245" y="134"/>
                      </a:lnTo>
                      <a:lnTo>
                        <a:pt x="246" y="133"/>
                      </a:lnTo>
                      <a:lnTo>
                        <a:pt x="246" y="132"/>
                      </a:lnTo>
                      <a:lnTo>
                        <a:pt x="247" y="131"/>
                      </a:lnTo>
                      <a:lnTo>
                        <a:pt x="248" y="130"/>
                      </a:lnTo>
                      <a:lnTo>
                        <a:pt x="250" y="129"/>
                      </a:lnTo>
                      <a:lnTo>
                        <a:pt x="252" y="129"/>
                      </a:lnTo>
                      <a:lnTo>
                        <a:pt x="254" y="127"/>
                      </a:lnTo>
                      <a:lnTo>
                        <a:pt x="256" y="127"/>
                      </a:lnTo>
                      <a:lnTo>
                        <a:pt x="259" y="127"/>
                      </a:lnTo>
                      <a:lnTo>
                        <a:pt x="262" y="127"/>
                      </a:lnTo>
                      <a:lnTo>
                        <a:pt x="265" y="129"/>
                      </a:lnTo>
                      <a:lnTo>
                        <a:pt x="269" y="129"/>
                      </a:lnTo>
                      <a:lnTo>
                        <a:pt x="272" y="130"/>
                      </a:lnTo>
                      <a:lnTo>
                        <a:pt x="277" y="131"/>
                      </a:lnTo>
                      <a:lnTo>
                        <a:pt x="281" y="132"/>
                      </a:lnTo>
                      <a:lnTo>
                        <a:pt x="284" y="133"/>
                      </a:lnTo>
                      <a:lnTo>
                        <a:pt x="289" y="134"/>
                      </a:lnTo>
                      <a:lnTo>
                        <a:pt x="292" y="137"/>
                      </a:lnTo>
                      <a:lnTo>
                        <a:pt x="297" y="138"/>
                      </a:lnTo>
                      <a:lnTo>
                        <a:pt x="301" y="140"/>
                      </a:lnTo>
                      <a:lnTo>
                        <a:pt x="306" y="143"/>
                      </a:lnTo>
                      <a:lnTo>
                        <a:pt x="311" y="145"/>
                      </a:lnTo>
                      <a:lnTo>
                        <a:pt x="315" y="147"/>
                      </a:lnTo>
                      <a:lnTo>
                        <a:pt x="320" y="149"/>
                      </a:lnTo>
                      <a:lnTo>
                        <a:pt x="324" y="153"/>
                      </a:lnTo>
                      <a:lnTo>
                        <a:pt x="329" y="155"/>
                      </a:lnTo>
                      <a:lnTo>
                        <a:pt x="335" y="159"/>
                      </a:lnTo>
                      <a:lnTo>
                        <a:pt x="339" y="162"/>
                      </a:lnTo>
                      <a:lnTo>
                        <a:pt x="344" y="166"/>
                      </a:lnTo>
                      <a:lnTo>
                        <a:pt x="350" y="168"/>
                      </a:lnTo>
                      <a:lnTo>
                        <a:pt x="354" y="171"/>
                      </a:lnTo>
                      <a:lnTo>
                        <a:pt x="359" y="176"/>
                      </a:lnTo>
                      <a:lnTo>
                        <a:pt x="365" y="179"/>
                      </a:lnTo>
                      <a:lnTo>
                        <a:pt x="369" y="183"/>
                      </a:lnTo>
                      <a:lnTo>
                        <a:pt x="374" y="186"/>
                      </a:lnTo>
                      <a:lnTo>
                        <a:pt x="379" y="190"/>
                      </a:lnTo>
                      <a:lnTo>
                        <a:pt x="383" y="194"/>
                      </a:lnTo>
                      <a:lnTo>
                        <a:pt x="388" y="198"/>
                      </a:lnTo>
                      <a:lnTo>
                        <a:pt x="393" y="201"/>
                      </a:lnTo>
                      <a:lnTo>
                        <a:pt x="397" y="205"/>
                      </a:lnTo>
                      <a:lnTo>
                        <a:pt x="401" y="210"/>
                      </a:lnTo>
                      <a:lnTo>
                        <a:pt x="405" y="213"/>
                      </a:lnTo>
                      <a:lnTo>
                        <a:pt x="409" y="216"/>
                      </a:lnTo>
                      <a:lnTo>
                        <a:pt x="412" y="220"/>
                      </a:lnTo>
                      <a:lnTo>
                        <a:pt x="416" y="223"/>
                      </a:lnTo>
                      <a:lnTo>
                        <a:pt x="419" y="227"/>
                      </a:lnTo>
                      <a:lnTo>
                        <a:pt x="421" y="230"/>
                      </a:lnTo>
                      <a:lnTo>
                        <a:pt x="421" y="227"/>
                      </a:lnTo>
                      <a:lnTo>
                        <a:pt x="421" y="225"/>
                      </a:lnTo>
                      <a:lnTo>
                        <a:pt x="420" y="221"/>
                      </a:lnTo>
                      <a:lnTo>
                        <a:pt x="420" y="218"/>
                      </a:lnTo>
                      <a:lnTo>
                        <a:pt x="419" y="215"/>
                      </a:lnTo>
                      <a:lnTo>
                        <a:pt x="418" y="212"/>
                      </a:lnTo>
                      <a:lnTo>
                        <a:pt x="417" y="210"/>
                      </a:lnTo>
                      <a:lnTo>
                        <a:pt x="416" y="207"/>
                      </a:lnTo>
                      <a:lnTo>
                        <a:pt x="415" y="205"/>
                      </a:lnTo>
                      <a:lnTo>
                        <a:pt x="413" y="201"/>
                      </a:lnTo>
                      <a:lnTo>
                        <a:pt x="411" y="199"/>
                      </a:lnTo>
                      <a:lnTo>
                        <a:pt x="410" y="197"/>
                      </a:lnTo>
                      <a:lnTo>
                        <a:pt x="408" y="194"/>
                      </a:lnTo>
                      <a:lnTo>
                        <a:pt x="405" y="192"/>
                      </a:lnTo>
                      <a:lnTo>
                        <a:pt x="404" y="190"/>
                      </a:lnTo>
                      <a:lnTo>
                        <a:pt x="402" y="189"/>
                      </a:lnTo>
                      <a:lnTo>
                        <a:pt x="400" y="186"/>
                      </a:lnTo>
                      <a:lnTo>
                        <a:pt x="397" y="184"/>
                      </a:lnTo>
                      <a:lnTo>
                        <a:pt x="395" y="182"/>
                      </a:lnTo>
                      <a:lnTo>
                        <a:pt x="394" y="181"/>
                      </a:lnTo>
                      <a:lnTo>
                        <a:pt x="391" y="178"/>
                      </a:lnTo>
                      <a:lnTo>
                        <a:pt x="389" y="176"/>
                      </a:lnTo>
                      <a:lnTo>
                        <a:pt x="387" y="175"/>
                      </a:lnTo>
                      <a:lnTo>
                        <a:pt x="384" y="173"/>
                      </a:lnTo>
                      <a:lnTo>
                        <a:pt x="382" y="170"/>
                      </a:lnTo>
                      <a:lnTo>
                        <a:pt x="380" y="169"/>
                      </a:lnTo>
                      <a:lnTo>
                        <a:pt x="379" y="167"/>
                      </a:lnTo>
                      <a:lnTo>
                        <a:pt x="376" y="166"/>
                      </a:lnTo>
                      <a:lnTo>
                        <a:pt x="374" y="163"/>
                      </a:lnTo>
                      <a:lnTo>
                        <a:pt x="373" y="161"/>
                      </a:lnTo>
                      <a:lnTo>
                        <a:pt x="371" y="160"/>
                      </a:lnTo>
                      <a:lnTo>
                        <a:pt x="369" y="158"/>
                      </a:lnTo>
                      <a:lnTo>
                        <a:pt x="369" y="156"/>
                      </a:lnTo>
                      <a:lnTo>
                        <a:pt x="368" y="155"/>
                      </a:lnTo>
                      <a:lnTo>
                        <a:pt x="368" y="154"/>
                      </a:lnTo>
                      <a:lnTo>
                        <a:pt x="367" y="153"/>
                      </a:lnTo>
                      <a:lnTo>
                        <a:pt x="367" y="151"/>
                      </a:lnTo>
                      <a:lnTo>
                        <a:pt x="366" y="149"/>
                      </a:lnTo>
                      <a:lnTo>
                        <a:pt x="365" y="147"/>
                      </a:lnTo>
                      <a:lnTo>
                        <a:pt x="364" y="145"/>
                      </a:lnTo>
                      <a:lnTo>
                        <a:pt x="363" y="143"/>
                      </a:lnTo>
                      <a:lnTo>
                        <a:pt x="360" y="140"/>
                      </a:lnTo>
                      <a:lnTo>
                        <a:pt x="359" y="138"/>
                      </a:lnTo>
                      <a:lnTo>
                        <a:pt x="358" y="134"/>
                      </a:lnTo>
                      <a:lnTo>
                        <a:pt x="356" y="132"/>
                      </a:lnTo>
                      <a:lnTo>
                        <a:pt x="354" y="130"/>
                      </a:lnTo>
                      <a:lnTo>
                        <a:pt x="352" y="126"/>
                      </a:lnTo>
                      <a:lnTo>
                        <a:pt x="351" y="124"/>
                      </a:lnTo>
                      <a:lnTo>
                        <a:pt x="349" y="121"/>
                      </a:lnTo>
                      <a:lnTo>
                        <a:pt x="348" y="118"/>
                      </a:lnTo>
                      <a:lnTo>
                        <a:pt x="345" y="116"/>
                      </a:lnTo>
                      <a:lnTo>
                        <a:pt x="343" y="112"/>
                      </a:lnTo>
                      <a:lnTo>
                        <a:pt x="342" y="110"/>
                      </a:lnTo>
                      <a:lnTo>
                        <a:pt x="339" y="108"/>
                      </a:lnTo>
                      <a:lnTo>
                        <a:pt x="338" y="104"/>
                      </a:lnTo>
                      <a:lnTo>
                        <a:pt x="336" y="102"/>
                      </a:lnTo>
                      <a:lnTo>
                        <a:pt x="335" y="100"/>
                      </a:lnTo>
                      <a:lnTo>
                        <a:pt x="332" y="97"/>
                      </a:lnTo>
                      <a:lnTo>
                        <a:pt x="331" y="96"/>
                      </a:lnTo>
                      <a:lnTo>
                        <a:pt x="330" y="94"/>
                      </a:lnTo>
                      <a:lnTo>
                        <a:pt x="329" y="93"/>
                      </a:lnTo>
                      <a:lnTo>
                        <a:pt x="328" y="92"/>
                      </a:lnTo>
                      <a:lnTo>
                        <a:pt x="327" y="91"/>
                      </a:lnTo>
                      <a:lnTo>
                        <a:pt x="328" y="91"/>
                      </a:lnTo>
                      <a:lnTo>
                        <a:pt x="328" y="92"/>
                      </a:lnTo>
                      <a:lnTo>
                        <a:pt x="329" y="93"/>
                      </a:lnTo>
                      <a:lnTo>
                        <a:pt x="330" y="94"/>
                      </a:lnTo>
                      <a:lnTo>
                        <a:pt x="331" y="95"/>
                      </a:lnTo>
                      <a:lnTo>
                        <a:pt x="334" y="97"/>
                      </a:lnTo>
                      <a:lnTo>
                        <a:pt x="336" y="99"/>
                      </a:lnTo>
                      <a:lnTo>
                        <a:pt x="337" y="101"/>
                      </a:lnTo>
                      <a:lnTo>
                        <a:pt x="339" y="103"/>
                      </a:lnTo>
                      <a:lnTo>
                        <a:pt x="343" y="107"/>
                      </a:lnTo>
                      <a:lnTo>
                        <a:pt x="345" y="109"/>
                      </a:lnTo>
                      <a:lnTo>
                        <a:pt x="348" y="111"/>
                      </a:lnTo>
                      <a:lnTo>
                        <a:pt x="351" y="115"/>
                      </a:lnTo>
                      <a:lnTo>
                        <a:pt x="353" y="117"/>
                      </a:lnTo>
                      <a:lnTo>
                        <a:pt x="357" y="121"/>
                      </a:lnTo>
                      <a:lnTo>
                        <a:pt x="360" y="124"/>
                      </a:lnTo>
                      <a:lnTo>
                        <a:pt x="363" y="126"/>
                      </a:lnTo>
                      <a:lnTo>
                        <a:pt x="366" y="130"/>
                      </a:lnTo>
                      <a:lnTo>
                        <a:pt x="369" y="132"/>
                      </a:lnTo>
                      <a:lnTo>
                        <a:pt x="373" y="136"/>
                      </a:lnTo>
                      <a:lnTo>
                        <a:pt x="375" y="138"/>
                      </a:lnTo>
                      <a:lnTo>
                        <a:pt x="379" y="140"/>
                      </a:lnTo>
                      <a:lnTo>
                        <a:pt x="382" y="143"/>
                      </a:lnTo>
                      <a:lnTo>
                        <a:pt x="384" y="145"/>
                      </a:lnTo>
                      <a:lnTo>
                        <a:pt x="388" y="147"/>
                      </a:lnTo>
                      <a:lnTo>
                        <a:pt x="390" y="149"/>
                      </a:lnTo>
                      <a:lnTo>
                        <a:pt x="394" y="151"/>
                      </a:lnTo>
                      <a:lnTo>
                        <a:pt x="396" y="152"/>
                      </a:lnTo>
                      <a:lnTo>
                        <a:pt x="398" y="153"/>
                      </a:lnTo>
                      <a:lnTo>
                        <a:pt x="401" y="154"/>
                      </a:lnTo>
                      <a:lnTo>
                        <a:pt x="409" y="154"/>
                      </a:lnTo>
                      <a:lnTo>
                        <a:pt x="405" y="149"/>
                      </a:lnTo>
                      <a:lnTo>
                        <a:pt x="402" y="146"/>
                      </a:lnTo>
                      <a:lnTo>
                        <a:pt x="398" y="143"/>
                      </a:lnTo>
                      <a:lnTo>
                        <a:pt x="396" y="138"/>
                      </a:lnTo>
                      <a:lnTo>
                        <a:pt x="393" y="134"/>
                      </a:lnTo>
                      <a:lnTo>
                        <a:pt x="389" y="131"/>
                      </a:lnTo>
                      <a:lnTo>
                        <a:pt x="386" y="127"/>
                      </a:lnTo>
                      <a:lnTo>
                        <a:pt x="382" y="123"/>
                      </a:lnTo>
                      <a:lnTo>
                        <a:pt x="379" y="119"/>
                      </a:lnTo>
                      <a:lnTo>
                        <a:pt x="375" y="116"/>
                      </a:lnTo>
                      <a:lnTo>
                        <a:pt x="372" y="112"/>
                      </a:lnTo>
                      <a:lnTo>
                        <a:pt x="368" y="109"/>
                      </a:lnTo>
                      <a:lnTo>
                        <a:pt x="365" y="106"/>
                      </a:lnTo>
                      <a:lnTo>
                        <a:pt x="361" y="103"/>
                      </a:lnTo>
                      <a:lnTo>
                        <a:pt x="358" y="100"/>
                      </a:lnTo>
                      <a:lnTo>
                        <a:pt x="353" y="96"/>
                      </a:lnTo>
                      <a:lnTo>
                        <a:pt x="350" y="94"/>
                      </a:lnTo>
                      <a:lnTo>
                        <a:pt x="346" y="91"/>
                      </a:lnTo>
                      <a:lnTo>
                        <a:pt x="343" y="88"/>
                      </a:lnTo>
                      <a:lnTo>
                        <a:pt x="338" y="86"/>
                      </a:lnTo>
                      <a:lnTo>
                        <a:pt x="335" y="84"/>
                      </a:lnTo>
                      <a:lnTo>
                        <a:pt x="331" y="81"/>
                      </a:lnTo>
                      <a:lnTo>
                        <a:pt x="327" y="79"/>
                      </a:lnTo>
                      <a:lnTo>
                        <a:pt x="323" y="78"/>
                      </a:lnTo>
                      <a:lnTo>
                        <a:pt x="319" y="76"/>
                      </a:lnTo>
                      <a:lnTo>
                        <a:pt x="315" y="74"/>
                      </a:lnTo>
                      <a:lnTo>
                        <a:pt x="311" y="73"/>
                      </a:lnTo>
                      <a:lnTo>
                        <a:pt x="306" y="72"/>
                      </a:lnTo>
                      <a:lnTo>
                        <a:pt x="302" y="72"/>
                      </a:lnTo>
                      <a:lnTo>
                        <a:pt x="298" y="71"/>
                      </a:lnTo>
                      <a:lnTo>
                        <a:pt x="293" y="71"/>
                      </a:lnTo>
                      <a:lnTo>
                        <a:pt x="289" y="71"/>
                      </a:lnTo>
                      <a:lnTo>
                        <a:pt x="292" y="71"/>
                      </a:lnTo>
                      <a:lnTo>
                        <a:pt x="296" y="71"/>
                      </a:lnTo>
                      <a:lnTo>
                        <a:pt x="299" y="71"/>
                      </a:lnTo>
                      <a:lnTo>
                        <a:pt x="302" y="71"/>
                      </a:lnTo>
                      <a:lnTo>
                        <a:pt x="306" y="72"/>
                      </a:lnTo>
                      <a:lnTo>
                        <a:pt x="309" y="72"/>
                      </a:lnTo>
                      <a:lnTo>
                        <a:pt x="312" y="72"/>
                      </a:lnTo>
                      <a:lnTo>
                        <a:pt x="315" y="73"/>
                      </a:lnTo>
                      <a:lnTo>
                        <a:pt x="319" y="74"/>
                      </a:lnTo>
                      <a:lnTo>
                        <a:pt x="322" y="74"/>
                      </a:lnTo>
                      <a:lnTo>
                        <a:pt x="326" y="76"/>
                      </a:lnTo>
                      <a:lnTo>
                        <a:pt x="329" y="77"/>
                      </a:lnTo>
                      <a:lnTo>
                        <a:pt x="332" y="78"/>
                      </a:lnTo>
                      <a:lnTo>
                        <a:pt x="335" y="79"/>
                      </a:lnTo>
                      <a:lnTo>
                        <a:pt x="338" y="80"/>
                      </a:lnTo>
                      <a:lnTo>
                        <a:pt x="342" y="81"/>
                      </a:lnTo>
                      <a:lnTo>
                        <a:pt x="345" y="82"/>
                      </a:lnTo>
                      <a:lnTo>
                        <a:pt x="348" y="84"/>
                      </a:lnTo>
                      <a:lnTo>
                        <a:pt x="351" y="86"/>
                      </a:lnTo>
                      <a:lnTo>
                        <a:pt x="354" y="87"/>
                      </a:lnTo>
                      <a:lnTo>
                        <a:pt x="357" y="89"/>
                      </a:lnTo>
                      <a:lnTo>
                        <a:pt x="360" y="91"/>
                      </a:lnTo>
                      <a:lnTo>
                        <a:pt x="363" y="93"/>
                      </a:lnTo>
                      <a:lnTo>
                        <a:pt x="365" y="94"/>
                      </a:lnTo>
                      <a:lnTo>
                        <a:pt x="368" y="96"/>
                      </a:lnTo>
                      <a:lnTo>
                        <a:pt x="371" y="99"/>
                      </a:lnTo>
                      <a:lnTo>
                        <a:pt x="373" y="100"/>
                      </a:lnTo>
                      <a:lnTo>
                        <a:pt x="375" y="102"/>
                      </a:lnTo>
                      <a:lnTo>
                        <a:pt x="378" y="104"/>
                      </a:lnTo>
                      <a:lnTo>
                        <a:pt x="380" y="107"/>
                      </a:lnTo>
                      <a:lnTo>
                        <a:pt x="382" y="109"/>
                      </a:lnTo>
                      <a:lnTo>
                        <a:pt x="384" y="111"/>
                      </a:lnTo>
                      <a:lnTo>
                        <a:pt x="382" y="107"/>
                      </a:lnTo>
                      <a:lnTo>
                        <a:pt x="380" y="101"/>
                      </a:lnTo>
                      <a:lnTo>
                        <a:pt x="378" y="96"/>
                      </a:lnTo>
                      <a:lnTo>
                        <a:pt x="375" y="91"/>
                      </a:lnTo>
                      <a:lnTo>
                        <a:pt x="372" y="86"/>
                      </a:lnTo>
                      <a:lnTo>
                        <a:pt x="368" y="82"/>
                      </a:lnTo>
                      <a:lnTo>
                        <a:pt x="365" y="78"/>
                      </a:lnTo>
                      <a:lnTo>
                        <a:pt x="361" y="74"/>
                      </a:lnTo>
                      <a:lnTo>
                        <a:pt x="358" y="71"/>
                      </a:lnTo>
                      <a:lnTo>
                        <a:pt x="353" y="67"/>
                      </a:lnTo>
                      <a:lnTo>
                        <a:pt x="350" y="64"/>
                      </a:lnTo>
                      <a:lnTo>
                        <a:pt x="345" y="60"/>
                      </a:lnTo>
                      <a:lnTo>
                        <a:pt x="342" y="58"/>
                      </a:lnTo>
                      <a:lnTo>
                        <a:pt x="337" y="56"/>
                      </a:lnTo>
                      <a:lnTo>
                        <a:pt x="334" y="52"/>
                      </a:lnTo>
                      <a:lnTo>
                        <a:pt x="329" y="51"/>
                      </a:lnTo>
                      <a:lnTo>
                        <a:pt x="326" y="49"/>
                      </a:lnTo>
                      <a:lnTo>
                        <a:pt x="321" y="47"/>
                      </a:lnTo>
                      <a:lnTo>
                        <a:pt x="317" y="45"/>
                      </a:lnTo>
                      <a:lnTo>
                        <a:pt x="314" y="43"/>
                      </a:lnTo>
                      <a:lnTo>
                        <a:pt x="311" y="42"/>
                      </a:lnTo>
                      <a:lnTo>
                        <a:pt x="307" y="41"/>
                      </a:lnTo>
                      <a:lnTo>
                        <a:pt x="304" y="40"/>
                      </a:lnTo>
                      <a:lnTo>
                        <a:pt x="301" y="40"/>
                      </a:lnTo>
                      <a:lnTo>
                        <a:pt x="299" y="39"/>
                      </a:lnTo>
                      <a:lnTo>
                        <a:pt x="297" y="37"/>
                      </a:lnTo>
                      <a:lnTo>
                        <a:pt x="294" y="37"/>
                      </a:lnTo>
                      <a:lnTo>
                        <a:pt x="293" y="37"/>
                      </a:lnTo>
                      <a:lnTo>
                        <a:pt x="292" y="37"/>
                      </a:lnTo>
                      <a:lnTo>
                        <a:pt x="291" y="37"/>
                      </a:lnTo>
                      <a:close/>
                    </a:path>
                  </a:pathLst>
                </a:custGeom>
                <a:solidFill>
                  <a:srgbClr val="7F6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5" name="Freeform 397"/>
                <p:cNvSpPr>
                  <a:spLocks/>
                </p:cNvSpPr>
                <p:nvPr/>
              </p:nvSpPr>
              <p:spPr bwMode="auto">
                <a:xfrm>
                  <a:off x="2903" y="1630"/>
                  <a:ext cx="81" cy="123"/>
                </a:xfrm>
                <a:custGeom>
                  <a:avLst/>
                  <a:gdLst/>
                  <a:ahLst/>
                  <a:cxnLst>
                    <a:cxn ang="0">
                      <a:pos x="205" y="0"/>
                    </a:cxn>
                    <a:cxn ang="0">
                      <a:pos x="218" y="0"/>
                    </a:cxn>
                    <a:cxn ang="0">
                      <a:pos x="226" y="2"/>
                    </a:cxn>
                    <a:cxn ang="0">
                      <a:pos x="231" y="5"/>
                    </a:cxn>
                    <a:cxn ang="0">
                      <a:pos x="235" y="10"/>
                    </a:cxn>
                    <a:cxn ang="0">
                      <a:pos x="236" y="15"/>
                    </a:cxn>
                    <a:cxn ang="0">
                      <a:pos x="238" y="22"/>
                    </a:cxn>
                    <a:cxn ang="0">
                      <a:pos x="241" y="28"/>
                    </a:cxn>
                    <a:cxn ang="0">
                      <a:pos x="244" y="34"/>
                    </a:cxn>
                    <a:cxn ang="0">
                      <a:pos x="223" y="48"/>
                    </a:cxn>
                    <a:cxn ang="0">
                      <a:pos x="201" y="65"/>
                    </a:cxn>
                    <a:cxn ang="0">
                      <a:pos x="179" y="85"/>
                    </a:cxn>
                    <a:cxn ang="0">
                      <a:pos x="157" y="107"/>
                    </a:cxn>
                    <a:cxn ang="0">
                      <a:pos x="137" y="129"/>
                    </a:cxn>
                    <a:cxn ang="0">
                      <a:pos x="117" y="151"/>
                    </a:cxn>
                    <a:cxn ang="0">
                      <a:pos x="99" y="170"/>
                    </a:cxn>
                    <a:cxn ang="0">
                      <a:pos x="81" y="188"/>
                    </a:cxn>
                    <a:cxn ang="0">
                      <a:pos x="59" y="188"/>
                    </a:cxn>
                    <a:cxn ang="0">
                      <a:pos x="58" y="194"/>
                    </a:cxn>
                    <a:cxn ang="0">
                      <a:pos x="58" y="198"/>
                    </a:cxn>
                    <a:cxn ang="0">
                      <a:pos x="57" y="200"/>
                    </a:cxn>
                    <a:cxn ang="0">
                      <a:pos x="57" y="203"/>
                    </a:cxn>
                    <a:cxn ang="0">
                      <a:pos x="57" y="205"/>
                    </a:cxn>
                    <a:cxn ang="0">
                      <a:pos x="57" y="208"/>
                    </a:cxn>
                    <a:cxn ang="0">
                      <a:pos x="57" y="214"/>
                    </a:cxn>
                    <a:cxn ang="0">
                      <a:pos x="57" y="223"/>
                    </a:cxn>
                    <a:cxn ang="0">
                      <a:pos x="49" y="237"/>
                    </a:cxn>
                    <a:cxn ang="0">
                      <a:pos x="41" y="255"/>
                    </a:cxn>
                    <a:cxn ang="0">
                      <a:pos x="32" y="274"/>
                    </a:cxn>
                    <a:cxn ang="0">
                      <a:pos x="22" y="296"/>
                    </a:cxn>
                    <a:cxn ang="0">
                      <a:pos x="14" y="317"/>
                    </a:cxn>
                    <a:cxn ang="0">
                      <a:pos x="7" y="338"/>
                    </a:cxn>
                    <a:cxn ang="0">
                      <a:pos x="3" y="355"/>
                    </a:cxn>
                    <a:cxn ang="0">
                      <a:pos x="0" y="368"/>
                    </a:cxn>
                    <a:cxn ang="0">
                      <a:pos x="0" y="335"/>
                    </a:cxn>
                    <a:cxn ang="0">
                      <a:pos x="1" y="309"/>
                    </a:cxn>
                    <a:cxn ang="0">
                      <a:pos x="3" y="287"/>
                    </a:cxn>
                    <a:cxn ang="0">
                      <a:pos x="5" y="268"/>
                    </a:cxn>
                    <a:cxn ang="0">
                      <a:pos x="10" y="252"/>
                    </a:cxn>
                    <a:cxn ang="0">
                      <a:pos x="14" y="237"/>
                    </a:cxn>
                    <a:cxn ang="0">
                      <a:pos x="20" y="221"/>
                    </a:cxn>
                    <a:cxn ang="0">
                      <a:pos x="27" y="204"/>
                    </a:cxn>
                    <a:cxn ang="0">
                      <a:pos x="36" y="184"/>
                    </a:cxn>
                    <a:cxn ang="0">
                      <a:pos x="47" y="167"/>
                    </a:cxn>
                    <a:cxn ang="0">
                      <a:pos x="56" y="153"/>
                    </a:cxn>
                    <a:cxn ang="0">
                      <a:pos x="65" y="141"/>
                    </a:cxn>
                    <a:cxn ang="0">
                      <a:pos x="73" y="131"/>
                    </a:cxn>
                    <a:cxn ang="0">
                      <a:pos x="81" y="123"/>
                    </a:cxn>
                    <a:cxn ang="0">
                      <a:pos x="88" y="116"/>
                    </a:cxn>
                    <a:cxn ang="0">
                      <a:pos x="93" y="110"/>
                    </a:cxn>
                    <a:cxn ang="0">
                      <a:pos x="104" y="95"/>
                    </a:cxn>
                    <a:cxn ang="0">
                      <a:pos x="118" y="79"/>
                    </a:cxn>
                    <a:cxn ang="0">
                      <a:pos x="133" y="63"/>
                    </a:cxn>
                    <a:cxn ang="0">
                      <a:pos x="148" y="47"/>
                    </a:cxn>
                    <a:cxn ang="0">
                      <a:pos x="163" y="32"/>
                    </a:cxn>
                    <a:cxn ang="0">
                      <a:pos x="178" y="19"/>
                    </a:cxn>
                    <a:cxn ang="0">
                      <a:pos x="192" y="9"/>
                    </a:cxn>
                    <a:cxn ang="0">
                      <a:pos x="205" y="0"/>
                    </a:cxn>
                  </a:cxnLst>
                  <a:rect l="0" t="0" r="r" b="b"/>
                  <a:pathLst>
                    <a:path w="244" h="368">
                      <a:moveTo>
                        <a:pt x="205" y="0"/>
                      </a:moveTo>
                      <a:lnTo>
                        <a:pt x="218" y="0"/>
                      </a:lnTo>
                      <a:lnTo>
                        <a:pt x="226" y="2"/>
                      </a:lnTo>
                      <a:lnTo>
                        <a:pt x="231" y="5"/>
                      </a:lnTo>
                      <a:lnTo>
                        <a:pt x="235" y="10"/>
                      </a:lnTo>
                      <a:lnTo>
                        <a:pt x="236" y="15"/>
                      </a:lnTo>
                      <a:lnTo>
                        <a:pt x="238" y="22"/>
                      </a:lnTo>
                      <a:lnTo>
                        <a:pt x="241" y="28"/>
                      </a:lnTo>
                      <a:lnTo>
                        <a:pt x="244" y="34"/>
                      </a:lnTo>
                      <a:lnTo>
                        <a:pt x="223" y="48"/>
                      </a:lnTo>
                      <a:lnTo>
                        <a:pt x="201" y="65"/>
                      </a:lnTo>
                      <a:lnTo>
                        <a:pt x="179" y="85"/>
                      </a:lnTo>
                      <a:lnTo>
                        <a:pt x="157" y="107"/>
                      </a:lnTo>
                      <a:lnTo>
                        <a:pt x="137" y="129"/>
                      </a:lnTo>
                      <a:lnTo>
                        <a:pt x="117" y="151"/>
                      </a:lnTo>
                      <a:lnTo>
                        <a:pt x="99" y="170"/>
                      </a:lnTo>
                      <a:lnTo>
                        <a:pt x="81" y="188"/>
                      </a:lnTo>
                      <a:lnTo>
                        <a:pt x="59" y="188"/>
                      </a:lnTo>
                      <a:lnTo>
                        <a:pt x="58" y="194"/>
                      </a:lnTo>
                      <a:lnTo>
                        <a:pt x="58" y="198"/>
                      </a:lnTo>
                      <a:lnTo>
                        <a:pt x="57" y="200"/>
                      </a:lnTo>
                      <a:lnTo>
                        <a:pt x="57" y="203"/>
                      </a:lnTo>
                      <a:lnTo>
                        <a:pt x="57" y="205"/>
                      </a:lnTo>
                      <a:lnTo>
                        <a:pt x="57" y="208"/>
                      </a:lnTo>
                      <a:lnTo>
                        <a:pt x="57" y="214"/>
                      </a:lnTo>
                      <a:lnTo>
                        <a:pt x="57" y="223"/>
                      </a:lnTo>
                      <a:lnTo>
                        <a:pt x="49" y="237"/>
                      </a:lnTo>
                      <a:lnTo>
                        <a:pt x="41" y="255"/>
                      </a:lnTo>
                      <a:lnTo>
                        <a:pt x="32" y="274"/>
                      </a:lnTo>
                      <a:lnTo>
                        <a:pt x="22" y="296"/>
                      </a:lnTo>
                      <a:lnTo>
                        <a:pt x="14" y="317"/>
                      </a:lnTo>
                      <a:lnTo>
                        <a:pt x="7" y="338"/>
                      </a:lnTo>
                      <a:lnTo>
                        <a:pt x="3" y="355"/>
                      </a:lnTo>
                      <a:lnTo>
                        <a:pt x="0" y="368"/>
                      </a:lnTo>
                      <a:lnTo>
                        <a:pt x="0" y="335"/>
                      </a:lnTo>
                      <a:lnTo>
                        <a:pt x="1" y="309"/>
                      </a:lnTo>
                      <a:lnTo>
                        <a:pt x="3" y="287"/>
                      </a:lnTo>
                      <a:lnTo>
                        <a:pt x="5" y="268"/>
                      </a:lnTo>
                      <a:lnTo>
                        <a:pt x="10" y="252"/>
                      </a:lnTo>
                      <a:lnTo>
                        <a:pt x="14" y="237"/>
                      </a:lnTo>
                      <a:lnTo>
                        <a:pt x="20" y="221"/>
                      </a:lnTo>
                      <a:lnTo>
                        <a:pt x="27" y="204"/>
                      </a:lnTo>
                      <a:lnTo>
                        <a:pt x="36" y="184"/>
                      </a:lnTo>
                      <a:lnTo>
                        <a:pt x="47" y="167"/>
                      </a:lnTo>
                      <a:lnTo>
                        <a:pt x="56" y="153"/>
                      </a:lnTo>
                      <a:lnTo>
                        <a:pt x="65" y="141"/>
                      </a:lnTo>
                      <a:lnTo>
                        <a:pt x="73" y="131"/>
                      </a:lnTo>
                      <a:lnTo>
                        <a:pt x="81" y="123"/>
                      </a:lnTo>
                      <a:lnTo>
                        <a:pt x="88" y="116"/>
                      </a:lnTo>
                      <a:lnTo>
                        <a:pt x="93" y="110"/>
                      </a:lnTo>
                      <a:lnTo>
                        <a:pt x="104" y="95"/>
                      </a:lnTo>
                      <a:lnTo>
                        <a:pt x="118" y="79"/>
                      </a:lnTo>
                      <a:lnTo>
                        <a:pt x="133" y="63"/>
                      </a:lnTo>
                      <a:lnTo>
                        <a:pt x="148" y="47"/>
                      </a:lnTo>
                      <a:lnTo>
                        <a:pt x="163" y="32"/>
                      </a:lnTo>
                      <a:lnTo>
                        <a:pt x="178" y="19"/>
                      </a:lnTo>
                      <a:lnTo>
                        <a:pt x="192" y="9"/>
                      </a:lnTo>
                      <a:lnTo>
                        <a:pt x="205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6" name="Freeform 398"/>
                <p:cNvSpPr>
                  <a:spLocks/>
                </p:cNvSpPr>
                <p:nvPr/>
              </p:nvSpPr>
              <p:spPr bwMode="auto">
                <a:xfrm>
                  <a:off x="2889" y="1643"/>
                  <a:ext cx="157" cy="192"/>
                </a:xfrm>
                <a:custGeom>
                  <a:avLst/>
                  <a:gdLst/>
                  <a:ahLst/>
                  <a:cxnLst>
                    <a:cxn ang="0">
                      <a:pos x="161" y="117"/>
                    </a:cxn>
                    <a:cxn ang="0">
                      <a:pos x="104" y="186"/>
                    </a:cxn>
                    <a:cxn ang="0">
                      <a:pos x="93" y="220"/>
                    </a:cxn>
                    <a:cxn ang="0">
                      <a:pos x="71" y="256"/>
                    </a:cxn>
                    <a:cxn ang="0">
                      <a:pos x="49" y="303"/>
                    </a:cxn>
                    <a:cxn ang="0">
                      <a:pos x="41" y="346"/>
                    </a:cxn>
                    <a:cxn ang="0">
                      <a:pos x="100" y="382"/>
                    </a:cxn>
                    <a:cxn ang="0">
                      <a:pos x="151" y="288"/>
                    </a:cxn>
                    <a:cxn ang="0">
                      <a:pos x="188" y="182"/>
                    </a:cxn>
                    <a:cxn ang="0">
                      <a:pos x="203" y="303"/>
                    </a:cxn>
                    <a:cxn ang="0">
                      <a:pos x="269" y="330"/>
                    </a:cxn>
                    <a:cxn ang="0">
                      <a:pos x="263" y="357"/>
                    </a:cxn>
                    <a:cxn ang="0">
                      <a:pos x="213" y="372"/>
                    </a:cxn>
                    <a:cxn ang="0">
                      <a:pos x="332" y="419"/>
                    </a:cxn>
                    <a:cxn ang="0">
                      <a:pos x="452" y="472"/>
                    </a:cxn>
                    <a:cxn ang="0">
                      <a:pos x="361" y="443"/>
                    </a:cxn>
                    <a:cxn ang="0">
                      <a:pos x="349" y="480"/>
                    </a:cxn>
                    <a:cxn ang="0">
                      <a:pos x="324" y="471"/>
                    </a:cxn>
                    <a:cxn ang="0">
                      <a:pos x="293" y="458"/>
                    </a:cxn>
                    <a:cxn ang="0">
                      <a:pos x="237" y="421"/>
                    </a:cxn>
                    <a:cxn ang="0">
                      <a:pos x="197" y="429"/>
                    </a:cxn>
                    <a:cxn ang="0">
                      <a:pos x="143" y="402"/>
                    </a:cxn>
                    <a:cxn ang="0">
                      <a:pos x="74" y="389"/>
                    </a:cxn>
                    <a:cxn ang="0">
                      <a:pos x="17" y="399"/>
                    </a:cxn>
                    <a:cxn ang="0">
                      <a:pos x="4" y="465"/>
                    </a:cxn>
                    <a:cxn ang="0">
                      <a:pos x="23" y="473"/>
                    </a:cxn>
                    <a:cxn ang="0">
                      <a:pos x="91" y="488"/>
                    </a:cxn>
                    <a:cxn ang="0">
                      <a:pos x="37" y="467"/>
                    </a:cxn>
                    <a:cxn ang="0">
                      <a:pos x="73" y="467"/>
                    </a:cxn>
                    <a:cxn ang="0">
                      <a:pos x="151" y="510"/>
                    </a:cxn>
                    <a:cxn ang="0">
                      <a:pos x="164" y="489"/>
                    </a:cxn>
                    <a:cxn ang="0">
                      <a:pos x="107" y="414"/>
                    </a:cxn>
                    <a:cxn ang="0">
                      <a:pos x="145" y="443"/>
                    </a:cxn>
                    <a:cxn ang="0">
                      <a:pos x="217" y="529"/>
                    </a:cxn>
                    <a:cxn ang="0">
                      <a:pos x="255" y="554"/>
                    </a:cxn>
                    <a:cxn ang="0">
                      <a:pos x="210" y="489"/>
                    </a:cxn>
                    <a:cxn ang="0">
                      <a:pos x="170" y="436"/>
                    </a:cxn>
                    <a:cxn ang="0">
                      <a:pos x="241" y="513"/>
                    </a:cxn>
                    <a:cxn ang="0">
                      <a:pos x="249" y="501"/>
                    </a:cxn>
                    <a:cxn ang="0">
                      <a:pos x="238" y="468"/>
                    </a:cxn>
                    <a:cxn ang="0">
                      <a:pos x="291" y="490"/>
                    </a:cxn>
                    <a:cxn ang="0">
                      <a:pos x="250" y="444"/>
                    </a:cxn>
                    <a:cxn ang="0">
                      <a:pos x="324" y="510"/>
                    </a:cxn>
                    <a:cxn ang="0">
                      <a:pos x="361" y="482"/>
                    </a:cxn>
                    <a:cxn ang="0">
                      <a:pos x="379" y="457"/>
                    </a:cxn>
                    <a:cxn ang="0">
                      <a:pos x="449" y="488"/>
                    </a:cxn>
                    <a:cxn ang="0">
                      <a:pos x="413" y="431"/>
                    </a:cxn>
                    <a:cxn ang="0">
                      <a:pos x="317" y="395"/>
                    </a:cxn>
                    <a:cxn ang="0">
                      <a:pos x="297" y="350"/>
                    </a:cxn>
                    <a:cxn ang="0">
                      <a:pos x="423" y="282"/>
                    </a:cxn>
                    <a:cxn ang="0">
                      <a:pos x="328" y="208"/>
                    </a:cxn>
                    <a:cxn ang="0">
                      <a:pos x="416" y="250"/>
                    </a:cxn>
                    <a:cxn ang="0">
                      <a:pos x="391" y="207"/>
                    </a:cxn>
                    <a:cxn ang="0">
                      <a:pos x="313" y="155"/>
                    </a:cxn>
                    <a:cxn ang="0">
                      <a:pos x="245" y="99"/>
                    </a:cxn>
                    <a:cxn ang="0">
                      <a:pos x="335" y="122"/>
                    </a:cxn>
                    <a:cxn ang="0">
                      <a:pos x="416" y="170"/>
                    </a:cxn>
                    <a:cxn ang="0">
                      <a:pos x="368" y="118"/>
                    </a:cxn>
                    <a:cxn ang="0">
                      <a:pos x="328" y="55"/>
                    </a:cxn>
                    <a:cxn ang="0">
                      <a:pos x="401" y="117"/>
                    </a:cxn>
                    <a:cxn ang="0">
                      <a:pos x="323" y="41"/>
                    </a:cxn>
                    <a:cxn ang="0">
                      <a:pos x="354" y="50"/>
                    </a:cxn>
                    <a:cxn ang="0">
                      <a:pos x="329" y="14"/>
                    </a:cxn>
                  </a:cxnLst>
                  <a:rect l="0" t="0" r="r" b="b"/>
                  <a:pathLst>
                    <a:path w="469" h="576">
                      <a:moveTo>
                        <a:pt x="291" y="0"/>
                      </a:moveTo>
                      <a:lnTo>
                        <a:pt x="268" y="11"/>
                      </a:lnTo>
                      <a:lnTo>
                        <a:pt x="246" y="27"/>
                      </a:lnTo>
                      <a:lnTo>
                        <a:pt x="225" y="48"/>
                      </a:lnTo>
                      <a:lnTo>
                        <a:pt x="203" y="71"/>
                      </a:lnTo>
                      <a:lnTo>
                        <a:pt x="182" y="94"/>
                      </a:lnTo>
                      <a:lnTo>
                        <a:pt x="161" y="117"/>
                      </a:lnTo>
                      <a:lnTo>
                        <a:pt x="141" y="138"/>
                      </a:lnTo>
                      <a:lnTo>
                        <a:pt x="121" y="154"/>
                      </a:lnTo>
                      <a:lnTo>
                        <a:pt x="101" y="168"/>
                      </a:lnTo>
                      <a:lnTo>
                        <a:pt x="101" y="173"/>
                      </a:lnTo>
                      <a:lnTo>
                        <a:pt x="101" y="176"/>
                      </a:lnTo>
                      <a:lnTo>
                        <a:pt x="103" y="181"/>
                      </a:lnTo>
                      <a:lnTo>
                        <a:pt x="104" y="186"/>
                      </a:lnTo>
                      <a:lnTo>
                        <a:pt x="104" y="191"/>
                      </a:lnTo>
                      <a:lnTo>
                        <a:pt x="105" y="196"/>
                      </a:lnTo>
                      <a:lnTo>
                        <a:pt x="105" y="200"/>
                      </a:lnTo>
                      <a:lnTo>
                        <a:pt x="106" y="204"/>
                      </a:lnTo>
                      <a:lnTo>
                        <a:pt x="101" y="208"/>
                      </a:lnTo>
                      <a:lnTo>
                        <a:pt x="98" y="214"/>
                      </a:lnTo>
                      <a:lnTo>
                        <a:pt x="93" y="220"/>
                      </a:lnTo>
                      <a:lnTo>
                        <a:pt x="90" y="224"/>
                      </a:lnTo>
                      <a:lnTo>
                        <a:pt x="145" y="227"/>
                      </a:lnTo>
                      <a:lnTo>
                        <a:pt x="86" y="230"/>
                      </a:lnTo>
                      <a:lnTo>
                        <a:pt x="83" y="236"/>
                      </a:lnTo>
                      <a:lnTo>
                        <a:pt x="79" y="243"/>
                      </a:lnTo>
                      <a:lnTo>
                        <a:pt x="75" y="250"/>
                      </a:lnTo>
                      <a:lnTo>
                        <a:pt x="71" y="256"/>
                      </a:lnTo>
                      <a:lnTo>
                        <a:pt x="128" y="260"/>
                      </a:lnTo>
                      <a:lnTo>
                        <a:pt x="69" y="260"/>
                      </a:lnTo>
                      <a:lnTo>
                        <a:pt x="66" y="267"/>
                      </a:lnTo>
                      <a:lnTo>
                        <a:pt x="62" y="276"/>
                      </a:lnTo>
                      <a:lnTo>
                        <a:pt x="57" y="285"/>
                      </a:lnTo>
                      <a:lnTo>
                        <a:pt x="54" y="294"/>
                      </a:lnTo>
                      <a:lnTo>
                        <a:pt x="49" y="303"/>
                      </a:lnTo>
                      <a:lnTo>
                        <a:pt x="46" y="312"/>
                      </a:lnTo>
                      <a:lnTo>
                        <a:pt x="44" y="322"/>
                      </a:lnTo>
                      <a:lnTo>
                        <a:pt x="41" y="330"/>
                      </a:lnTo>
                      <a:lnTo>
                        <a:pt x="41" y="333"/>
                      </a:lnTo>
                      <a:lnTo>
                        <a:pt x="41" y="338"/>
                      </a:lnTo>
                      <a:lnTo>
                        <a:pt x="41" y="341"/>
                      </a:lnTo>
                      <a:lnTo>
                        <a:pt x="41" y="346"/>
                      </a:lnTo>
                      <a:lnTo>
                        <a:pt x="41" y="350"/>
                      </a:lnTo>
                      <a:lnTo>
                        <a:pt x="41" y="355"/>
                      </a:lnTo>
                      <a:lnTo>
                        <a:pt x="41" y="361"/>
                      </a:lnTo>
                      <a:lnTo>
                        <a:pt x="41" y="368"/>
                      </a:lnTo>
                      <a:lnTo>
                        <a:pt x="77" y="387"/>
                      </a:lnTo>
                      <a:lnTo>
                        <a:pt x="89" y="386"/>
                      </a:lnTo>
                      <a:lnTo>
                        <a:pt x="100" y="382"/>
                      </a:lnTo>
                      <a:lnTo>
                        <a:pt x="109" y="375"/>
                      </a:lnTo>
                      <a:lnTo>
                        <a:pt x="119" y="364"/>
                      </a:lnTo>
                      <a:lnTo>
                        <a:pt x="126" y="352"/>
                      </a:lnTo>
                      <a:lnTo>
                        <a:pt x="134" y="338"/>
                      </a:lnTo>
                      <a:lnTo>
                        <a:pt x="140" y="322"/>
                      </a:lnTo>
                      <a:lnTo>
                        <a:pt x="145" y="305"/>
                      </a:lnTo>
                      <a:lnTo>
                        <a:pt x="151" y="288"/>
                      </a:lnTo>
                      <a:lnTo>
                        <a:pt x="157" y="271"/>
                      </a:lnTo>
                      <a:lnTo>
                        <a:pt x="161" y="253"/>
                      </a:lnTo>
                      <a:lnTo>
                        <a:pt x="166" y="236"/>
                      </a:lnTo>
                      <a:lnTo>
                        <a:pt x="172" y="220"/>
                      </a:lnTo>
                      <a:lnTo>
                        <a:pt x="177" y="206"/>
                      </a:lnTo>
                      <a:lnTo>
                        <a:pt x="182" y="193"/>
                      </a:lnTo>
                      <a:lnTo>
                        <a:pt x="188" y="182"/>
                      </a:lnTo>
                      <a:lnTo>
                        <a:pt x="185" y="201"/>
                      </a:lnTo>
                      <a:lnTo>
                        <a:pt x="183" y="221"/>
                      </a:lnTo>
                      <a:lnTo>
                        <a:pt x="182" y="241"/>
                      </a:lnTo>
                      <a:lnTo>
                        <a:pt x="183" y="259"/>
                      </a:lnTo>
                      <a:lnTo>
                        <a:pt x="187" y="275"/>
                      </a:lnTo>
                      <a:lnTo>
                        <a:pt x="193" y="290"/>
                      </a:lnTo>
                      <a:lnTo>
                        <a:pt x="203" y="303"/>
                      </a:lnTo>
                      <a:lnTo>
                        <a:pt x="217" y="312"/>
                      </a:lnTo>
                      <a:lnTo>
                        <a:pt x="225" y="323"/>
                      </a:lnTo>
                      <a:lnTo>
                        <a:pt x="233" y="323"/>
                      </a:lnTo>
                      <a:lnTo>
                        <a:pt x="242" y="324"/>
                      </a:lnTo>
                      <a:lnTo>
                        <a:pt x="250" y="326"/>
                      </a:lnTo>
                      <a:lnTo>
                        <a:pt x="260" y="327"/>
                      </a:lnTo>
                      <a:lnTo>
                        <a:pt x="269" y="330"/>
                      </a:lnTo>
                      <a:lnTo>
                        <a:pt x="278" y="331"/>
                      </a:lnTo>
                      <a:lnTo>
                        <a:pt x="289" y="332"/>
                      </a:lnTo>
                      <a:lnTo>
                        <a:pt x="298" y="333"/>
                      </a:lnTo>
                      <a:lnTo>
                        <a:pt x="291" y="343"/>
                      </a:lnTo>
                      <a:lnTo>
                        <a:pt x="283" y="350"/>
                      </a:lnTo>
                      <a:lnTo>
                        <a:pt x="272" y="355"/>
                      </a:lnTo>
                      <a:lnTo>
                        <a:pt x="263" y="357"/>
                      </a:lnTo>
                      <a:lnTo>
                        <a:pt x="252" y="358"/>
                      </a:lnTo>
                      <a:lnTo>
                        <a:pt x="241" y="360"/>
                      </a:lnTo>
                      <a:lnTo>
                        <a:pt x="231" y="358"/>
                      </a:lnTo>
                      <a:lnTo>
                        <a:pt x="220" y="358"/>
                      </a:lnTo>
                      <a:lnTo>
                        <a:pt x="200" y="333"/>
                      </a:lnTo>
                      <a:lnTo>
                        <a:pt x="203" y="355"/>
                      </a:lnTo>
                      <a:lnTo>
                        <a:pt x="213" y="372"/>
                      </a:lnTo>
                      <a:lnTo>
                        <a:pt x="227" y="386"/>
                      </a:lnTo>
                      <a:lnTo>
                        <a:pt x="245" y="395"/>
                      </a:lnTo>
                      <a:lnTo>
                        <a:pt x="264" y="402"/>
                      </a:lnTo>
                      <a:lnTo>
                        <a:pt x="284" y="408"/>
                      </a:lnTo>
                      <a:lnTo>
                        <a:pt x="304" y="412"/>
                      </a:lnTo>
                      <a:lnTo>
                        <a:pt x="320" y="416"/>
                      </a:lnTo>
                      <a:lnTo>
                        <a:pt x="332" y="419"/>
                      </a:lnTo>
                      <a:lnTo>
                        <a:pt x="350" y="423"/>
                      </a:lnTo>
                      <a:lnTo>
                        <a:pt x="368" y="429"/>
                      </a:lnTo>
                      <a:lnTo>
                        <a:pt x="389" y="436"/>
                      </a:lnTo>
                      <a:lnTo>
                        <a:pt x="409" y="444"/>
                      </a:lnTo>
                      <a:lnTo>
                        <a:pt x="426" y="453"/>
                      </a:lnTo>
                      <a:lnTo>
                        <a:pt x="441" y="462"/>
                      </a:lnTo>
                      <a:lnTo>
                        <a:pt x="452" y="472"/>
                      </a:lnTo>
                      <a:lnTo>
                        <a:pt x="438" y="471"/>
                      </a:lnTo>
                      <a:lnTo>
                        <a:pt x="424" y="467"/>
                      </a:lnTo>
                      <a:lnTo>
                        <a:pt x="411" y="462"/>
                      </a:lnTo>
                      <a:lnTo>
                        <a:pt x="398" y="457"/>
                      </a:lnTo>
                      <a:lnTo>
                        <a:pt x="387" y="451"/>
                      </a:lnTo>
                      <a:lnTo>
                        <a:pt x="374" y="446"/>
                      </a:lnTo>
                      <a:lnTo>
                        <a:pt x="361" y="443"/>
                      </a:lnTo>
                      <a:lnTo>
                        <a:pt x="349" y="442"/>
                      </a:lnTo>
                      <a:lnTo>
                        <a:pt x="341" y="452"/>
                      </a:lnTo>
                      <a:lnTo>
                        <a:pt x="342" y="458"/>
                      </a:lnTo>
                      <a:lnTo>
                        <a:pt x="342" y="464"/>
                      </a:lnTo>
                      <a:lnTo>
                        <a:pt x="344" y="469"/>
                      </a:lnTo>
                      <a:lnTo>
                        <a:pt x="346" y="474"/>
                      </a:lnTo>
                      <a:lnTo>
                        <a:pt x="349" y="480"/>
                      </a:lnTo>
                      <a:lnTo>
                        <a:pt x="351" y="484"/>
                      </a:lnTo>
                      <a:lnTo>
                        <a:pt x="354" y="489"/>
                      </a:lnTo>
                      <a:lnTo>
                        <a:pt x="358" y="492"/>
                      </a:lnTo>
                      <a:lnTo>
                        <a:pt x="350" y="489"/>
                      </a:lnTo>
                      <a:lnTo>
                        <a:pt x="342" y="483"/>
                      </a:lnTo>
                      <a:lnTo>
                        <a:pt x="332" y="476"/>
                      </a:lnTo>
                      <a:lnTo>
                        <a:pt x="324" y="471"/>
                      </a:lnTo>
                      <a:lnTo>
                        <a:pt x="316" y="464"/>
                      </a:lnTo>
                      <a:lnTo>
                        <a:pt x="307" y="458"/>
                      </a:lnTo>
                      <a:lnTo>
                        <a:pt x="299" y="452"/>
                      </a:lnTo>
                      <a:lnTo>
                        <a:pt x="291" y="447"/>
                      </a:lnTo>
                      <a:lnTo>
                        <a:pt x="291" y="451"/>
                      </a:lnTo>
                      <a:lnTo>
                        <a:pt x="292" y="454"/>
                      </a:lnTo>
                      <a:lnTo>
                        <a:pt x="293" y="458"/>
                      </a:lnTo>
                      <a:lnTo>
                        <a:pt x="293" y="461"/>
                      </a:lnTo>
                      <a:lnTo>
                        <a:pt x="283" y="453"/>
                      </a:lnTo>
                      <a:lnTo>
                        <a:pt x="272" y="443"/>
                      </a:lnTo>
                      <a:lnTo>
                        <a:pt x="263" y="434"/>
                      </a:lnTo>
                      <a:lnTo>
                        <a:pt x="254" y="425"/>
                      </a:lnTo>
                      <a:lnTo>
                        <a:pt x="245" y="421"/>
                      </a:lnTo>
                      <a:lnTo>
                        <a:pt x="237" y="421"/>
                      </a:lnTo>
                      <a:lnTo>
                        <a:pt x="229" y="425"/>
                      </a:lnTo>
                      <a:lnTo>
                        <a:pt x="220" y="436"/>
                      </a:lnTo>
                      <a:lnTo>
                        <a:pt x="217" y="436"/>
                      </a:lnTo>
                      <a:lnTo>
                        <a:pt x="212" y="436"/>
                      </a:lnTo>
                      <a:lnTo>
                        <a:pt x="208" y="435"/>
                      </a:lnTo>
                      <a:lnTo>
                        <a:pt x="203" y="435"/>
                      </a:lnTo>
                      <a:lnTo>
                        <a:pt x="197" y="429"/>
                      </a:lnTo>
                      <a:lnTo>
                        <a:pt x="190" y="424"/>
                      </a:lnTo>
                      <a:lnTo>
                        <a:pt x="183" y="419"/>
                      </a:lnTo>
                      <a:lnTo>
                        <a:pt x="178" y="416"/>
                      </a:lnTo>
                      <a:lnTo>
                        <a:pt x="168" y="412"/>
                      </a:lnTo>
                      <a:lnTo>
                        <a:pt x="160" y="408"/>
                      </a:lnTo>
                      <a:lnTo>
                        <a:pt x="151" y="406"/>
                      </a:lnTo>
                      <a:lnTo>
                        <a:pt x="143" y="402"/>
                      </a:lnTo>
                      <a:lnTo>
                        <a:pt x="134" y="401"/>
                      </a:lnTo>
                      <a:lnTo>
                        <a:pt x="126" y="400"/>
                      </a:lnTo>
                      <a:lnTo>
                        <a:pt x="116" y="401"/>
                      </a:lnTo>
                      <a:lnTo>
                        <a:pt x="106" y="402"/>
                      </a:lnTo>
                      <a:lnTo>
                        <a:pt x="96" y="399"/>
                      </a:lnTo>
                      <a:lnTo>
                        <a:pt x="85" y="394"/>
                      </a:lnTo>
                      <a:lnTo>
                        <a:pt x="74" y="389"/>
                      </a:lnTo>
                      <a:lnTo>
                        <a:pt x="62" y="382"/>
                      </a:lnTo>
                      <a:lnTo>
                        <a:pt x="51" y="375"/>
                      </a:lnTo>
                      <a:lnTo>
                        <a:pt x="39" y="370"/>
                      </a:lnTo>
                      <a:lnTo>
                        <a:pt x="27" y="365"/>
                      </a:lnTo>
                      <a:lnTo>
                        <a:pt x="16" y="364"/>
                      </a:lnTo>
                      <a:lnTo>
                        <a:pt x="18" y="384"/>
                      </a:lnTo>
                      <a:lnTo>
                        <a:pt x="17" y="399"/>
                      </a:lnTo>
                      <a:lnTo>
                        <a:pt x="16" y="412"/>
                      </a:lnTo>
                      <a:lnTo>
                        <a:pt x="12" y="423"/>
                      </a:lnTo>
                      <a:lnTo>
                        <a:pt x="9" y="432"/>
                      </a:lnTo>
                      <a:lnTo>
                        <a:pt x="6" y="441"/>
                      </a:lnTo>
                      <a:lnTo>
                        <a:pt x="2" y="450"/>
                      </a:lnTo>
                      <a:lnTo>
                        <a:pt x="0" y="460"/>
                      </a:lnTo>
                      <a:lnTo>
                        <a:pt x="4" y="465"/>
                      </a:lnTo>
                      <a:lnTo>
                        <a:pt x="7" y="472"/>
                      </a:lnTo>
                      <a:lnTo>
                        <a:pt x="6" y="480"/>
                      </a:lnTo>
                      <a:lnTo>
                        <a:pt x="2" y="484"/>
                      </a:lnTo>
                      <a:lnTo>
                        <a:pt x="8" y="486"/>
                      </a:lnTo>
                      <a:lnTo>
                        <a:pt x="14" y="482"/>
                      </a:lnTo>
                      <a:lnTo>
                        <a:pt x="19" y="477"/>
                      </a:lnTo>
                      <a:lnTo>
                        <a:pt x="23" y="473"/>
                      </a:lnTo>
                      <a:lnTo>
                        <a:pt x="30" y="474"/>
                      </a:lnTo>
                      <a:lnTo>
                        <a:pt x="39" y="476"/>
                      </a:lnTo>
                      <a:lnTo>
                        <a:pt x="51" y="480"/>
                      </a:lnTo>
                      <a:lnTo>
                        <a:pt x="63" y="482"/>
                      </a:lnTo>
                      <a:lnTo>
                        <a:pt x="75" y="486"/>
                      </a:lnTo>
                      <a:lnTo>
                        <a:pt x="84" y="488"/>
                      </a:lnTo>
                      <a:lnTo>
                        <a:pt x="91" y="488"/>
                      </a:lnTo>
                      <a:lnTo>
                        <a:pt x="94" y="486"/>
                      </a:lnTo>
                      <a:lnTo>
                        <a:pt x="92" y="483"/>
                      </a:lnTo>
                      <a:lnTo>
                        <a:pt x="85" y="481"/>
                      </a:lnTo>
                      <a:lnTo>
                        <a:pt x="75" y="477"/>
                      </a:lnTo>
                      <a:lnTo>
                        <a:pt x="62" y="474"/>
                      </a:lnTo>
                      <a:lnTo>
                        <a:pt x="49" y="471"/>
                      </a:lnTo>
                      <a:lnTo>
                        <a:pt x="37" y="467"/>
                      </a:lnTo>
                      <a:lnTo>
                        <a:pt x="26" y="462"/>
                      </a:lnTo>
                      <a:lnTo>
                        <a:pt x="19" y="457"/>
                      </a:lnTo>
                      <a:lnTo>
                        <a:pt x="25" y="456"/>
                      </a:lnTo>
                      <a:lnTo>
                        <a:pt x="34" y="457"/>
                      </a:lnTo>
                      <a:lnTo>
                        <a:pt x="46" y="460"/>
                      </a:lnTo>
                      <a:lnTo>
                        <a:pt x="59" y="464"/>
                      </a:lnTo>
                      <a:lnTo>
                        <a:pt x="73" y="467"/>
                      </a:lnTo>
                      <a:lnTo>
                        <a:pt x="84" y="472"/>
                      </a:lnTo>
                      <a:lnTo>
                        <a:pt x="94" y="475"/>
                      </a:lnTo>
                      <a:lnTo>
                        <a:pt x="101" y="477"/>
                      </a:lnTo>
                      <a:lnTo>
                        <a:pt x="114" y="483"/>
                      </a:lnTo>
                      <a:lnTo>
                        <a:pt x="126" y="490"/>
                      </a:lnTo>
                      <a:lnTo>
                        <a:pt x="138" y="499"/>
                      </a:lnTo>
                      <a:lnTo>
                        <a:pt x="151" y="510"/>
                      </a:lnTo>
                      <a:lnTo>
                        <a:pt x="164" y="519"/>
                      </a:lnTo>
                      <a:lnTo>
                        <a:pt x="177" y="527"/>
                      </a:lnTo>
                      <a:lnTo>
                        <a:pt x="189" y="532"/>
                      </a:lnTo>
                      <a:lnTo>
                        <a:pt x="204" y="534"/>
                      </a:lnTo>
                      <a:lnTo>
                        <a:pt x="190" y="519"/>
                      </a:lnTo>
                      <a:lnTo>
                        <a:pt x="178" y="504"/>
                      </a:lnTo>
                      <a:lnTo>
                        <a:pt x="164" y="489"/>
                      </a:lnTo>
                      <a:lnTo>
                        <a:pt x="150" y="475"/>
                      </a:lnTo>
                      <a:lnTo>
                        <a:pt x="136" y="460"/>
                      </a:lnTo>
                      <a:lnTo>
                        <a:pt x="123" y="446"/>
                      </a:lnTo>
                      <a:lnTo>
                        <a:pt x="109" y="431"/>
                      </a:lnTo>
                      <a:lnTo>
                        <a:pt x="97" y="416"/>
                      </a:lnTo>
                      <a:lnTo>
                        <a:pt x="101" y="415"/>
                      </a:lnTo>
                      <a:lnTo>
                        <a:pt x="107" y="414"/>
                      </a:lnTo>
                      <a:lnTo>
                        <a:pt x="111" y="415"/>
                      </a:lnTo>
                      <a:lnTo>
                        <a:pt x="115" y="416"/>
                      </a:lnTo>
                      <a:lnTo>
                        <a:pt x="120" y="419"/>
                      </a:lnTo>
                      <a:lnTo>
                        <a:pt x="125" y="422"/>
                      </a:lnTo>
                      <a:lnTo>
                        <a:pt x="129" y="425"/>
                      </a:lnTo>
                      <a:lnTo>
                        <a:pt x="134" y="430"/>
                      </a:lnTo>
                      <a:lnTo>
                        <a:pt x="145" y="443"/>
                      </a:lnTo>
                      <a:lnTo>
                        <a:pt x="157" y="454"/>
                      </a:lnTo>
                      <a:lnTo>
                        <a:pt x="168" y="465"/>
                      </a:lnTo>
                      <a:lnTo>
                        <a:pt x="180" y="475"/>
                      </a:lnTo>
                      <a:lnTo>
                        <a:pt x="190" y="487"/>
                      </a:lnTo>
                      <a:lnTo>
                        <a:pt x="201" y="499"/>
                      </a:lnTo>
                      <a:lnTo>
                        <a:pt x="209" y="513"/>
                      </a:lnTo>
                      <a:lnTo>
                        <a:pt x="217" y="529"/>
                      </a:lnTo>
                      <a:lnTo>
                        <a:pt x="219" y="534"/>
                      </a:lnTo>
                      <a:lnTo>
                        <a:pt x="224" y="540"/>
                      </a:lnTo>
                      <a:lnTo>
                        <a:pt x="230" y="544"/>
                      </a:lnTo>
                      <a:lnTo>
                        <a:pt x="237" y="548"/>
                      </a:lnTo>
                      <a:lnTo>
                        <a:pt x="244" y="550"/>
                      </a:lnTo>
                      <a:lnTo>
                        <a:pt x="249" y="553"/>
                      </a:lnTo>
                      <a:lnTo>
                        <a:pt x="255" y="554"/>
                      </a:lnTo>
                      <a:lnTo>
                        <a:pt x="260" y="555"/>
                      </a:lnTo>
                      <a:lnTo>
                        <a:pt x="248" y="546"/>
                      </a:lnTo>
                      <a:lnTo>
                        <a:pt x="239" y="535"/>
                      </a:lnTo>
                      <a:lnTo>
                        <a:pt x="230" y="524"/>
                      </a:lnTo>
                      <a:lnTo>
                        <a:pt x="223" y="512"/>
                      </a:lnTo>
                      <a:lnTo>
                        <a:pt x="216" y="501"/>
                      </a:lnTo>
                      <a:lnTo>
                        <a:pt x="210" y="489"/>
                      </a:lnTo>
                      <a:lnTo>
                        <a:pt x="203" y="477"/>
                      </a:lnTo>
                      <a:lnTo>
                        <a:pt x="195" y="467"/>
                      </a:lnTo>
                      <a:lnTo>
                        <a:pt x="192" y="462"/>
                      </a:lnTo>
                      <a:lnTo>
                        <a:pt x="186" y="457"/>
                      </a:lnTo>
                      <a:lnTo>
                        <a:pt x="181" y="450"/>
                      </a:lnTo>
                      <a:lnTo>
                        <a:pt x="175" y="443"/>
                      </a:lnTo>
                      <a:lnTo>
                        <a:pt x="170" y="436"/>
                      </a:lnTo>
                      <a:lnTo>
                        <a:pt x="165" y="429"/>
                      </a:lnTo>
                      <a:lnTo>
                        <a:pt x="163" y="422"/>
                      </a:lnTo>
                      <a:lnTo>
                        <a:pt x="161" y="416"/>
                      </a:lnTo>
                      <a:lnTo>
                        <a:pt x="181" y="439"/>
                      </a:lnTo>
                      <a:lnTo>
                        <a:pt x="201" y="465"/>
                      </a:lnTo>
                      <a:lnTo>
                        <a:pt x="220" y="489"/>
                      </a:lnTo>
                      <a:lnTo>
                        <a:pt x="241" y="513"/>
                      </a:lnTo>
                      <a:lnTo>
                        <a:pt x="263" y="534"/>
                      </a:lnTo>
                      <a:lnTo>
                        <a:pt x="285" y="553"/>
                      </a:lnTo>
                      <a:lnTo>
                        <a:pt x="308" y="566"/>
                      </a:lnTo>
                      <a:lnTo>
                        <a:pt x="332" y="576"/>
                      </a:lnTo>
                      <a:lnTo>
                        <a:pt x="294" y="544"/>
                      </a:lnTo>
                      <a:lnTo>
                        <a:pt x="268" y="520"/>
                      </a:lnTo>
                      <a:lnTo>
                        <a:pt x="249" y="501"/>
                      </a:lnTo>
                      <a:lnTo>
                        <a:pt x="239" y="486"/>
                      </a:lnTo>
                      <a:lnTo>
                        <a:pt x="233" y="474"/>
                      </a:lnTo>
                      <a:lnTo>
                        <a:pt x="232" y="464"/>
                      </a:lnTo>
                      <a:lnTo>
                        <a:pt x="232" y="456"/>
                      </a:lnTo>
                      <a:lnTo>
                        <a:pt x="233" y="446"/>
                      </a:lnTo>
                      <a:lnTo>
                        <a:pt x="234" y="458"/>
                      </a:lnTo>
                      <a:lnTo>
                        <a:pt x="238" y="468"/>
                      </a:lnTo>
                      <a:lnTo>
                        <a:pt x="242" y="479"/>
                      </a:lnTo>
                      <a:lnTo>
                        <a:pt x="248" y="487"/>
                      </a:lnTo>
                      <a:lnTo>
                        <a:pt x="255" y="494"/>
                      </a:lnTo>
                      <a:lnTo>
                        <a:pt x="263" y="499"/>
                      </a:lnTo>
                      <a:lnTo>
                        <a:pt x="271" y="502"/>
                      </a:lnTo>
                      <a:lnTo>
                        <a:pt x="281" y="503"/>
                      </a:lnTo>
                      <a:lnTo>
                        <a:pt x="291" y="490"/>
                      </a:lnTo>
                      <a:lnTo>
                        <a:pt x="285" y="484"/>
                      </a:lnTo>
                      <a:lnTo>
                        <a:pt x="279" y="479"/>
                      </a:lnTo>
                      <a:lnTo>
                        <a:pt x="274" y="472"/>
                      </a:lnTo>
                      <a:lnTo>
                        <a:pt x="267" y="465"/>
                      </a:lnTo>
                      <a:lnTo>
                        <a:pt x="261" y="459"/>
                      </a:lnTo>
                      <a:lnTo>
                        <a:pt x="255" y="451"/>
                      </a:lnTo>
                      <a:lnTo>
                        <a:pt x="250" y="444"/>
                      </a:lnTo>
                      <a:lnTo>
                        <a:pt x="247" y="436"/>
                      </a:lnTo>
                      <a:lnTo>
                        <a:pt x="257" y="449"/>
                      </a:lnTo>
                      <a:lnTo>
                        <a:pt x="269" y="462"/>
                      </a:lnTo>
                      <a:lnTo>
                        <a:pt x="282" y="476"/>
                      </a:lnTo>
                      <a:lnTo>
                        <a:pt x="296" y="489"/>
                      </a:lnTo>
                      <a:lnTo>
                        <a:pt x="309" y="501"/>
                      </a:lnTo>
                      <a:lnTo>
                        <a:pt x="324" y="510"/>
                      </a:lnTo>
                      <a:lnTo>
                        <a:pt x="338" y="517"/>
                      </a:lnTo>
                      <a:lnTo>
                        <a:pt x="353" y="519"/>
                      </a:lnTo>
                      <a:lnTo>
                        <a:pt x="356" y="511"/>
                      </a:lnTo>
                      <a:lnTo>
                        <a:pt x="361" y="505"/>
                      </a:lnTo>
                      <a:lnTo>
                        <a:pt x="366" y="501"/>
                      </a:lnTo>
                      <a:lnTo>
                        <a:pt x="366" y="492"/>
                      </a:lnTo>
                      <a:lnTo>
                        <a:pt x="361" y="482"/>
                      </a:lnTo>
                      <a:lnTo>
                        <a:pt x="360" y="474"/>
                      </a:lnTo>
                      <a:lnTo>
                        <a:pt x="361" y="468"/>
                      </a:lnTo>
                      <a:lnTo>
                        <a:pt x="364" y="465"/>
                      </a:lnTo>
                      <a:lnTo>
                        <a:pt x="368" y="462"/>
                      </a:lnTo>
                      <a:lnTo>
                        <a:pt x="373" y="460"/>
                      </a:lnTo>
                      <a:lnTo>
                        <a:pt x="376" y="458"/>
                      </a:lnTo>
                      <a:lnTo>
                        <a:pt x="379" y="457"/>
                      </a:lnTo>
                      <a:lnTo>
                        <a:pt x="388" y="466"/>
                      </a:lnTo>
                      <a:lnTo>
                        <a:pt x="396" y="473"/>
                      </a:lnTo>
                      <a:lnTo>
                        <a:pt x="406" y="477"/>
                      </a:lnTo>
                      <a:lnTo>
                        <a:pt x="417" y="482"/>
                      </a:lnTo>
                      <a:lnTo>
                        <a:pt x="427" y="484"/>
                      </a:lnTo>
                      <a:lnTo>
                        <a:pt x="438" y="487"/>
                      </a:lnTo>
                      <a:lnTo>
                        <a:pt x="449" y="488"/>
                      </a:lnTo>
                      <a:lnTo>
                        <a:pt x="461" y="488"/>
                      </a:lnTo>
                      <a:lnTo>
                        <a:pt x="469" y="477"/>
                      </a:lnTo>
                      <a:lnTo>
                        <a:pt x="469" y="467"/>
                      </a:lnTo>
                      <a:lnTo>
                        <a:pt x="463" y="457"/>
                      </a:lnTo>
                      <a:lnTo>
                        <a:pt x="450" y="446"/>
                      </a:lnTo>
                      <a:lnTo>
                        <a:pt x="434" y="438"/>
                      </a:lnTo>
                      <a:lnTo>
                        <a:pt x="413" y="431"/>
                      </a:lnTo>
                      <a:lnTo>
                        <a:pt x="394" y="424"/>
                      </a:lnTo>
                      <a:lnTo>
                        <a:pt x="374" y="420"/>
                      </a:lnTo>
                      <a:lnTo>
                        <a:pt x="359" y="414"/>
                      </a:lnTo>
                      <a:lnTo>
                        <a:pt x="349" y="410"/>
                      </a:lnTo>
                      <a:lnTo>
                        <a:pt x="338" y="405"/>
                      </a:lnTo>
                      <a:lnTo>
                        <a:pt x="328" y="400"/>
                      </a:lnTo>
                      <a:lnTo>
                        <a:pt x="317" y="395"/>
                      </a:lnTo>
                      <a:lnTo>
                        <a:pt x="308" y="392"/>
                      </a:lnTo>
                      <a:lnTo>
                        <a:pt x="298" y="389"/>
                      </a:lnTo>
                      <a:lnTo>
                        <a:pt x="287" y="386"/>
                      </a:lnTo>
                      <a:lnTo>
                        <a:pt x="276" y="385"/>
                      </a:lnTo>
                      <a:lnTo>
                        <a:pt x="264" y="385"/>
                      </a:lnTo>
                      <a:lnTo>
                        <a:pt x="278" y="364"/>
                      </a:lnTo>
                      <a:lnTo>
                        <a:pt x="297" y="350"/>
                      </a:lnTo>
                      <a:lnTo>
                        <a:pt x="317" y="342"/>
                      </a:lnTo>
                      <a:lnTo>
                        <a:pt x="341" y="337"/>
                      </a:lnTo>
                      <a:lnTo>
                        <a:pt x="363" y="332"/>
                      </a:lnTo>
                      <a:lnTo>
                        <a:pt x="386" y="325"/>
                      </a:lnTo>
                      <a:lnTo>
                        <a:pt x="408" y="315"/>
                      </a:lnTo>
                      <a:lnTo>
                        <a:pt x="426" y="297"/>
                      </a:lnTo>
                      <a:lnTo>
                        <a:pt x="423" y="282"/>
                      </a:lnTo>
                      <a:lnTo>
                        <a:pt x="413" y="270"/>
                      </a:lnTo>
                      <a:lnTo>
                        <a:pt x="401" y="258"/>
                      </a:lnTo>
                      <a:lnTo>
                        <a:pt x="384" y="246"/>
                      </a:lnTo>
                      <a:lnTo>
                        <a:pt x="368" y="237"/>
                      </a:lnTo>
                      <a:lnTo>
                        <a:pt x="352" y="228"/>
                      </a:lnTo>
                      <a:lnTo>
                        <a:pt x="338" y="219"/>
                      </a:lnTo>
                      <a:lnTo>
                        <a:pt x="328" y="208"/>
                      </a:lnTo>
                      <a:lnTo>
                        <a:pt x="342" y="209"/>
                      </a:lnTo>
                      <a:lnTo>
                        <a:pt x="356" y="213"/>
                      </a:lnTo>
                      <a:lnTo>
                        <a:pt x="369" y="218"/>
                      </a:lnTo>
                      <a:lnTo>
                        <a:pt x="382" y="223"/>
                      </a:lnTo>
                      <a:lnTo>
                        <a:pt x="394" y="230"/>
                      </a:lnTo>
                      <a:lnTo>
                        <a:pt x="405" y="240"/>
                      </a:lnTo>
                      <a:lnTo>
                        <a:pt x="416" y="250"/>
                      </a:lnTo>
                      <a:lnTo>
                        <a:pt x="426" y="260"/>
                      </a:lnTo>
                      <a:lnTo>
                        <a:pt x="425" y="250"/>
                      </a:lnTo>
                      <a:lnTo>
                        <a:pt x="420" y="238"/>
                      </a:lnTo>
                      <a:lnTo>
                        <a:pt x="415" y="229"/>
                      </a:lnTo>
                      <a:lnTo>
                        <a:pt x="408" y="221"/>
                      </a:lnTo>
                      <a:lnTo>
                        <a:pt x="400" y="213"/>
                      </a:lnTo>
                      <a:lnTo>
                        <a:pt x="391" y="207"/>
                      </a:lnTo>
                      <a:lnTo>
                        <a:pt x="383" y="203"/>
                      </a:lnTo>
                      <a:lnTo>
                        <a:pt x="376" y="200"/>
                      </a:lnTo>
                      <a:lnTo>
                        <a:pt x="366" y="194"/>
                      </a:lnTo>
                      <a:lnTo>
                        <a:pt x="354" y="186"/>
                      </a:lnTo>
                      <a:lnTo>
                        <a:pt x="341" y="177"/>
                      </a:lnTo>
                      <a:lnTo>
                        <a:pt x="327" y="166"/>
                      </a:lnTo>
                      <a:lnTo>
                        <a:pt x="313" y="155"/>
                      </a:lnTo>
                      <a:lnTo>
                        <a:pt x="299" y="145"/>
                      </a:lnTo>
                      <a:lnTo>
                        <a:pt x="286" y="137"/>
                      </a:lnTo>
                      <a:lnTo>
                        <a:pt x="275" y="131"/>
                      </a:lnTo>
                      <a:lnTo>
                        <a:pt x="262" y="123"/>
                      </a:lnTo>
                      <a:lnTo>
                        <a:pt x="252" y="114"/>
                      </a:lnTo>
                      <a:lnTo>
                        <a:pt x="246" y="106"/>
                      </a:lnTo>
                      <a:lnTo>
                        <a:pt x="245" y="99"/>
                      </a:lnTo>
                      <a:lnTo>
                        <a:pt x="247" y="94"/>
                      </a:lnTo>
                      <a:lnTo>
                        <a:pt x="254" y="90"/>
                      </a:lnTo>
                      <a:lnTo>
                        <a:pt x="265" y="92"/>
                      </a:lnTo>
                      <a:lnTo>
                        <a:pt x="281" y="95"/>
                      </a:lnTo>
                      <a:lnTo>
                        <a:pt x="297" y="101"/>
                      </a:lnTo>
                      <a:lnTo>
                        <a:pt x="315" y="110"/>
                      </a:lnTo>
                      <a:lnTo>
                        <a:pt x="335" y="122"/>
                      </a:lnTo>
                      <a:lnTo>
                        <a:pt x="354" y="134"/>
                      </a:lnTo>
                      <a:lnTo>
                        <a:pt x="374" y="149"/>
                      </a:lnTo>
                      <a:lnTo>
                        <a:pt x="393" y="164"/>
                      </a:lnTo>
                      <a:lnTo>
                        <a:pt x="409" y="179"/>
                      </a:lnTo>
                      <a:lnTo>
                        <a:pt x="421" y="193"/>
                      </a:lnTo>
                      <a:lnTo>
                        <a:pt x="420" y="181"/>
                      </a:lnTo>
                      <a:lnTo>
                        <a:pt x="416" y="170"/>
                      </a:lnTo>
                      <a:lnTo>
                        <a:pt x="410" y="160"/>
                      </a:lnTo>
                      <a:lnTo>
                        <a:pt x="402" y="152"/>
                      </a:lnTo>
                      <a:lnTo>
                        <a:pt x="394" y="144"/>
                      </a:lnTo>
                      <a:lnTo>
                        <a:pt x="384" y="136"/>
                      </a:lnTo>
                      <a:lnTo>
                        <a:pt x="376" y="129"/>
                      </a:lnTo>
                      <a:lnTo>
                        <a:pt x="369" y="121"/>
                      </a:lnTo>
                      <a:lnTo>
                        <a:pt x="368" y="118"/>
                      </a:lnTo>
                      <a:lnTo>
                        <a:pt x="366" y="112"/>
                      </a:lnTo>
                      <a:lnTo>
                        <a:pt x="361" y="103"/>
                      </a:lnTo>
                      <a:lnTo>
                        <a:pt x="354" y="93"/>
                      </a:lnTo>
                      <a:lnTo>
                        <a:pt x="348" y="81"/>
                      </a:lnTo>
                      <a:lnTo>
                        <a:pt x="339" y="71"/>
                      </a:lnTo>
                      <a:lnTo>
                        <a:pt x="332" y="60"/>
                      </a:lnTo>
                      <a:lnTo>
                        <a:pt x="328" y="55"/>
                      </a:lnTo>
                      <a:lnTo>
                        <a:pt x="334" y="60"/>
                      </a:lnTo>
                      <a:lnTo>
                        <a:pt x="343" y="70"/>
                      </a:lnTo>
                      <a:lnTo>
                        <a:pt x="353" y="80"/>
                      </a:lnTo>
                      <a:lnTo>
                        <a:pt x="366" y="93"/>
                      </a:lnTo>
                      <a:lnTo>
                        <a:pt x="379" y="103"/>
                      </a:lnTo>
                      <a:lnTo>
                        <a:pt x="390" y="112"/>
                      </a:lnTo>
                      <a:lnTo>
                        <a:pt x="401" y="117"/>
                      </a:lnTo>
                      <a:lnTo>
                        <a:pt x="409" y="117"/>
                      </a:lnTo>
                      <a:lnTo>
                        <a:pt x="396" y="101"/>
                      </a:lnTo>
                      <a:lnTo>
                        <a:pt x="382" y="86"/>
                      </a:lnTo>
                      <a:lnTo>
                        <a:pt x="368" y="72"/>
                      </a:lnTo>
                      <a:lnTo>
                        <a:pt x="353" y="59"/>
                      </a:lnTo>
                      <a:lnTo>
                        <a:pt x="338" y="49"/>
                      </a:lnTo>
                      <a:lnTo>
                        <a:pt x="323" y="41"/>
                      </a:lnTo>
                      <a:lnTo>
                        <a:pt x="306" y="35"/>
                      </a:lnTo>
                      <a:lnTo>
                        <a:pt x="289" y="34"/>
                      </a:lnTo>
                      <a:lnTo>
                        <a:pt x="302" y="34"/>
                      </a:lnTo>
                      <a:lnTo>
                        <a:pt x="315" y="36"/>
                      </a:lnTo>
                      <a:lnTo>
                        <a:pt x="329" y="40"/>
                      </a:lnTo>
                      <a:lnTo>
                        <a:pt x="342" y="44"/>
                      </a:lnTo>
                      <a:lnTo>
                        <a:pt x="354" y="50"/>
                      </a:lnTo>
                      <a:lnTo>
                        <a:pt x="365" y="57"/>
                      </a:lnTo>
                      <a:lnTo>
                        <a:pt x="375" y="65"/>
                      </a:lnTo>
                      <a:lnTo>
                        <a:pt x="384" y="74"/>
                      </a:lnTo>
                      <a:lnTo>
                        <a:pt x="375" y="54"/>
                      </a:lnTo>
                      <a:lnTo>
                        <a:pt x="361" y="37"/>
                      </a:lnTo>
                      <a:lnTo>
                        <a:pt x="345" y="23"/>
                      </a:lnTo>
                      <a:lnTo>
                        <a:pt x="329" y="14"/>
                      </a:lnTo>
                      <a:lnTo>
                        <a:pt x="314" y="6"/>
                      </a:lnTo>
                      <a:lnTo>
                        <a:pt x="301" y="3"/>
                      </a:lnTo>
                      <a:lnTo>
                        <a:pt x="293" y="0"/>
                      </a:lnTo>
                      <a:lnTo>
                        <a:pt x="29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7" name="Freeform 399"/>
                <p:cNvSpPr>
                  <a:spLocks noEditPoints="1"/>
                </p:cNvSpPr>
                <p:nvPr/>
              </p:nvSpPr>
              <p:spPr bwMode="auto">
                <a:xfrm>
                  <a:off x="2311" y="1599"/>
                  <a:ext cx="205" cy="144"/>
                </a:xfrm>
                <a:custGeom>
                  <a:avLst/>
                  <a:gdLst/>
                  <a:ahLst/>
                  <a:cxnLst>
                    <a:cxn ang="0">
                      <a:pos x="375" y="255"/>
                    </a:cxn>
                    <a:cxn ang="0">
                      <a:pos x="341" y="265"/>
                    </a:cxn>
                    <a:cxn ang="0">
                      <a:pos x="22" y="109"/>
                    </a:cxn>
                    <a:cxn ang="0">
                      <a:pos x="62" y="86"/>
                    </a:cxn>
                    <a:cxn ang="0">
                      <a:pos x="108" y="99"/>
                    </a:cxn>
                    <a:cxn ang="0">
                      <a:pos x="163" y="174"/>
                    </a:cxn>
                    <a:cxn ang="0">
                      <a:pos x="156" y="194"/>
                    </a:cxn>
                    <a:cxn ang="0">
                      <a:pos x="72" y="97"/>
                    </a:cxn>
                    <a:cxn ang="0">
                      <a:pos x="59" y="231"/>
                    </a:cxn>
                    <a:cxn ang="0">
                      <a:pos x="47" y="99"/>
                    </a:cxn>
                    <a:cxn ang="0">
                      <a:pos x="35" y="168"/>
                    </a:cxn>
                    <a:cxn ang="0">
                      <a:pos x="341" y="104"/>
                    </a:cxn>
                    <a:cxn ang="0">
                      <a:pos x="374" y="212"/>
                    </a:cxn>
                    <a:cxn ang="0">
                      <a:pos x="272" y="235"/>
                    </a:cxn>
                    <a:cxn ang="0">
                      <a:pos x="257" y="149"/>
                    </a:cxn>
                    <a:cxn ang="0">
                      <a:pos x="271" y="211"/>
                    </a:cxn>
                    <a:cxn ang="0">
                      <a:pos x="242" y="162"/>
                    </a:cxn>
                    <a:cxn ang="0">
                      <a:pos x="294" y="94"/>
                    </a:cxn>
                    <a:cxn ang="0">
                      <a:pos x="330" y="174"/>
                    </a:cxn>
                    <a:cxn ang="0">
                      <a:pos x="316" y="107"/>
                    </a:cxn>
                    <a:cxn ang="0">
                      <a:pos x="39" y="88"/>
                    </a:cxn>
                    <a:cxn ang="0">
                      <a:pos x="106" y="25"/>
                    </a:cxn>
                    <a:cxn ang="0">
                      <a:pos x="153" y="18"/>
                    </a:cxn>
                    <a:cxn ang="0">
                      <a:pos x="244" y="39"/>
                    </a:cxn>
                    <a:cxn ang="0">
                      <a:pos x="272" y="112"/>
                    </a:cxn>
                    <a:cxn ang="0">
                      <a:pos x="203" y="61"/>
                    </a:cxn>
                    <a:cxn ang="0">
                      <a:pos x="240" y="159"/>
                    </a:cxn>
                    <a:cxn ang="0">
                      <a:pos x="267" y="294"/>
                    </a:cxn>
                    <a:cxn ang="0">
                      <a:pos x="227" y="352"/>
                    </a:cxn>
                    <a:cxn ang="0">
                      <a:pos x="220" y="322"/>
                    </a:cxn>
                    <a:cxn ang="0">
                      <a:pos x="164" y="116"/>
                    </a:cxn>
                    <a:cxn ang="0">
                      <a:pos x="197" y="195"/>
                    </a:cxn>
                    <a:cxn ang="0">
                      <a:pos x="210" y="310"/>
                    </a:cxn>
                    <a:cxn ang="0">
                      <a:pos x="159" y="330"/>
                    </a:cxn>
                    <a:cxn ang="0">
                      <a:pos x="225" y="354"/>
                    </a:cxn>
                    <a:cxn ang="0">
                      <a:pos x="252" y="353"/>
                    </a:cxn>
                    <a:cxn ang="0">
                      <a:pos x="264" y="339"/>
                    </a:cxn>
                    <a:cxn ang="0">
                      <a:pos x="442" y="351"/>
                    </a:cxn>
                    <a:cxn ang="0">
                      <a:pos x="464" y="405"/>
                    </a:cxn>
                    <a:cxn ang="0">
                      <a:pos x="355" y="425"/>
                    </a:cxn>
                    <a:cxn ang="0">
                      <a:pos x="253" y="377"/>
                    </a:cxn>
                    <a:cxn ang="0">
                      <a:pos x="213" y="362"/>
                    </a:cxn>
                    <a:cxn ang="0">
                      <a:pos x="138" y="324"/>
                    </a:cxn>
                    <a:cxn ang="0">
                      <a:pos x="52" y="222"/>
                    </a:cxn>
                    <a:cxn ang="0">
                      <a:pos x="18" y="176"/>
                    </a:cxn>
                    <a:cxn ang="0">
                      <a:pos x="0" y="137"/>
                    </a:cxn>
                    <a:cxn ang="0">
                      <a:pos x="450" y="161"/>
                    </a:cxn>
                    <a:cxn ang="0">
                      <a:pos x="506" y="232"/>
                    </a:cxn>
                    <a:cxn ang="0">
                      <a:pos x="573" y="288"/>
                    </a:cxn>
                    <a:cxn ang="0">
                      <a:pos x="591" y="335"/>
                    </a:cxn>
                    <a:cxn ang="0">
                      <a:pos x="552" y="299"/>
                    </a:cxn>
                    <a:cxn ang="0">
                      <a:pos x="488" y="305"/>
                    </a:cxn>
                    <a:cxn ang="0">
                      <a:pos x="490" y="289"/>
                    </a:cxn>
                    <a:cxn ang="0">
                      <a:pos x="408" y="300"/>
                    </a:cxn>
                    <a:cxn ang="0">
                      <a:pos x="414" y="210"/>
                    </a:cxn>
                    <a:cxn ang="0">
                      <a:pos x="391" y="247"/>
                    </a:cxn>
                    <a:cxn ang="0">
                      <a:pos x="385" y="197"/>
                    </a:cxn>
                    <a:cxn ang="0">
                      <a:pos x="386" y="177"/>
                    </a:cxn>
                    <a:cxn ang="0">
                      <a:pos x="366" y="157"/>
                    </a:cxn>
                    <a:cxn ang="0">
                      <a:pos x="366" y="145"/>
                    </a:cxn>
                    <a:cxn ang="0">
                      <a:pos x="377" y="114"/>
                    </a:cxn>
                    <a:cxn ang="0">
                      <a:pos x="332" y="87"/>
                    </a:cxn>
                    <a:cxn ang="0">
                      <a:pos x="341" y="43"/>
                    </a:cxn>
                  </a:cxnLst>
                  <a:rect l="0" t="0" r="r" b="b"/>
                  <a:pathLst>
                    <a:path w="615" h="432">
                      <a:moveTo>
                        <a:pt x="341" y="234"/>
                      </a:moveTo>
                      <a:lnTo>
                        <a:pt x="342" y="234"/>
                      </a:lnTo>
                      <a:lnTo>
                        <a:pt x="344" y="233"/>
                      </a:lnTo>
                      <a:lnTo>
                        <a:pt x="345" y="232"/>
                      </a:lnTo>
                      <a:lnTo>
                        <a:pt x="346" y="232"/>
                      </a:lnTo>
                      <a:lnTo>
                        <a:pt x="347" y="232"/>
                      </a:lnTo>
                      <a:lnTo>
                        <a:pt x="347" y="231"/>
                      </a:lnTo>
                      <a:lnTo>
                        <a:pt x="348" y="231"/>
                      </a:lnTo>
                      <a:lnTo>
                        <a:pt x="349" y="229"/>
                      </a:lnTo>
                      <a:lnTo>
                        <a:pt x="350" y="229"/>
                      </a:lnTo>
                      <a:lnTo>
                        <a:pt x="352" y="228"/>
                      </a:lnTo>
                      <a:lnTo>
                        <a:pt x="353" y="228"/>
                      </a:lnTo>
                      <a:lnTo>
                        <a:pt x="354" y="227"/>
                      </a:lnTo>
                      <a:lnTo>
                        <a:pt x="355" y="227"/>
                      </a:lnTo>
                      <a:lnTo>
                        <a:pt x="356" y="226"/>
                      </a:lnTo>
                      <a:lnTo>
                        <a:pt x="357" y="226"/>
                      </a:lnTo>
                      <a:lnTo>
                        <a:pt x="359" y="225"/>
                      </a:lnTo>
                      <a:lnTo>
                        <a:pt x="360" y="225"/>
                      </a:lnTo>
                      <a:lnTo>
                        <a:pt x="360" y="224"/>
                      </a:lnTo>
                      <a:lnTo>
                        <a:pt x="361" y="224"/>
                      </a:lnTo>
                      <a:lnTo>
                        <a:pt x="362" y="222"/>
                      </a:lnTo>
                      <a:lnTo>
                        <a:pt x="363" y="222"/>
                      </a:lnTo>
                      <a:lnTo>
                        <a:pt x="363" y="221"/>
                      </a:lnTo>
                      <a:lnTo>
                        <a:pt x="364" y="221"/>
                      </a:lnTo>
                      <a:lnTo>
                        <a:pt x="366" y="220"/>
                      </a:lnTo>
                      <a:lnTo>
                        <a:pt x="367" y="219"/>
                      </a:lnTo>
                      <a:lnTo>
                        <a:pt x="368" y="219"/>
                      </a:lnTo>
                      <a:lnTo>
                        <a:pt x="369" y="218"/>
                      </a:lnTo>
                      <a:lnTo>
                        <a:pt x="370" y="217"/>
                      </a:lnTo>
                      <a:lnTo>
                        <a:pt x="371" y="216"/>
                      </a:lnTo>
                      <a:lnTo>
                        <a:pt x="371" y="218"/>
                      </a:lnTo>
                      <a:lnTo>
                        <a:pt x="371" y="221"/>
                      </a:lnTo>
                      <a:lnTo>
                        <a:pt x="371" y="224"/>
                      </a:lnTo>
                      <a:lnTo>
                        <a:pt x="371" y="227"/>
                      </a:lnTo>
                      <a:lnTo>
                        <a:pt x="371" y="231"/>
                      </a:lnTo>
                      <a:lnTo>
                        <a:pt x="372" y="233"/>
                      </a:lnTo>
                      <a:lnTo>
                        <a:pt x="372" y="236"/>
                      </a:lnTo>
                      <a:lnTo>
                        <a:pt x="372" y="240"/>
                      </a:lnTo>
                      <a:lnTo>
                        <a:pt x="372" y="242"/>
                      </a:lnTo>
                      <a:lnTo>
                        <a:pt x="374" y="246"/>
                      </a:lnTo>
                      <a:lnTo>
                        <a:pt x="374" y="249"/>
                      </a:lnTo>
                      <a:lnTo>
                        <a:pt x="374" y="251"/>
                      </a:lnTo>
                      <a:lnTo>
                        <a:pt x="375" y="255"/>
                      </a:lnTo>
                      <a:lnTo>
                        <a:pt x="376" y="257"/>
                      </a:lnTo>
                      <a:lnTo>
                        <a:pt x="376" y="261"/>
                      </a:lnTo>
                      <a:lnTo>
                        <a:pt x="377" y="264"/>
                      </a:lnTo>
                      <a:lnTo>
                        <a:pt x="377" y="266"/>
                      </a:lnTo>
                      <a:lnTo>
                        <a:pt x="378" y="270"/>
                      </a:lnTo>
                      <a:lnTo>
                        <a:pt x="379" y="272"/>
                      </a:lnTo>
                      <a:lnTo>
                        <a:pt x="381" y="276"/>
                      </a:lnTo>
                      <a:lnTo>
                        <a:pt x="382" y="278"/>
                      </a:lnTo>
                      <a:lnTo>
                        <a:pt x="382" y="281"/>
                      </a:lnTo>
                      <a:lnTo>
                        <a:pt x="383" y="284"/>
                      </a:lnTo>
                      <a:lnTo>
                        <a:pt x="384" y="286"/>
                      </a:lnTo>
                      <a:lnTo>
                        <a:pt x="385" y="289"/>
                      </a:lnTo>
                      <a:lnTo>
                        <a:pt x="386" y="292"/>
                      </a:lnTo>
                      <a:lnTo>
                        <a:pt x="387" y="294"/>
                      </a:lnTo>
                      <a:lnTo>
                        <a:pt x="390" y="298"/>
                      </a:lnTo>
                      <a:lnTo>
                        <a:pt x="391" y="300"/>
                      </a:lnTo>
                      <a:lnTo>
                        <a:pt x="392" y="302"/>
                      </a:lnTo>
                      <a:lnTo>
                        <a:pt x="393" y="305"/>
                      </a:lnTo>
                      <a:lnTo>
                        <a:pt x="394" y="307"/>
                      </a:lnTo>
                      <a:lnTo>
                        <a:pt x="390" y="306"/>
                      </a:lnTo>
                      <a:lnTo>
                        <a:pt x="386" y="305"/>
                      </a:lnTo>
                      <a:lnTo>
                        <a:pt x="382" y="303"/>
                      </a:lnTo>
                      <a:lnTo>
                        <a:pt x="378" y="302"/>
                      </a:lnTo>
                      <a:lnTo>
                        <a:pt x="375" y="301"/>
                      </a:lnTo>
                      <a:lnTo>
                        <a:pt x="371" y="299"/>
                      </a:lnTo>
                      <a:lnTo>
                        <a:pt x="368" y="298"/>
                      </a:lnTo>
                      <a:lnTo>
                        <a:pt x="364" y="296"/>
                      </a:lnTo>
                      <a:lnTo>
                        <a:pt x="362" y="295"/>
                      </a:lnTo>
                      <a:lnTo>
                        <a:pt x="360" y="294"/>
                      </a:lnTo>
                      <a:lnTo>
                        <a:pt x="357" y="292"/>
                      </a:lnTo>
                      <a:lnTo>
                        <a:pt x="355" y="291"/>
                      </a:lnTo>
                      <a:lnTo>
                        <a:pt x="353" y="289"/>
                      </a:lnTo>
                      <a:lnTo>
                        <a:pt x="350" y="287"/>
                      </a:lnTo>
                      <a:lnTo>
                        <a:pt x="349" y="286"/>
                      </a:lnTo>
                      <a:lnTo>
                        <a:pt x="348" y="284"/>
                      </a:lnTo>
                      <a:lnTo>
                        <a:pt x="346" y="283"/>
                      </a:lnTo>
                      <a:lnTo>
                        <a:pt x="345" y="280"/>
                      </a:lnTo>
                      <a:lnTo>
                        <a:pt x="345" y="278"/>
                      </a:lnTo>
                      <a:lnTo>
                        <a:pt x="344" y="276"/>
                      </a:lnTo>
                      <a:lnTo>
                        <a:pt x="342" y="273"/>
                      </a:lnTo>
                      <a:lnTo>
                        <a:pt x="341" y="270"/>
                      </a:lnTo>
                      <a:lnTo>
                        <a:pt x="341" y="268"/>
                      </a:lnTo>
                      <a:lnTo>
                        <a:pt x="341" y="265"/>
                      </a:lnTo>
                      <a:lnTo>
                        <a:pt x="340" y="262"/>
                      </a:lnTo>
                      <a:lnTo>
                        <a:pt x="340" y="258"/>
                      </a:lnTo>
                      <a:lnTo>
                        <a:pt x="340" y="255"/>
                      </a:lnTo>
                      <a:lnTo>
                        <a:pt x="340" y="251"/>
                      </a:lnTo>
                      <a:lnTo>
                        <a:pt x="340" y="247"/>
                      </a:lnTo>
                      <a:lnTo>
                        <a:pt x="340" y="243"/>
                      </a:lnTo>
                      <a:lnTo>
                        <a:pt x="340" y="239"/>
                      </a:lnTo>
                      <a:lnTo>
                        <a:pt x="341" y="234"/>
                      </a:lnTo>
                      <a:close/>
                      <a:moveTo>
                        <a:pt x="33" y="201"/>
                      </a:moveTo>
                      <a:lnTo>
                        <a:pt x="32" y="197"/>
                      </a:lnTo>
                      <a:lnTo>
                        <a:pt x="30" y="195"/>
                      </a:lnTo>
                      <a:lnTo>
                        <a:pt x="30" y="191"/>
                      </a:lnTo>
                      <a:lnTo>
                        <a:pt x="29" y="189"/>
                      </a:lnTo>
                      <a:lnTo>
                        <a:pt x="29" y="186"/>
                      </a:lnTo>
                      <a:lnTo>
                        <a:pt x="28" y="183"/>
                      </a:lnTo>
                      <a:lnTo>
                        <a:pt x="28" y="180"/>
                      </a:lnTo>
                      <a:lnTo>
                        <a:pt x="27" y="176"/>
                      </a:lnTo>
                      <a:lnTo>
                        <a:pt x="27" y="174"/>
                      </a:lnTo>
                      <a:lnTo>
                        <a:pt x="27" y="171"/>
                      </a:lnTo>
                      <a:lnTo>
                        <a:pt x="27" y="167"/>
                      </a:lnTo>
                      <a:lnTo>
                        <a:pt x="26" y="165"/>
                      </a:lnTo>
                      <a:lnTo>
                        <a:pt x="26" y="161"/>
                      </a:lnTo>
                      <a:lnTo>
                        <a:pt x="26" y="159"/>
                      </a:lnTo>
                      <a:lnTo>
                        <a:pt x="26" y="155"/>
                      </a:lnTo>
                      <a:lnTo>
                        <a:pt x="26" y="152"/>
                      </a:lnTo>
                      <a:lnTo>
                        <a:pt x="26" y="150"/>
                      </a:lnTo>
                      <a:lnTo>
                        <a:pt x="25" y="146"/>
                      </a:lnTo>
                      <a:lnTo>
                        <a:pt x="25" y="144"/>
                      </a:lnTo>
                      <a:lnTo>
                        <a:pt x="25" y="140"/>
                      </a:lnTo>
                      <a:lnTo>
                        <a:pt x="25" y="138"/>
                      </a:lnTo>
                      <a:lnTo>
                        <a:pt x="25" y="135"/>
                      </a:lnTo>
                      <a:lnTo>
                        <a:pt x="25" y="132"/>
                      </a:lnTo>
                      <a:lnTo>
                        <a:pt x="25" y="130"/>
                      </a:lnTo>
                      <a:lnTo>
                        <a:pt x="23" y="127"/>
                      </a:lnTo>
                      <a:lnTo>
                        <a:pt x="23" y="124"/>
                      </a:lnTo>
                      <a:lnTo>
                        <a:pt x="23" y="122"/>
                      </a:lnTo>
                      <a:lnTo>
                        <a:pt x="22" y="120"/>
                      </a:lnTo>
                      <a:lnTo>
                        <a:pt x="22" y="117"/>
                      </a:lnTo>
                      <a:lnTo>
                        <a:pt x="21" y="115"/>
                      </a:lnTo>
                      <a:lnTo>
                        <a:pt x="21" y="113"/>
                      </a:lnTo>
                      <a:lnTo>
                        <a:pt x="20" y="110"/>
                      </a:lnTo>
                      <a:lnTo>
                        <a:pt x="21" y="109"/>
                      </a:lnTo>
                      <a:lnTo>
                        <a:pt x="22" y="109"/>
                      </a:lnTo>
                      <a:lnTo>
                        <a:pt x="23" y="108"/>
                      </a:lnTo>
                      <a:lnTo>
                        <a:pt x="25" y="107"/>
                      </a:lnTo>
                      <a:lnTo>
                        <a:pt x="26" y="106"/>
                      </a:lnTo>
                      <a:lnTo>
                        <a:pt x="27" y="105"/>
                      </a:lnTo>
                      <a:lnTo>
                        <a:pt x="28" y="102"/>
                      </a:lnTo>
                      <a:lnTo>
                        <a:pt x="30" y="101"/>
                      </a:lnTo>
                      <a:lnTo>
                        <a:pt x="32" y="100"/>
                      </a:lnTo>
                      <a:lnTo>
                        <a:pt x="33" y="99"/>
                      </a:lnTo>
                      <a:lnTo>
                        <a:pt x="35" y="98"/>
                      </a:lnTo>
                      <a:lnTo>
                        <a:pt x="36" y="97"/>
                      </a:lnTo>
                      <a:lnTo>
                        <a:pt x="39" y="94"/>
                      </a:lnTo>
                      <a:lnTo>
                        <a:pt x="40" y="93"/>
                      </a:lnTo>
                      <a:lnTo>
                        <a:pt x="42" y="92"/>
                      </a:lnTo>
                      <a:lnTo>
                        <a:pt x="43" y="91"/>
                      </a:lnTo>
                      <a:lnTo>
                        <a:pt x="45" y="90"/>
                      </a:lnTo>
                      <a:lnTo>
                        <a:pt x="47" y="88"/>
                      </a:lnTo>
                      <a:lnTo>
                        <a:pt x="49" y="87"/>
                      </a:lnTo>
                      <a:lnTo>
                        <a:pt x="51" y="86"/>
                      </a:lnTo>
                      <a:lnTo>
                        <a:pt x="52" y="85"/>
                      </a:lnTo>
                      <a:lnTo>
                        <a:pt x="55" y="84"/>
                      </a:lnTo>
                      <a:lnTo>
                        <a:pt x="56" y="83"/>
                      </a:lnTo>
                      <a:lnTo>
                        <a:pt x="58" y="82"/>
                      </a:lnTo>
                      <a:lnTo>
                        <a:pt x="59" y="80"/>
                      </a:lnTo>
                      <a:lnTo>
                        <a:pt x="62" y="80"/>
                      </a:lnTo>
                      <a:lnTo>
                        <a:pt x="63" y="79"/>
                      </a:lnTo>
                      <a:lnTo>
                        <a:pt x="65" y="78"/>
                      </a:lnTo>
                      <a:lnTo>
                        <a:pt x="66" y="78"/>
                      </a:lnTo>
                      <a:lnTo>
                        <a:pt x="67" y="78"/>
                      </a:lnTo>
                      <a:lnTo>
                        <a:pt x="69" y="77"/>
                      </a:lnTo>
                      <a:lnTo>
                        <a:pt x="71" y="77"/>
                      </a:lnTo>
                      <a:lnTo>
                        <a:pt x="70" y="77"/>
                      </a:lnTo>
                      <a:lnTo>
                        <a:pt x="70" y="78"/>
                      </a:lnTo>
                      <a:lnTo>
                        <a:pt x="69" y="78"/>
                      </a:lnTo>
                      <a:lnTo>
                        <a:pt x="67" y="79"/>
                      </a:lnTo>
                      <a:lnTo>
                        <a:pt x="66" y="79"/>
                      </a:lnTo>
                      <a:lnTo>
                        <a:pt x="66" y="80"/>
                      </a:lnTo>
                      <a:lnTo>
                        <a:pt x="65" y="80"/>
                      </a:lnTo>
                      <a:lnTo>
                        <a:pt x="64" y="82"/>
                      </a:lnTo>
                      <a:lnTo>
                        <a:pt x="63" y="82"/>
                      </a:lnTo>
                      <a:lnTo>
                        <a:pt x="63" y="83"/>
                      </a:lnTo>
                      <a:lnTo>
                        <a:pt x="62" y="84"/>
                      </a:lnTo>
                      <a:lnTo>
                        <a:pt x="62" y="85"/>
                      </a:lnTo>
                      <a:lnTo>
                        <a:pt x="62" y="86"/>
                      </a:lnTo>
                      <a:lnTo>
                        <a:pt x="60" y="86"/>
                      </a:lnTo>
                      <a:lnTo>
                        <a:pt x="62" y="87"/>
                      </a:lnTo>
                      <a:lnTo>
                        <a:pt x="63" y="88"/>
                      </a:lnTo>
                      <a:lnTo>
                        <a:pt x="63" y="90"/>
                      </a:lnTo>
                      <a:lnTo>
                        <a:pt x="64" y="90"/>
                      </a:lnTo>
                      <a:lnTo>
                        <a:pt x="65" y="91"/>
                      </a:lnTo>
                      <a:lnTo>
                        <a:pt x="66" y="91"/>
                      </a:lnTo>
                      <a:lnTo>
                        <a:pt x="67" y="92"/>
                      </a:lnTo>
                      <a:lnTo>
                        <a:pt x="69" y="92"/>
                      </a:lnTo>
                      <a:lnTo>
                        <a:pt x="70" y="92"/>
                      </a:lnTo>
                      <a:lnTo>
                        <a:pt x="71" y="93"/>
                      </a:lnTo>
                      <a:lnTo>
                        <a:pt x="72" y="93"/>
                      </a:lnTo>
                      <a:lnTo>
                        <a:pt x="73" y="93"/>
                      </a:lnTo>
                      <a:lnTo>
                        <a:pt x="74" y="93"/>
                      </a:lnTo>
                      <a:lnTo>
                        <a:pt x="77" y="93"/>
                      </a:lnTo>
                      <a:lnTo>
                        <a:pt x="78" y="93"/>
                      </a:lnTo>
                      <a:lnTo>
                        <a:pt x="79" y="94"/>
                      </a:lnTo>
                      <a:lnTo>
                        <a:pt x="81" y="94"/>
                      </a:lnTo>
                      <a:lnTo>
                        <a:pt x="82" y="94"/>
                      </a:lnTo>
                      <a:lnTo>
                        <a:pt x="85" y="94"/>
                      </a:lnTo>
                      <a:lnTo>
                        <a:pt x="86" y="95"/>
                      </a:lnTo>
                      <a:lnTo>
                        <a:pt x="88" y="95"/>
                      </a:lnTo>
                      <a:lnTo>
                        <a:pt x="89" y="97"/>
                      </a:lnTo>
                      <a:lnTo>
                        <a:pt x="92" y="97"/>
                      </a:lnTo>
                      <a:lnTo>
                        <a:pt x="93" y="98"/>
                      </a:lnTo>
                      <a:lnTo>
                        <a:pt x="95" y="99"/>
                      </a:lnTo>
                      <a:lnTo>
                        <a:pt x="97" y="100"/>
                      </a:lnTo>
                      <a:lnTo>
                        <a:pt x="99" y="101"/>
                      </a:lnTo>
                      <a:lnTo>
                        <a:pt x="101" y="102"/>
                      </a:lnTo>
                      <a:lnTo>
                        <a:pt x="102" y="105"/>
                      </a:lnTo>
                      <a:lnTo>
                        <a:pt x="104" y="106"/>
                      </a:lnTo>
                      <a:lnTo>
                        <a:pt x="106" y="108"/>
                      </a:lnTo>
                      <a:lnTo>
                        <a:pt x="108" y="110"/>
                      </a:lnTo>
                      <a:lnTo>
                        <a:pt x="108" y="109"/>
                      </a:lnTo>
                      <a:lnTo>
                        <a:pt x="108" y="108"/>
                      </a:lnTo>
                      <a:lnTo>
                        <a:pt x="108" y="107"/>
                      </a:lnTo>
                      <a:lnTo>
                        <a:pt x="108" y="106"/>
                      </a:lnTo>
                      <a:lnTo>
                        <a:pt x="108" y="105"/>
                      </a:lnTo>
                      <a:lnTo>
                        <a:pt x="108" y="104"/>
                      </a:lnTo>
                      <a:lnTo>
                        <a:pt x="108" y="102"/>
                      </a:lnTo>
                      <a:lnTo>
                        <a:pt x="108" y="101"/>
                      </a:lnTo>
                      <a:lnTo>
                        <a:pt x="108" y="100"/>
                      </a:lnTo>
                      <a:lnTo>
                        <a:pt x="108" y="99"/>
                      </a:lnTo>
                      <a:lnTo>
                        <a:pt x="108" y="98"/>
                      </a:lnTo>
                      <a:lnTo>
                        <a:pt x="108" y="97"/>
                      </a:lnTo>
                      <a:lnTo>
                        <a:pt x="108" y="95"/>
                      </a:lnTo>
                      <a:lnTo>
                        <a:pt x="109" y="95"/>
                      </a:lnTo>
                      <a:lnTo>
                        <a:pt x="109" y="94"/>
                      </a:lnTo>
                      <a:lnTo>
                        <a:pt x="109" y="93"/>
                      </a:lnTo>
                      <a:lnTo>
                        <a:pt x="111" y="95"/>
                      </a:lnTo>
                      <a:lnTo>
                        <a:pt x="112" y="98"/>
                      </a:lnTo>
                      <a:lnTo>
                        <a:pt x="115" y="99"/>
                      </a:lnTo>
                      <a:lnTo>
                        <a:pt x="117" y="101"/>
                      </a:lnTo>
                      <a:lnTo>
                        <a:pt x="118" y="102"/>
                      </a:lnTo>
                      <a:lnTo>
                        <a:pt x="121" y="105"/>
                      </a:lnTo>
                      <a:lnTo>
                        <a:pt x="122" y="106"/>
                      </a:lnTo>
                      <a:lnTo>
                        <a:pt x="123" y="107"/>
                      </a:lnTo>
                      <a:lnTo>
                        <a:pt x="125" y="108"/>
                      </a:lnTo>
                      <a:lnTo>
                        <a:pt x="126" y="110"/>
                      </a:lnTo>
                      <a:lnTo>
                        <a:pt x="129" y="112"/>
                      </a:lnTo>
                      <a:lnTo>
                        <a:pt x="130" y="113"/>
                      </a:lnTo>
                      <a:lnTo>
                        <a:pt x="131" y="114"/>
                      </a:lnTo>
                      <a:lnTo>
                        <a:pt x="132" y="115"/>
                      </a:lnTo>
                      <a:lnTo>
                        <a:pt x="134" y="116"/>
                      </a:lnTo>
                      <a:lnTo>
                        <a:pt x="136" y="117"/>
                      </a:lnTo>
                      <a:lnTo>
                        <a:pt x="137" y="120"/>
                      </a:lnTo>
                      <a:lnTo>
                        <a:pt x="138" y="121"/>
                      </a:lnTo>
                      <a:lnTo>
                        <a:pt x="139" y="122"/>
                      </a:lnTo>
                      <a:lnTo>
                        <a:pt x="140" y="124"/>
                      </a:lnTo>
                      <a:lnTo>
                        <a:pt x="142" y="125"/>
                      </a:lnTo>
                      <a:lnTo>
                        <a:pt x="144" y="128"/>
                      </a:lnTo>
                      <a:lnTo>
                        <a:pt x="145" y="129"/>
                      </a:lnTo>
                      <a:lnTo>
                        <a:pt x="146" y="131"/>
                      </a:lnTo>
                      <a:lnTo>
                        <a:pt x="147" y="134"/>
                      </a:lnTo>
                      <a:lnTo>
                        <a:pt x="148" y="136"/>
                      </a:lnTo>
                      <a:lnTo>
                        <a:pt x="149" y="138"/>
                      </a:lnTo>
                      <a:lnTo>
                        <a:pt x="151" y="140"/>
                      </a:lnTo>
                      <a:lnTo>
                        <a:pt x="152" y="144"/>
                      </a:lnTo>
                      <a:lnTo>
                        <a:pt x="153" y="147"/>
                      </a:lnTo>
                      <a:lnTo>
                        <a:pt x="154" y="150"/>
                      </a:lnTo>
                      <a:lnTo>
                        <a:pt x="155" y="153"/>
                      </a:lnTo>
                      <a:lnTo>
                        <a:pt x="158" y="158"/>
                      </a:lnTo>
                      <a:lnTo>
                        <a:pt x="159" y="161"/>
                      </a:lnTo>
                      <a:lnTo>
                        <a:pt x="160" y="166"/>
                      </a:lnTo>
                      <a:lnTo>
                        <a:pt x="162" y="169"/>
                      </a:lnTo>
                      <a:lnTo>
                        <a:pt x="163" y="174"/>
                      </a:lnTo>
                      <a:lnTo>
                        <a:pt x="164" y="177"/>
                      </a:lnTo>
                      <a:lnTo>
                        <a:pt x="167" y="182"/>
                      </a:lnTo>
                      <a:lnTo>
                        <a:pt x="168" y="186"/>
                      </a:lnTo>
                      <a:lnTo>
                        <a:pt x="170" y="190"/>
                      </a:lnTo>
                      <a:lnTo>
                        <a:pt x="171" y="194"/>
                      </a:lnTo>
                      <a:lnTo>
                        <a:pt x="174" y="198"/>
                      </a:lnTo>
                      <a:lnTo>
                        <a:pt x="175" y="202"/>
                      </a:lnTo>
                      <a:lnTo>
                        <a:pt x="177" y="206"/>
                      </a:lnTo>
                      <a:lnTo>
                        <a:pt x="178" y="210"/>
                      </a:lnTo>
                      <a:lnTo>
                        <a:pt x="181" y="214"/>
                      </a:lnTo>
                      <a:lnTo>
                        <a:pt x="182" y="218"/>
                      </a:lnTo>
                      <a:lnTo>
                        <a:pt x="183" y="222"/>
                      </a:lnTo>
                      <a:lnTo>
                        <a:pt x="184" y="226"/>
                      </a:lnTo>
                      <a:lnTo>
                        <a:pt x="185" y="231"/>
                      </a:lnTo>
                      <a:lnTo>
                        <a:pt x="188" y="234"/>
                      </a:lnTo>
                      <a:lnTo>
                        <a:pt x="189" y="239"/>
                      </a:lnTo>
                      <a:lnTo>
                        <a:pt x="189" y="242"/>
                      </a:lnTo>
                      <a:lnTo>
                        <a:pt x="190" y="247"/>
                      </a:lnTo>
                      <a:lnTo>
                        <a:pt x="191" y="250"/>
                      </a:lnTo>
                      <a:lnTo>
                        <a:pt x="191" y="255"/>
                      </a:lnTo>
                      <a:lnTo>
                        <a:pt x="192" y="258"/>
                      </a:lnTo>
                      <a:lnTo>
                        <a:pt x="192" y="263"/>
                      </a:lnTo>
                      <a:lnTo>
                        <a:pt x="192" y="268"/>
                      </a:lnTo>
                      <a:lnTo>
                        <a:pt x="192" y="271"/>
                      </a:lnTo>
                      <a:lnTo>
                        <a:pt x="192" y="276"/>
                      </a:lnTo>
                      <a:lnTo>
                        <a:pt x="192" y="280"/>
                      </a:lnTo>
                      <a:lnTo>
                        <a:pt x="191" y="284"/>
                      </a:lnTo>
                      <a:lnTo>
                        <a:pt x="190" y="280"/>
                      </a:lnTo>
                      <a:lnTo>
                        <a:pt x="189" y="276"/>
                      </a:lnTo>
                      <a:lnTo>
                        <a:pt x="186" y="272"/>
                      </a:lnTo>
                      <a:lnTo>
                        <a:pt x="184" y="266"/>
                      </a:lnTo>
                      <a:lnTo>
                        <a:pt x="183" y="262"/>
                      </a:lnTo>
                      <a:lnTo>
                        <a:pt x="181" y="256"/>
                      </a:lnTo>
                      <a:lnTo>
                        <a:pt x="178" y="251"/>
                      </a:lnTo>
                      <a:lnTo>
                        <a:pt x="176" y="246"/>
                      </a:lnTo>
                      <a:lnTo>
                        <a:pt x="174" y="239"/>
                      </a:lnTo>
                      <a:lnTo>
                        <a:pt x="171" y="233"/>
                      </a:lnTo>
                      <a:lnTo>
                        <a:pt x="169" y="226"/>
                      </a:lnTo>
                      <a:lnTo>
                        <a:pt x="167" y="220"/>
                      </a:lnTo>
                      <a:lnTo>
                        <a:pt x="164" y="213"/>
                      </a:lnTo>
                      <a:lnTo>
                        <a:pt x="162" y="207"/>
                      </a:lnTo>
                      <a:lnTo>
                        <a:pt x="159" y="201"/>
                      </a:lnTo>
                      <a:lnTo>
                        <a:pt x="156" y="194"/>
                      </a:lnTo>
                      <a:lnTo>
                        <a:pt x="154" y="188"/>
                      </a:lnTo>
                      <a:lnTo>
                        <a:pt x="151" y="181"/>
                      </a:lnTo>
                      <a:lnTo>
                        <a:pt x="148" y="174"/>
                      </a:lnTo>
                      <a:lnTo>
                        <a:pt x="145" y="168"/>
                      </a:lnTo>
                      <a:lnTo>
                        <a:pt x="142" y="162"/>
                      </a:lnTo>
                      <a:lnTo>
                        <a:pt x="139" y="157"/>
                      </a:lnTo>
                      <a:lnTo>
                        <a:pt x="137" y="151"/>
                      </a:lnTo>
                      <a:lnTo>
                        <a:pt x="133" y="145"/>
                      </a:lnTo>
                      <a:lnTo>
                        <a:pt x="130" y="139"/>
                      </a:lnTo>
                      <a:lnTo>
                        <a:pt x="127" y="135"/>
                      </a:lnTo>
                      <a:lnTo>
                        <a:pt x="124" y="130"/>
                      </a:lnTo>
                      <a:lnTo>
                        <a:pt x="121" y="125"/>
                      </a:lnTo>
                      <a:lnTo>
                        <a:pt x="118" y="122"/>
                      </a:lnTo>
                      <a:lnTo>
                        <a:pt x="115" y="119"/>
                      </a:lnTo>
                      <a:lnTo>
                        <a:pt x="111" y="115"/>
                      </a:lnTo>
                      <a:lnTo>
                        <a:pt x="109" y="113"/>
                      </a:lnTo>
                      <a:lnTo>
                        <a:pt x="108" y="112"/>
                      </a:lnTo>
                      <a:lnTo>
                        <a:pt x="107" y="110"/>
                      </a:lnTo>
                      <a:lnTo>
                        <a:pt x="106" y="109"/>
                      </a:lnTo>
                      <a:lnTo>
                        <a:pt x="104" y="108"/>
                      </a:lnTo>
                      <a:lnTo>
                        <a:pt x="103" y="107"/>
                      </a:lnTo>
                      <a:lnTo>
                        <a:pt x="102" y="106"/>
                      </a:lnTo>
                      <a:lnTo>
                        <a:pt x="101" y="105"/>
                      </a:lnTo>
                      <a:lnTo>
                        <a:pt x="100" y="105"/>
                      </a:lnTo>
                      <a:lnTo>
                        <a:pt x="99" y="104"/>
                      </a:lnTo>
                      <a:lnTo>
                        <a:pt x="96" y="102"/>
                      </a:lnTo>
                      <a:lnTo>
                        <a:pt x="95" y="101"/>
                      </a:lnTo>
                      <a:lnTo>
                        <a:pt x="94" y="100"/>
                      </a:lnTo>
                      <a:lnTo>
                        <a:pt x="93" y="99"/>
                      </a:lnTo>
                      <a:lnTo>
                        <a:pt x="92" y="99"/>
                      </a:lnTo>
                      <a:lnTo>
                        <a:pt x="89" y="98"/>
                      </a:lnTo>
                      <a:lnTo>
                        <a:pt x="88" y="98"/>
                      </a:lnTo>
                      <a:lnTo>
                        <a:pt x="87" y="97"/>
                      </a:lnTo>
                      <a:lnTo>
                        <a:pt x="86" y="97"/>
                      </a:lnTo>
                      <a:lnTo>
                        <a:pt x="84" y="95"/>
                      </a:lnTo>
                      <a:lnTo>
                        <a:pt x="82" y="95"/>
                      </a:lnTo>
                      <a:lnTo>
                        <a:pt x="81" y="95"/>
                      </a:lnTo>
                      <a:lnTo>
                        <a:pt x="79" y="95"/>
                      </a:lnTo>
                      <a:lnTo>
                        <a:pt x="78" y="95"/>
                      </a:lnTo>
                      <a:lnTo>
                        <a:pt x="77" y="95"/>
                      </a:lnTo>
                      <a:lnTo>
                        <a:pt x="74" y="95"/>
                      </a:lnTo>
                      <a:lnTo>
                        <a:pt x="73" y="95"/>
                      </a:lnTo>
                      <a:lnTo>
                        <a:pt x="72" y="97"/>
                      </a:lnTo>
                      <a:lnTo>
                        <a:pt x="71" y="97"/>
                      </a:lnTo>
                      <a:lnTo>
                        <a:pt x="69" y="98"/>
                      </a:lnTo>
                      <a:lnTo>
                        <a:pt x="67" y="99"/>
                      </a:lnTo>
                      <a:lnTo>
                        <a:pt x="66" y="100"/>
                      </a:lnTo>
                      <a:lnTo>
                        <a:pt x="64" y="101"/>
                      </a:lnTo>
                      <a:lnTo>
                        <a:pt x="63" y="104"/>
                      </a:lnTo>
                      <a:lnTo>
                        <a:pt x="62" y="106"/>
                      </a:lnTo>
                      <a:lnTo>
                        <a:pt x="60" y="108"/>
                      </a:lnTo>
                      <a:lnTo>
                        <a:pt x="59" y="112"/>
                      </a:lnTo>
                      <a:lnTo>
                        <a:pt x="59" y="115"/>
                      </a:lnTo>
                      <a:lnTo>
                        <a:pt x="58" y="119"/>
                      </a:lnTo>
                      <a:lnTo>
                        <a:pt x="58" y="123"/>
                      </a:lnTo>
                      <a:lnTo>
                        <a:pt x="58" y="127"/>
                      </a:lnTo>
                      <a:lnTo>
                        <a:pt x="59" y="131"/>
                      </a:lnTo>
                      <a:lnTo>
                        <a:pt x="59" y="136"/>
                      </a:lnTo>
                      <a:lnTo>
                        <a:pt x="59" y="139"/>
                      </a:lnTo>
                      <a:lnTo>
                        <a:pt x="60" y="145"/>
                      </a:lnTo>
                      <a:lnTo>
                        <a:pt x="60" y="150"/>
                      </a:lnTo>
                      <a:lnTo>
                        <a:pt x="62" y="154"/>
                      </a:lnTo>
                      <a:lnTo>
                        <a:pt x="63" y="159"/>
                      </a:lnTo>
                      <a:lnTo>
                        <a:pt x="63" y="165"/>
                      </a:lnTo>
                      <a:lnTo>
                        <a:pt x="64" y="169"/>
                      </a:lnTo>
                      <a:lnTo>
                        <a:pt x="65" y="174"/>
                      </a:lnTo>
                      <a:lnTo>
                        <a:pt x="65" y="180"/>
                      </a:lnTo>
                      <a:lnTo>
                        <a:pt x="66" y="184"/>
                      </a:lnTo>
                      <a:lnTo>
                        <a:pt x="67" y="190"/>
                      </a:lnTo>
                      <a:lnTo>
                        <a:pt x="67" y="195"/>
                      </a:lnTo>
                      <a:lnTo>
                        <a:pt x="67" y="199"/>
                      </a:lnTo>
                      <a:lnTo>
                        <a:pt x="69" y="204"/>
                      </a:lnTo>
                      <a:lnTo>
                        <a:pt x="69" y="210"/>
                      </a:lnTo>
                      <a:lnTo>
                        <a:pt x="67" y="214"/>
                      </a:lnTo>
                      <a:lnTo>
                        <a:pt x="67" y="218"/>
                      </a:lnTo>
                      <a:lnTo>
                        <a:pt x="67" y="222"/>
                      </a:lnTo>
                      <a:lnTo>
                        <a:pt x="66" y="227"/>
                      </a:lnTo>
                      <a:lnTo>
                        <a:pt x="65" y="231"/>
                      </a:lnTo>
                      <a:lnTo>
                        <a:pt x="64" y="234"/>
                      </a:lnTo>
                      <a:lnTo>
                        <a:pt x="62" y="238"/>
                      </a:lnTo>
                      <a:lnTo>
                        <a:pt x="62" y="236"/>
                      </a:lnTo>
                      <a:lnTo>
                        <a:pt x="62" y="235"/>
                      </a:lnTo>
                      <a:lnTo>
                        <a:pt x="60" y="234"/>
                      </a:lnTo>
                      <a:lnTo>
                        <a:pt x="60" y="233"/>
                      </a:lnTo>
                      <a:lnTo>
                        <a:pt x="59" y="232"/>
                      </a:lnTo>
                      <a:lnTo>
                        <a:pt x="59" y="231"/>
                      </a:lnTo>
                      <a:lnTo>
                        <a:pt x="58" y="231"/>
                      </a:lnTo>
                      <a:lnTo>
                        <a:pt x="58" y="229"/>
                      </a:lnTo>
                      <a:lnTo>
                        <a:pt x="59" y="226"/>
                      </a:lnTo>
                      <a:lnTo>
                        <a:pt x="59" y="222"/>
                      </a:lnTo>
                      <a:lnTo>
                        <a:pt x="60" y="218"/>
                      </a:lnTo>
                      <a:lnTo>
                        <a:pt x="60" y="214"/>
                      </a:lnTo>
                      <a:lnTo>
                        <a:pt x="60" y="210"/>
                      </a:lnTo>
                      <a:lnTo>
                        <a:pt x="60" y="206"/>
                      </a:lnTo>
                      <a:lnTo>
                        <a:pt x="60" y="202"/>
                      </a:lnTo>
                      <a:lnTo>
                        <a:pt x="60" y="197"/>
                      </a:lnTo>
                      <a:lnTo>
                        <a:pt x="60" y="192"/>
                      </a:lnTo>
                      <a:lnTo>
                        <a:pt x="60" y="187"/>
                      </a:lnTo>
                      <a:lnTo>
                        <a:pt x="60" y="182"/>
                      </a:lnTo>
                      <a:lnTo>
                        <a:pt x="59" y="177"/>
                      </a:lnTo>
                      <a:lnTo>
                        <a:pt x="59" y="173"/>
                      </a:lnTo>
                      <a:lnTo>
                        <a:pt x="59" y="167"/>
                      </a:lnTo>
                      <a:lnTo>
                        <a:pt x="58" y="162"/>
                      </a:lnTo>
                      <a:lnTo>
                        <a:pt x="58" y="158"/>
                      </a:lnTo>
                      <a:lnTo>
                        <a:pt x="57" y="152"/>
                      </a:lnTo>
                      <a:lnTo>
                        <a:pt x="57" y="147"/>
                      </a:lnTo>
                      <a:lnTo>
                        <a:pt x="57" y="143"/>
                      </a:lnTo>
                      <a:lnTo>
                        <a:pt x="56" y="138"/>
                      </a:lnTo>
                      <a:lnTo>
                        <a:pt x="56" y="134"/>
                      </a:lnTo>
                      <a:lnTo>
                        <a:pt x="56" y="129"/>
                      </a:lnTo>
                      <a:lnTo>
                        <a:pt x="55" y="124"/>
                      </a:lnTo>
                      <a:lnTo>
                        <a:pt x="55" y="121"/>
                      </a:lnTo>
                      <a:lnTo>
                        <a:pt x="55" y="116"/>
                      </a:lnTo>
                      <a:lnTo>
                        <a:pt x="55" y="113"/>
                      </a:lnTo>
                      <a:lnTo>
                        <a:pt x="55" y="109"/>
                      </a:lnTo>
                      <a:lnTo>
                        <a:pt x="55" y="106"/>
                      </a:lnTo>
                      <a:lnTo>
                        <a:pt x="55" y="102"/>
                      </a:lnTo>
                      <a:lnTo>
                        <a:pt x="56" y="100"/>
                      </a:lnTo>
                      <a:lnTo>
                        <a:pt x="56" y="98"/>
                      </a:lnTo>
                      <a:lnTo>
                        <a:pt x="57" y="95"/>
                      </a:lnTo>
                      <a:lnTo>
                        <a:pt x="56" y="95"/>
                      </a:lnTo>
                      <a:lnTo>
                        <a:pt x="55" y="95"/>
                      </a:lnTo>
                      <a:lnTo>
                        <a:pt x="54" y="95"/>
                      </a:lnTo>
                      <a:lnTo>
                        <a:pt x="52" y="95"/>
                      </a:lnTo>
                      <a:lnTo>
                        <a:pt x="51" y="95"/>
                      </a:lnTo>
                      <a:lnTo>
                        <a:pt x="50" y="97"/>
                      </a:lnTo>
                      <a:lnTo>
                        <a:pt x="49" y="97"/>
                      </a:lnTo>
                      <a:lnTo>
                        <a:pt x="48" y="98"/>
                      </a:lnTo>
                      <a:lnTo>
                        <a:pt x="47" y="99"/>
                      </a:lnTo>
                      <a:lnTo>
                        <a:pt x="45" y="99"/>
                      </a:lnTo>
                      <a:lnTo>
                        <a:pt x="45" y="100"/>
                      </a:lnTo>
                      <a:lnTo>
                        <a:pt x="44" y="100"/>
                      </a:lnTo>
                      <a:lnTo>
                        <a:pt x="43" y="101"/>
                      </a:lnTo>
                      <a:lnTo>
                        <a:pt x="43" y="102"/>
                      </a:lnTo>
                      <a:lnTo>
                        <a:pt x="42" y="102"/>
                      </a:lnTo>
                      <a:lnTo>
                        <a:pt x="42" y="104"/>
                      </a:lnTo>
                      <a:lnTo>
                        <a:pt x="41" y="105"/>
                      </a:lnTo>
                      <a:lnTo>
                        <a:pt x="40" y="106"/>
                      </a:lnTo>
                      <a:lnTo>
                        <a:pt x="40" y="107"/>
                      </a:lnTo>
                      <a:lnTo>
                        <a:pt x="39" y="108"/>
                      </a:lnTo>
                      <a:lnTo>
                        <a:pt x="39" y="109"/>
                      </a:lnTo>
                      <a:lnTo>
                        <a:pt x="37" y="110"/>
                      </a:lnTo>
                      <a:lnTo>
                        <a:pt x="37" y="112"/>
                      </a:lnTo>
                      <a:lnTo>
                        <a:pt x="36" y="113"/>
                      </a:lnTo>
                      <a:lnTo>
                        <a:pt x="36" y="114"/>
                      </a:lnTo>
                      <a:lnTo>
                        <a:pt x="36" y="115"/>
                      </a:lnTo>
                      <a:lnTo>
                        <a:pt x="35" y="116"/>
                      </a:lnTo>
                      <a:lnTo>
                        <a:pt x="35" y="117"/>
                      </a:lnTo>
                      <a:lnTo>
                        <a:pt x="34" y="119"/>
                      </a:lnTo>
                      <a:lnTo>
                        <a:pt x="33" y="119"/>
                      </a:lnTo>
                      <a:lnTo>
                        <a:pt x="33" y="120"/>
                      </a:lnTo>
                      <a:lnTo>
                        <a:pt x="33" y="121"/>
                      </a:lnTo>
                      <a:lnTo>
                        <a:pt x="32" y="122"/>
                      </a:lnTo>
                      <a:lnTo>
                        <a:pt x="32" y="123"/>
                      </a:lnTo>
                      <a:lnTo>
                        <a:pt x="32" y="124"/>
                      </a:lnTo>
                      <a:lnTo>
                        <a:pt x="32" y="125"/>
                      </a:lnTo>
                      <a:lnTo>
                        <a:pt x="32" y="128"/>
                      </a:lnTo>
                      <a:lnTo>
                        <a:pt x="32" y="129"/>
                      </a:lnTo>
                      <a:lnTo>
                        <a:pt x="32" y="131"/>
                      </a:lnTo>
                      <a:lnTo>
                        <a:pt x="32" y="134"/>
                      </a:lnTo>
                      <a:lnTo>
                        <a:pt x="33" y="136"/>
                      </a:lnTo>
                      <a:lnTo>
                        <a:pt x="33" y="138"/>
                      </a:lnTo>
                      <a:lnTo>
                        <a:pt x="33" y="140"/>
                      </a:lnTo>
                      <a:lnTo>
                        <a:pt x="33" y="144"/>
                      </a:lnTo>
                      <a:lnTo>
                        <a:pt x="34" y="146"/>
                      </a:lnTo>
                      <a:lnTo>
                        <a:pt x="34" y="150"/>
                      </a:lnTo>
                      <a:lnTo>
                        <a:pt x="34" y="152"/>
                      </a:lnTo>
                      <a:lnTo>
                        <a:pt x="35" y="155"/>
                      </a:lnTo>
                      <a:lnTo>
                        <a:pt x="35" y="159"/>
                      </a:lnTo>
                      <a:lnTo>
                        <a:pt x="35" y="161"/>
                      </a:lnTo>
                      <a:lnTo>
                        <a:pt x="35" y="165"/>
                      </a:lnTo>
                      <a:lnTo>
                        <a:pt x="35" y="168"/>
                      </a:lnTo>
                      <a:lnTo>
                        <a:pt x="35" y="172"/>
                      </a:lnTo>
                      <a:lnTo>
                        <a:pt x="35" y="175"/>
                      </a:lnTo>
                      <a:lnTo>
                        <a:pt x="35" y="179"/>
                      </a:lnTo>
                      <a:lnTo>
                        <a:pt x="35" y="182"/>
                      </a:lnTo>
                      <a:lnTo>
                        <a:pt x="35" y="186"/>
                      </a:lnTo>
                      <a:lnTo>
                        <a:pt x="35" y="189"/>
                      </a:lnTo>
                      <a:lnTo>
                        <a:pt x="34" y="192"/>
                      </a:lnTo>
                      <a:lnTo>
                        <a:pt x="34" y="197"/>
                      </a:lnTo>
                      <a:lnTo>
                        <a:pt x="33" y="201"/>
                      </a:lnTo>
                      <a:close/>
                      <a:moveTo>
                        <a:pt x="302" y="83"/>
                      </a:moveTo>
                      <a:lnTo>
                        <a:pt x="303" y="82"/>
                      </a:lnTo>
                      <a:lnTo>
                        <a:pt x="304" y="82"/>
                      </a:lnTo>
                      <a:lnTo>
                        <a:pt x="305" y="80"/>
                      </a:lnTo>
                      <a:lnTo>
                        <a:pt x="307" y="80"/>
                      </a:lnTo>
                      <a:lnTo>
                        <a:pt x="308" y="79"/>
                      </a:lnTo>
                      <a:lnTo>
                        <a:pt x="309" y="79"/>
                      </a:lnTo>
                      <a:lnTo>
                        <a:pt x="310" y="78"/>
                      </a:lnTo>
                      <a:lnTo>
                        <a:pt x="311" y="78"/>
                      </a:lnTo>
                      <a:lnTo>
                        <a:pt x="312" y="78"/>
                      </a:lnTo>
                      <a:lnTo>
                        <a:pt x="314" y="78"/>
                      </a:lnTo>
                      <a:lnTo>
                        <a:pt x="314" y="77"/>
                      </a:lnTo>
                      <a:lnTo>
                        <a:pt x="315" y="77"/>
                      </a:lnTo>
                      <a:lnTo>
                        <a:pt x="316" y="79"/>
                      </a:lnTo>
                      <a:lnTo>
                        <a:pt x="316" y="80"/>
                      </a:lnTo>
                      <a:lnTo>
                        <a:pt x="317" y="82"/>
                      </a:lnTo>
                      <a:lnTo>
                        <a:pt x="317" y="83"/>
                      </a:lnTo>
                      <a:lnTo>
                        <a:pt x="318" y="84"/>
                      </a:lnTo>
                      <a:lnTo>
                        <a:pt x="319" y="85"/>
                      </a:lnTo>
                      <a:lnTo>
                        <a:pt x="320" y="87"/>
                      </a:lnTo>
                      <a:lnTo>
                        <a:pt x="322" y="88"/>
                      </a:lnTo>
                      <a:lnTo>
                        <a:pt x="323" y="90"/>
                      </a:lnTo>
                      <a:lnTo>
                        <a:pt x="324" y="91"/>
                      </a:lnTo>
                      <a:lnTo>
                        <a:pt x="326" y="92"/>
                      </a:lnTo>
                      <a:lnTo>
                        <a:pt x="327" y="93"/>
                      </a:lnTo>
                      <a:lnTo>
                        <a:pt x="329" y="94"/>
                      </a:lnTo>
                      <a:lnTo>
                        <a:pt x="330" y="95"/>
                      </a:lnTo>
                      <a:lnTo>
                        <a:pt x="332" y="97"/>
                      </a:lnTo>
                      <a:lnTo>
                        <a:pt x="333" y="98"/>
                      </a:lnTo>
                      <a:lnTo>
                        <a:pt x="334" y="99"/>
                      </a:lnTo>
                      <a:lnTo>
                        <a:pt x="337" y="100"/>
                      </a:lnTo>
                      <a:lnTo>
                        <a:pt x="338" y="101"/>
                      </a:lnTo>
                      <a:lnTo>
                        <a:pt x="339" y="102"/>
                      </a:lnTo>
                      <a:lnTo>
                        <a:pt x="341" y="104"/>
                      </a:lnTo>
                      <a:lnTo>
                        <a:pt x="342" y="105"/>
                      </a:lnTo>
                      <a:lnTo>
                        <a:pt x="344" y="106"/>
                      </a:lnTo>
                      <a:lnTo>
                        <a:pt x="345" y="107"/>
                      </a:lnTo>
                      <a:lnTo>
                        <a:pt x="346" y="108"/>
                      </a:lnTo>
                      <a:lnTo>
                        <a:pt x="347" y="110"/>
                      </a:lnTo>
                      <a:lnTo>
                        <a:pt x="348" y="112"/>
                      </a:lnTo>
                      <a:lnTo>
                        <a:pt x="349" y="113"/>
                      </a:lnTo>
                      <a:lnTo>
                        <a:pt x="350" y="114"/>
                      </a:lnTo>
                      <a:lnTo>
                        <a:pt x="352" y="116"/>
                      </a:lnTo>
                      <a:lnTo>
                        <a:pt x="352" y="117"/>
                      </a:lnTo>
                      <a:lnTo>
                        <a:pt x="353" y="119"/>
                      </a:lnTo>
                      <a:lnTo>
                        <a:pt x="353" y="122"/>
                      </a:lnTo>
                      <a:lnTo>
                        <a:pt x="354" y="124"/>
                      </a:lnTo>
                      <a:lnTo>
                        <a:pt x="355" y="127"/>
                      </a:lnTo>
                      <a:lnTo>
                        <a:pt x="355" y="130"/>
                      </a:lnTo>
                      <a:lnTo>
                        <a:pt x="356" y="132"/>
                      </a:lnTo>
                      <a:lnTo>
                        <a:pt x="356" y="136"/>
                      </a:lnTo>
                      <a:lnTo>
                        <a:pt x="357" y="138"/>
                      </a:lnTo>
                      <a:lnTo>
                        <a:pt x="359" y="142"/>
                      </a:lnTo>
                      <a:lnTo>
                        <a:pt x="359" y="145"/>
                      </a:lnTo>
                      <a:lnTo>
                        <a:pt x="360" y="147"/>
                      </a:lnTo>
                      <a:lnTo>
                        <a:pt x="360" y="151"/>
                      </a:lnTo>
                      <a:lnTo>
                        <a:pt x="361" y="154"/>
                      </a:lnTo>
                      <a:lnTo>
                        <a:pt x="361" y="158"/>
                      </a:lnTo>
                      <a:lnTo>
                        <a:pt x="362" y="161"/>
                      </a:lnTo>
                      <a:lnTo>
                        <a:pt x="362" y="164"/>
                      </a:lnTo>
                      <a:lnTo>
                        <a:pt x="362" y="167"/>
                      </a:lnTo>
                      <a:lnTo>
                        <a:pt x="363" y="171"/>
                      </a:lnTo>
                      <a:lnTo>
                        <a:pt x="363" y="174"/>
                      </a:lnTo>
                      <a:lnTo>
                        <a:pt x="364" y="177"/>
                      </a:lnTo>
                      <a:lnTo>
                        <a:pt x="364" y="180"/>
                      </a:lnTo>
                      <a:lnTo>
                        <a:pt x="366" y="183"/>
                      </a:lnTo>
                      <a:lnTo>
                        <a:pt x="367" y="187"/>
                      </a:lnTo>
                      <a:lnTo>
                        <a:pt x="367" y="189"/>
                      </a:lnTo>
                      <a:lnTo>
                        <a:pt x="368" y="192"/>
                      </a:lnTo>
                      <a:lnTo>
                        <a:pt x="368" y="195"/>
                      </a:lnTo>
                      <a:lnTo>
                        <a:pt x="369" y="198"/>
                      </a:lnTo>
                      <a:lnTo>
                        <a:pt x="369" y="201"/>
                      </a:lnTo>
                      <a:lnTo>
                        <a:pt x="370" y="203"/>
                      </a:lnTo>
                      <a:lnTo>
                        <a:pt x="371" y="205"/>
                      </a:lnTo>
                      <a:lnTo>
                        <a:pt x="371" y="207"/>
                      </a:lnTo>
                      <a:lnTo>
                        <a:pt x="372" y="210"/>
                      </a:lnTo>
                      <a:lnTo>
                        <a:pt x="374" y="212"/>
                      </a:lnTo>
                      <a:lnTo>
                        <a:pt x="371" y="213"/>
                      </a:lnTo>
                      <a:lnTo>
                        <a:pt x="370" y="216"/>
                      </a:lnTo>
                      <a:lnTo>
                        <a:pt x="368" y="217"/>
                      </a:lnTo>
                      <a:lnTo>
                        <a:pt x="366" y="219"/>
                      </a:lnTo>
                      <a:lnTo>
                        <a:pt x="363" y="220"/>
                      </a:lnTo>
                      <a:lnTo>
                        <a:pt x="361" y="221"/>
                      </a:lnTo>
                      <a:lnTo>
                        <a:pt x="359" y="224"/>
                      </a:lnTo>
                      <a:lnTo>
                        <a:pt x="355" y="225"/>
                      </a:lnTo>
                      <a:lnTo>
                        <a:pt x="353" y="226"/>
                      </a:lnTo>
                      <a:lnTo>
                        <a:pt x="349" y="228"/>
                      </a:lnTo>
                      <a:lnTo>
                        <a:pt x="347" y="229"/>
                      </a:lnTo>
                      <a:lnTo>
                        <a:pt x="344" y="231"/>
                      </a:lnTo>
                      <a:lnTo>
                        <a:pt x="341" y="233"/>
                      </a:lnTo>
                      <a:lnTo>
                        <a:pt x="338" y="234"/>
                      </a:lnTo>
                      <a:lnTo>
                        <a:pt x="334" y="235"/>
                      </a:lnTo>
                      <a:lnTo>
                        <a:pt x="331" y="238"/>
                      </a:lnTo>
                      <a:lnTo>
                        <a:pt x="327" y="239"/>
                      </a:lnTo>
                      <a:lnTo>
                        <a:pt x="324" y="240"/>
                      </a:lnTo>
                      <a:lnTo>
                        <a:pt x="320" y="242"/>
                      </a:lnTo>
                      <a:lnTo>
                        <a:pt x="316" y="243"/>
                      </a:lnTo>
                      <a:lnTo>
                        <a:pt x="312" y="246"/>
                      </a:lnTo>
                      <a:lnTo>
                        <a:pt x="309" y="247"/>
                      </a:lnTo>
                      <a:lnTo>
                        <a:pt x="305" y="249"/>
                      </a:lnTo>
                      <a:lnTo>
                        <a:pt x="301" y="250"/>
                      </a:lnTo>
                      <a:lnTo>
                        <a:pt x="297" y="253"/>
                      </a:lnTo>
                      <a:lnTo>
                        <a:pt x="293" y="254"/>
                      </a:lnTo>
                      <a:lnTo>
                        <a:pt x="289" y="256"/>
                      </a:lnTo>
                      <a:lnTo>
                        <a:pt x="285" y="258"/>
                      </a:lnTo>
                      <a:lnTo>
                        <a:pt x="281" y="261"/>
                      </a:lnTo>
                      <a:lnTo>
                        <a:pt x="277" y="262"/>
                      </a:lnTo>
                      <a:lnTo>
                        <a:pt x="272" y="264"/>
                      </a:lnTo>
                      <a:lnTo>
                        <a:pt x="268" y="266"/>
                      </a:lnTo>
                      <a:lnTo>
                        <a:pt x="268" y="264"/>
                      </a:lnTo>
                      <a:lnTo>
                        <a:pt x="268" y="262"/>
                      </a:lnTo>
                      <a:lnTo>
                        <a:pt x="270" y="259"/>
                      </a:lnTo>
                      <a:lnTo>
                        <a:pt x="270" y="257"/>
                      </a:lnTo>
                      <a:lnTo>
                        <a:pt x="270" y="254"/>
                      </a:lnTo>
                      <a:lnTo>
                        <a:pt x="271" y="251"/>
                      </a:lnTo>
                      <a:lnTo>
                        <a:pt x="271" y="248"/>
                      </a:lnTo>
                      <a:lnTo>
                        <a:pt x="271" y="246"/>
                      </a:lnTo>
                      <a:lnTo>
                        <a:pt x="271" y="242"/>
                      </a:lnTo>
                      <a:lnTo>
                        <a:pt x="271" y="239"/>
                      </a:lnTo>
                      <a:lnTo>
                        <a:pt x="272" y="235"/>
                      </a:lnTo>
                      <a:lnTo>
                        <a:pt x="272" y="233"/>
                      </a:lnTo>
                      <a:lnTo>
                        <a:pt x="272" y="229"/>
                      </a:lnTo>
                      <a:lnTo>
                        <a:pt x="272" y="226"/>
                      </a:lnTo>
                      <a:lnTo>
                        <a:pt x="272" y="222"/>
                      </a:lnTo>
                      <a:lnTo>
                        <a:pt x="272" y="219"/>
                      </a:lnTo>
                      <a:lnTo>
                        <a:pt x="272" y="216"/>
                      </a:lnTo>
                      <a:lnTo>
                        <a:pt x="272" y="212"/>
                      </a:lnTo>
                      <a:lnTo>
                        <a:pt x="272" y="209"/>
                      </a:lnTo>
                      <a:lnTo>
                        <a:pt x="272" y="205"/>
                      </a:lnTo>
                      <a:lnTo>
                        <a:pt x="272" y="202"/>
                      </a:lnTo>
                      <a:lnTo>
                        <a:pt x="272" y="199"/>
                      </a:lnTo>
                      <a:lnTo>
                        <a:pt x="272" y="196"/>
                      </a:lnTo>
                      <a:lnTo>
                        <a:pt x="272" y="192"/>
                      </a:lnTo>
                      <a:lnTo>
                        <a:pt x="272" y="189"/>
                      </a:lnTo>
                      <a:lnTo>
                        <a:pt x="272" y="187"/>
                      </a:lnTo>
                      <a:lnTo>
                        <a:pt x="272" y="183"/>
                      </a:lnTo>
                      <a:lnTo>
                        <a:pt x="272" y="181"/>
                      </a:lnTo>
                      <a:lnTo>
                        <a:pt x="272" y="177"/>
                      </a:lnTo>
                      <a:lnTo>
                        <a:pt x="272" y="175"/>
                      </a:lnTo>
                      <a:lnTo>
                        <a:pt x="272" y="173"/>
                      </a:lnTo>
                      <a:lnTo>
                        <a:pt x="272" y="171"/>
                      </a:lnTo>
                      <a:lnTo>
                        <a:pt x="272" y="169"/>
                      </a:lnTo>
                      <a:lnTo>
                        <a:pt x="271" y="168"/>
                      </a:lnTo>
                      <a:lnTo>
                        <a:pt x="270" y="167"/>
                      </a:lnTo>
                      <a:lnTo>
                        <a:pt x="270" y="166"/>
                      </a:lnTo>
                      <a:lnTo>
                        <a:pt x="268" y="166"/>
                      </a:lnTo>
                      <a:lnTo>
                        <a:pt x="268" y="165"/>
                      </a:lnTo>
                      <a:lnTo>
                        <a:pt x="267" y="164"/>
                      </a:lnTo>
                      <a:lnTo>
                        <a:pt x="266" y="162"/>
                      </a:lnTo>
                      <a:lnTo>
                        <a:pt x="266" y="161"/>
                      </a:lnTo>
                      <a:lnTo>
                        <a:pt x="265" y="161"/>
                      </a:lnTo>
                      <a:lnTo>
                        <a:pt x="265" y="160"/>
                      </a:lnTo>
                      <a:lnTo>
                        <a:pt x="264" y="159"/>
                      </a:lnTo>
                      <a:lnTo>
                        <a:pt x="264" y="158"/>
                      </a:lnTo>
                      <a:lnTo>
                        <a:pt x="263" y="157"/>
                      </a:lnTo>
                      <a:lnTo>
                        <a:pt x="262" y="155"/>
                      </a:lnTo>
                      <a:lnTo>
                        <a:pt x="262" y="154"/>
                      </a:lnTo>
                      <a:lnTo>
                        <a:pt x="260" y="153"/>
                      </a:lnTo>
                      <a:lnTo>
                        <a:pt x="260" y="152"/>
                      </a:lnTo>
                      <a:lnTo>
                        <a:pt x="259" y="151"/>
                      </a:lnTo>
                      <a:lnTo>
                        <a:pt x="258" y="150"/>
                      </a:lnTo>
                      <a:lnTo>
                        <a:pt x="258" y="149"/>
                      </a:lnTo>
                      <a:lnTo>
                        <a:pt x="257" y="149"/>
                      </a:lnTo>
                      <a:lnTo>
                        <a:pt x="257" y="147"/>
                      </a:lnTo>
                      <a:lnTo>
                        <a:pt x="256" y="146"/>
                      </a:lnTo>
                      <a:lnTo>
                        <a:pt x="255" y="145"/>
                      </a:lnTo>
                      <a:lnTo>
                        <a:pt x="255" y="147"/>
                      </a:lnTo>
                      <a:lnTo>
                        <a:pt x="255" y="149"/>
                      </a:lnTo>
                      <a:lnTo>
                        <a:pt x="255" y="151"/>
                      </a:lnTo>
                      <a:lnTo>
                        <a:pt x="255" y="153"/>
                      </a:lnTo>
                      <a:lnTo>
                        <a:pt x="255" y="154"/>
                      </a:lnTo>
                      <a:lnTo>
                        <a:pt x="256" y="157"/>
                      </a:lnTo>
                      <a:lnTo>
                        <a:pt x="256" y="159"/>
                      </a:lnTo>
                      <a:lnTo>
                        <a:pt x="256" y="161"/>
                      </a:lnTo>
                      <a:lnTo>
                        <a:pt x="256" y="162"/>
                      </a:lnTo>
                      <a:lnTo>
                        <a:pt x="257" y="165"/>
                      </a:lnTo>
                      <a:lnTo>
                        <a:pt x="257" y="167"/>
                      </a:lnTo>
                      <a:lnTo>
                        <a:pt x="257" y="169"/>
                      </a:lnTo>
                      <a:lnTo>
                        <a:pt x="258" y="171"/>
                      </a:lnTo>
                      <a:lnTo>
                        <a:pt x="258" y="173"/>
                      </a:lnTo>
                      <a:lnTo>
                        <a:pt x="259" y="175"/>
                      </a:lnTo>
                      <a:lnTo>
                        <a:pt x="259" y="177"/>
                      </a:lnTo>
                      <a:lnTo>
                        <a:pt x="260" y="179"/>
                      </a:lnTo>
                      <a:lnTo>
                        <a:pt x="260" y="181"/>
                      </a:lnTo>
                      <a:lnTo>
                        <a:pt x="262" y="182"/>
                      </a:lnTo>
                      <a:lnTo>
                        <a:pt x="262" y="184"/>
                      </a:lnTo>
                      <a:lnTo>
                        <a:pt x="263" y="186"/>
                      </a:lnTo>
                      <a:lnTo>
                        <a:pt x="264" y="188"/>
                      </a:lnTo>
                      <a:lnTo>
                        <a:pt x="264" y="189"/>
                      </a:lnTo>
                      <a:lnTo>
                        <a:pt x="265" y="191"/>
                      </a:lnTo>
                      <a:lnTo>
                        <a:pt x="265" y="192"/>
                      </a:lnTo>
                      <a:lnTo>
                        <a:pt x="266" y="194"/>
                      </a:lnTo>
                      <a:lnTo>
                        <a:pt x="267" y="195"/>
                      </a:lnTo>
                      <a:lnTo>
                        <a:pt x="267" y="197"/>
                      </a:lnTo>
                      <a:lnTo>
                        <a:pt x="268" y="198"/>
                      </a:lnTo>
                      <a:lnTo>
                        <a:pt x="270" y="199"/>
                      </a:lnTo>
                      <a:lnTo>
                        <a:pt x="270" y="201"/>
                      </a:lnTo>
                      <a:lnTo>
                        <a:pt x="271" y="202"/>
                      </a:lnTo>
                      <a:lnTo>
                        <a:pt x="271" y="203"/>
                      </a:lnTo>
                      <a:lnTo>
                        <a:pt x="271" y="204"/>
                      </a:lnTo>
                      <a:lnTo>
                        <a:pt x="271" y="205"/>
                      </a:lnTo>
                      <a:lnTo>
                        <a:pt x="271" y="206"/>
                      </a:lnTo>
                      <a:lnTo>
                        <a:pt x="271" y="207"/>
                      </a:lnTo>
                      <a:lnTo>
                        <a:pt x="271" y="209"/>
                      </a:lnTo>
                      <a:lnTo>
                        <a:pt x="271" y="210"/>
                      </a:lnTo>
                      <a:lnTo>
                        <a:pt x="271" y="211"/>
                      </a:lnTo>
                      <a:lnTo>
                        <a:pt x="271" y="212"/>
                      </a:lnTo>
                      <a:lnTo>
                        <a:pt x="271" y="213"/>
                      </a:lnTo>
                      <a:lnTo>
                        <a:pt x="271" y="214"/>
                      </a:lnTo>
                      <a:lnTo>
                        <a:pt x="271" y="216"/>
                      </a:lnTo>
                      <a:lnTo>
                        <a:pt x="271" y="217"/>
                      </a:lnTo>
                      <a:lnTo>
                        <a:pt x="271" y="218"/>
                      </a:lnTo>
                      <a:lnTo>
                        <a:pt x="271" y="219"/>
                      </a:lnTo>
                      <a:lnTo>
                        <a:pt x="271" y="220"/>
                      </a:lnTo>
                      <a:lnTo>
                        <a:pt x="271" y="221"/>
                      </a:lnTo>
                      <a:lnTo>
                        <a:pt x="271" y="222"/>
                      </a:lnTo>
                      <a:lnTo>
                        <a:pt x="270" y="221"/>
                      </a:lnTo>
                      <a:lnTo>
                        <a:pt x="270" y="219"/>
                      </a:lnTo>
                      <a:lnTo>
                        <a:pt x="268" y="218"/>
                      </a:lnTo>
                      <a:lnTo>
                        <a:pt x="267" y="216"/>
                      </a:lnTo>
                      <a:lnTo>
                        <a:pt x="266" y="214"/>
                      </a:lnTo>
                      <a:lnTo>
                        <a:pt x="266" y="212"/>
                      </a:lnTo>
                      <a:lnTo>
                        <a:pt x="265" y="211"/>
                      </a:lnTo>
                      <a:lnTo>
                        <a:pt x="264" y="209"/>
                      </a:lnTo>
                      <a:lnTo>
                        <a:pt x="263" y="206"/>
                      </a:lnTo>
                      <a:lnTo>
                        <a:pt x="262" y="204"/>
                      </a:lnTo>
                      <a:lnTo>
                        <a:pt x="262" y="203"/>
                      </a:lnTo>
                      <a:lnTo>
                        <a:pt x="260" y="201"/>
                      </a:lnTo>
                      <a:lnTo>
                        <a:pt x="259" y="198"/>
                      </a:lnTo>
                      <a:lnTo>
                        <a:pt x="258" y="196"/>
                      </a:lnTo>
                      <a:lnTo>
                        <a:pt x="257" y="194"/>
                      </a:lnTo>
                      <a:lnTo>
                        <a:pt x="256" y="192"/>
                      </a:lnTo>
                      <a:lnTo>
                        <a:pt x="256" y="190"/>
                      </a:lnTo>
                      <a:lnTo>
                        <a:pt x="255" y="188"/>
                      </a:lnTo>
                      <a:lnTo>
                        <a:pt x="253" y="186"/>
                      </a:lnTo>
                      <a:lnTo>
                        <a:pt x="252" y="184"/>
                      </a:lnTo>
                      <a:lnTo>
                        <a:pt x="251" y="182"/>
                      </a:lnTo>
                      <a:lnTo>
                        <a:pt x="251" y="180"/>
                      </a:lnTo>
                      <a:lnTo>
                        <a:pt x="250" y="179"/>
                      </a:lnTo>
                      <a:lnTo>
                        <a:pt x="249" y="176"/>
                      </a:lnTo>
                      <a:lnTo>
                        <a:pt x="248" y="175"/>
                      </a:lnTo>
                      <a:lnTo>
                        <a:pt x="246" y="173"/>
                      </a:lnTo>
                      <a:lnTo>
                        <a:pt x="246" y="172"/>
                      </a:lnTo>
                      <a:lnTo>
                        <a:pt x="245" y="171"/>
                      </a:lnTo>
                      <a:lnTo>
                        <a:pt x="244" y="169"/>
                      </a:lnTo>
                      <a:lnTo>
                        <a:pt x="243" y="168"/>
                      </a:lnTo>
                      <a:lnTo>
                        <a:pt x="243" y="167"/>
                      </a:lnTo>
                      <a:lnTo>
                        <a:pt x="242" y="166"/>
                      </a:lnTo>
                      <a:lnTo>
                        <a:pt x="242" y="162"/>
                      </a:lnTo>
                      <a:lnTo>
                        <a:pt x="243" y="160"/>
                      </a:lnTo>
                      <a:lnTo>
                        <a:pt x="244" y="158"/>
                      </a:lnTo>
                      <a:lnTo>
                        <a:pt x="244" y="155"/>
                      </a:lnTo>
                      <a:lnTo>
                        <a:pt x="245" y="153"/>
                      </a:lnTo>
                      <a:lnTo>
                        <a:pt x="246" y="151"/>
                      </a:lnTo>
                      <a:lnTo>
                        <a:pt x="248" y="149"/>
                      </a:lnTo>
                      <a:lnTo>
                        <a:pt x="249" y="146"/>
                      </a:lnTo>
                      <a:lnTo>
                        <a:pt x="250" y="144"/>
                      </a:lnTo>
                      <a:lnTo>
                        <a:pt x="251" y="143"/>
                      </a:lnTo>
                      <a:lnTo>
                        <a:pt x="252" y="140"/>
                      </a:lnTo>
                      <a:lnTo>
                        <a:pt x="253" y="138"/>
                      </a:lnTo>
                      <a:lnTo>
                        <a:pt x="255" y="136"/>
                      </a:lnTo>
                      <a:lnTo>
                        <a:pt x="257" y="135"/>
                      </a:lnTo>
                      <a:lnTo>
                        <a:pt x="258" y="132"/>
                      </a:lnTo>
                      <a:lnTo>
                        <a:pt x="259" y="130"/>
                      </a:lnTo>
                      <a:lnTo>
                        <a:pt x="260" y="129"/>
                      </a:lnTo>
                      <a:lnTo>
                        <a:pt x="263" y="127"/>
                      </a:lnTo>
                      <a:lnTo>
                        <a:pt x="264" y="124"/>
                      </a:lnTo>
                      <a:lnTo>
                        <a:pt x="265" y="123"/>
                      </a:lnTo>
                      <a:lnTo>
                        <a:pt x="267" y="121"/>
                      </a:lnTo>
                      <a:lnTo>
                        <a:pt x="268" y="120"/>
                      </a:lnTo>
                      <a:lnTo>
                        <a:pt x="270" y="117"/>
                      </a:lnTo>
                      <a:lnTo>
                        <a:pt x="272" y="116"/>
                      </a:lnTo>
                      <a:lnTo>
                        <a:pt x="273" y="114"/>
                      </a:lnTo>
                      <a:lnTo>
                        <a:pt x="274" y="113"/>
                      </a:lnTo>
                      <a:lnTo>
                        <a:pt x="275" y="110"/>
                      </a:lnTo>
                      <a:lnTo>
                        <a:pt x="278" y="109"/>
                      </a:lnTo>
                      <a:lnTo>
                        <a:pt x="279" y="108"/>
                      </a:lnTo>
                      <a:lnTo>
                        <a:pt x="280" y="106"/>
                      </a:lnTo>
                      <a:lnTo>
                        <a:pt x="281" y="105"/>
                      </a:lnTo>
                      <a:lnTo>
                        <a:pt x="283" y="102"/>
                      </a:lnTo>
                      <a:lnTo>
                        <a:pt x="285" y="102"/>
                      </a:lnTo>
                      <a:lnTo>
                        <a:pt x="286" y="101"/>
                      </a:lnTo>
                      <a:lnTo>
                        <a:pt x="287" y="100"/>
                      </a:lnTo>
                      <a:lnTo>
                        <a:pt x="288" y="99"/>
                      </a:lnTo>
                      <a:lnTo>
                        <a:pt x="289" y="99"/>
                      </a:lnTo>
                      <a:lnTo>
                        <a:pt x="289" y="98"/>
                      </a:lnTo>
                      <a:lnTo>
                        <a:pt x="290" y="98"/>
                      </a:lnTo>
                      <a:lnTo>
                        <a:pt x="290" y="97"/>
                      </a:lnTo>
                      <a:lnTo>
                        <a:pt x="292" y="97"/>
                      </a:lnTo>
                      <a:lnTo>
                        <a:pt x="293" y="95"/>
                      </a:lnTo>
                      <a:lnTo>
                        <a:pt x="293" y="94"/>
                      </a:lnTo>
                      <a:lnTo>
                        <a:pt x="294" y="94"/>
                      </a:lnTo>
                      <a:lnTo>
                        <a:pt x="295" y="93"/>
                      </a:lnTo>
                      <a:lnTo>
                        <a:pt x="296" y="92"/>
                      </a:lnTo>
                      <a:lnTo>
                        <a:pt x="297" y="91"/>
                      </a:lnTo>
                      <a:lnTo>
                        <a:pt x="298" y="90"/>
                      </a:lnTo>
                      <a:lnTo>
                        <a:pt x="300" y="90"/>
                      </a:lnTo>
                      <a:lnTo>
                        <a:pt x="300" y="88"/>
                      </a:lnTo>
                      <a:lnTo>
                        <a:pt x="301" y="88"/>
                      </a:lnTo>
                      <a:lnTo>
                        <a:pt x="302" y="88"/>
                      </a:lnTo>
                      <a:lnTo>
                        <a:pt x="303" y="88"/>
                      </a:lnTo>
                      <a:lnTo>
                        <a:pt x="304" y="90"/>
                      </a:lnTo>
                      <a:lnTo>
                        <a:pt x="305" y="91"/>
                      </a:lnTo>
                      <a:lnTo>
                        <a:pt x="305" y="92"/>
                      </a:lnTo>
                      <a:lnTo>
                        <a:pt x="307" y="94"/>
                      </a:lnTo>
                      <a:lnTo>
                        <a:pt x="308" y="97"/>
                      </a:lnTo>
                      <a:lnTo>
                        <a:pt x="309" y="99"/>
                      </a:lnTo>
                      <a:lnTo>
                        <a:pt x="310" y="101"/>
                      </a:lnTo>
                      <a:lnTo>
                        <a:pt x="311" y="104"/>
                      </a:lnTo>
                      <a:lnTo>
                        <a:pt x="312" y="107"/>
                      </a:lnTo>
                      <a:lnTo>
                        <a:pt x="314" y="110"/>
                      </a:lnTo>
                      <a:lnTo>
                        <a:pt x="315" y="113"/>
                      </a:lnTo>
                      <a:lnTo>
                        <a:pt x="315" y="116"/>
                      </a:lnTo>
                      <a:lnTo>
                        <a:pt x="316" y="121"/>
                      </a:lnTo>
                      <a:lnTo>
                        <a:pt x="317" y="124"/>
                      </a:lnTo>
                      <a:lnTo>
                        <a:pt x="318" y="128"/>
                      </a:lnTo>
                      <a:lnTo>
                        <a:pt x="319" y="131"/>
                      </a:lnTo>
                      <a:lnTo>
                        <a:pt x="320" y="135"/>
                      </a:lnTo>
                      <a:lnTo>
                        <a:pt x="320" y="139"/>
                      </a:lnTo>
                      <a:lnTo>
                        <a:pt x="322" y="143"/>
                      </a:lnTo>
                      <a:lnTo>
                        <a:pt x="323" y="146"/>
                      </a:lnTo>
                      <a:lnTo>
                        <a:pt x="323" y="151"/>
                      </a:lnTo>
                      <a:lnTo>
                        <a:pt x="324" y="154"/>
                      </a:lnTo>
                      <a:lnTo>
                        <a:pt x="325" y="158"/>
                      </a:lnTo>
                      <a:lnTo>
                        <a:pt x="325" y="161"/>
                      </a:lnTo>
                      <a:lnTo>
                        <a:pt x="326" y="165"/>
                      </a:lnTo>
                      <a:lnTo>
                        <a:pt x="326" y="168"/>
                      </a:lnTo>
                      <a:lnTo>
                        <a:pt x="326" y="172"/>
                      </a:lnTo>
                      <a:lnTo>
                        <a:pt x="327" y="175"/>
                      </a:lnTo>
                      <a:lnTo>
                        <a:pt x="327" y="177"/>
                      </a:lnTo>
                      <a:lnTo>
                        <a:pt x="327" y="181"/>
                      </a:lnTo>
                      <a:lnTo>
                        <a:pt x="329" y="179"/>
                      </a:lnTo>
                      <a:lnTo>
                        <a:pt x="329" y="177"/>
                      </a:lnTo>
                      <a:lnTo>
                        <a:pt x="330" y="175"/>
                      </a:lnTo>
                      <a:lnTo>
                        <a:pt x="330" y="174"/>
                      </a:lnTo>
                      <a:lnTo>
                        <a:pt x="331" y="173"/>
                      </a:lnTo>
                      <a:lnTo>
                        <a:pt x="331" y="171"/>
                      </a:lnTo>
                      <a:lnTo>
                        <a:pt x="331" y="169"/>
                      </a:lnTo>
                      <a:lnTo>
                        <a:pt x="332" y="168"/>
                      </a:lnTo>
                      <a:lnTo>
                        <a:pt x="332" y="166"/>
                      </a:lnTo>
                      <a:lnTo>
                        <a:pt x="332" y="165"/>
                      </a:lnTo>
                      <a:lnTo>
                        <a:pt x="332" y="164"/>
                      </a:lnTo>
                      <a:lnTo>
                        <a:pt x="332" y="162"/>
                      </a:lnTo>
                      <a:lnTo>
                        <a:pt x="332" y="160"/>
                      </a:lnTo>
                      <a:lnTo>
                        <a:pt x="332" y="159"/>
                      </a:lnTo>
                      <a:lnTo>
                        <a:pt x="332" y="158"/>
                      </a:lnTo>
                      <a:lnTo>
                        <a:pt x="332" y="157"/>
                      </a:lnTo>
                      <a:lnTo>
                        <a:pt x="332" y="154"/>
                      </a:lnTo>
                      <a:lnTo>
                        <a:pt x="331" y="153"/>
                      </a:lnTo>
                      <a:lnTo>
                        <a:pt x="331" y="152"/>
                      </a:lnTo>
                      <a:lnTo>
                        <a:pt x="331" y="151"/>
                      </a:lnTo>
                      <a:lnTo>
                        <a:pt x="330" y="149"/>
                      </a:lnTo>
                      <a:lnTo>
                        <a:pt x="330" y="147"/>
                      </a:lnTo>
                      <a:lnTo>
                        <a:pt x="330" y="146"/>
                      </a:lnTo>
                      <a:lnTo>
                        <a:pt x="329" y="145"/>
                      </a:lnTo>
                      <a:lnTo>
                        <a:pt x="329" y="143"/>
                      </a:lnTo>
                      <a:lnTo>
                        <a:pt x="327" y="142"/>
                      </a:lnTo>
                      <a:lnTo>
                        <a:pt x="327" y="140"/>
                      </a:lnTo>
                      <a:lnTo>
                        <a:pt x="326" y="138"/>
                      </a:lnTo>
                      <a:lnTo>
                        <a:pt x="326" y="137"/>
                      </a:lnTo>
                      <a:lnTo>
                        <a:pt x="325" y="136"/>
                      </a:lnTo>
                      <a:lnTo>
                        <a:pt x="325" y="134"/>
                      </a:lnTo>
                      <a:lnTo>
                        <a:pt x="324" y="132"/>
                      </a:lnTo>
                      <a:lnTo>
                        <a:pt x="324" y="131"/>
                      </a:lnTo>
                      <a:lnTo>
                        <a:pt x="323" y="129"/>
                      </a:lnTo>
                      <a:lnTo>
                        <a:pt x="323" y="128"/>
                      </a:lnTo>
                      <a:lnTo>
                        <a:pt x="322" y="125"/>
                      </a:lnTo>
                      <a:lnTo>
                        <a:pt x="322" y="124"/>
                      </a:lnTo>
                      <a:lnTo>
                        <a:pt x="320" y="123"/>
                      </a:lnTo>
                      <a:lnTo>
                        <a:pt x="320" y="121"/>
                      </a:lnTo>
                      <a:lnTo>
                        <a:pt x="319" y="120"/>
                      </a:lnTo>
                      <a:lnTo>
                        <a:pt x="319" y="117"/>
                      </a:lnTo>
                      <a:lnTo>
                        <a:pt x="318" y="116"/>
                      </a:lnTo>
                      <a:lnTo>
                        <a:pt x="318" y="114"/>
                      </a:lnTo>
                      <a:lnTo>
                        <a:pt x="317" y="113"/>
                      </a:lnTo>
                      <a:lnTo>
                        <a:pt x="317" y="110"/>
                      </a:lnTo>
                      <a:lnTo>
                        <a:pt x="316" y="109"/>
                      </a:lnTo>
                      <a:lnTo>
                        <a:pt x="316" y="107"/>
                      </a:lnTo>
                      <a:lnTo>
                        <a:pt x="315" y="106"/>
                      </a:lnTo>
                      <a:lnTo>
                        <a:pt x="315" y="104"/>
                      </a:lnTo>
                      <a:lnTo>
                        <a:pt x="314" y="102"/>
                      </a:lnTo>
                      <a:lnTo>
                        <a:pt x="314" y="100"/>
                      </a:lnTo>
                      <a:lnTo>
                        <a:pt x="312" y="99"/>
                      </a:lnTo>
                      <a:lnTo>
                        <a:pt x="311" y="98"/>
                      </a:lnTo>
                      <a:lnTo>
                        <a:pt x="311" y="95"/>
                      </a:lnTo>
                      <a:lnTo>
                        <a:pt x="310" y="94"/>
                      </a:lnTo>
                      <a:lnTo>
                        <a:pt x="309" y="93"/>
                      </a:lnTo>
                      <a:lnTo>
                        <a:pt x="309" y="92"/>
                      </a:lnTo>
                      <a:lnTo>
                        <a:pt x="308" y="90"/>
                      </a:lnTo>
                      <a:lnTo>
                        <a:pt x="307" y="88"/>
                      </a:lnTo>
                      <a:lnTo>
                        <a:pt x="305" y="87"/>
                      </a:lnTo>
                      <a:lnTo>
                        <a:pt x="304" y="86"/>
                      </a:lnTo>
                      <a:lnTo>
                        <a:pt x="303" y="85"/>
                      </a:lnTo>
                      <a:lnTo>
                        <a:pt x="303" y="84"/>
                      </a:lnTo>
                      <a:lnTo>
                        <a:pt x="302" y="83"/>
                      </a:lnTo>
                      <a:close/>
                      <a:moveTo>
                        <a:pt x="0" y="136"/>
                      </a:moveTo>
                      <a:lnTo>
                        <a:pt x="2" y="134"/>
                      </a:lnTo>
                      <a:lnTo>
                        <a:pt x="3" y="131"/>
                      </a:lnTo>
                      <a:lnTo>
                        <a:pt x="4" y="130"/>
                      </a:lnTo>
                      <a:lnTo>
                        <a:pt x="5" y="128"/>
                      </a:lnTo>
                      <a:lnTo>
                        <a:pt x="6" y="125"/>
                      </a:lnTo>
                      <a:lnTo>
                        <a:pt x="7" y="124"/>
                      </a:lnTo>
                      <a:lnTo>
                        <a:pt x="10" y="122"/>
                      </a:lnTo>
                      <a:lnTo>
                        <a:pt x="11" y="120"/>
                      </a:lnTo>
                      <a:lnTo>
                        <a:pt x="12" y="119"/>
                      </a:lnTo>
                      <a:lnTo>
                        <a:pt x="13" y="116"/>
                      </a:lnTo>
                      <a:lnTo>
                        <a:pt x="15" y="115"/>
                      </a:lnTo>
                      <a:lnTo>
                        <a:pt x="17" y="113"/>
                      </a:lnTo>
                      <a:lnTo>
                        <a:pt x="18" y="110"/>
                      </a:lnTo>
                      <a:lnTo>
                        <a:pt x="19" y="109"/>
                      </a:lnTo>
                      <a:lnTo>
                        <a:pt x="21" y="107"/>
                      </a:lnTo>
                      <a:lnTo>
                        <a:pt x="22" y="105"/>
                      </a:lnTo>
                      <a:lnTo>
                        <a:pt x="25" y="104"/>
                      </a:lnTo>
                      <a:lnTo>
                        <a:pt x="26" y="101"/>
                      </a:lnTo>
                      <a:lnTo>
                        <a:pt x="28" y="100"/>
                      </a:lnTo>
                      <a:lnTo>
                        <a:pt x="29" y="98"/>
                      </a:lnTo>
                      <a:lnTo>
                        <a:pt x="30" y="95"/>
                      </a:lnTo>
                      <a:lnTo>
                        <a:pt x="33" y="94"/>
                      </a:lnTo>
                      <a:lnTo>
                        <a:pt x="34" y="92"/>
                      </a:lnTo>
                      <a:lnTo>
                        <a:pt x="36" y="90"/>
                      </a:lnTo>
                      <a:lnTo>
                        <a:pt x="39" y="88"/>
                      </a:lnTo>
                      <a:lnTo>
                        <a:pt x="40" y="86"/>
                      </a:lnTo>
                      <a:lnTo>
                        <a:pt x="42" y="84"/>
                      </a:lnTo>
                      <a:lnTo>
                        <a:pt x="43" y="82"/>
                      </a:lnTo>
                      <a:lnTo>
                        <a:pt x="45" y="80"/>
                      </a:lnTo>
                      <a:lnTo>
                        <a:pt x="47" y="78"/>
                      </a:lnTo>
                      <a:lnTo>
                        <a:pt x="49" y="76"/>
                      </a:lnTo>
                      <a:lnTo>
                        <a:pt x="50" y="73"/>
                      </a:lnTo>
                      <a:lnTo>
                        <a:pt x="52" y="72"/>
                      </a:lnTo>
                      <a:lnTo>
                        <a:pt x="55" y="70"/>
                      </a:lnTo>
                      <a:lnTo>
                        <a:pt x="56" y="68"/>
                      </a:lnTo>
                      <a:lnTo>
                        <a:pt x="58" y="65"/>
                      </a:lnTo>
                      <a:lnTo>
                        <a:pt x="59" y="64"/>
                      </a:lnTo>
                      <a:lnTo>
                        <a:pt x="62" y="62"/>
                      </a:lnTo>
                      <a:lnTo>
                        <a:pt x="63" y="60"/>
                      </a:lnTo>
                      <a:lnTo>
                        <a:pt x="65" y="57"/>
                      </a:lnTo>
                      <a:lnTo>
                        <a:pt x="66" y="56"/>
                      </a:lnTo>
                      <a:lnTo>
                        <a:pt x="69" y="54"/>
                      </a:lnTo>
                      <a:lnTo>
                        <a:pt x="71" y="52"/>
                      </a:lnTo>
                      <a:lnTo>
                        <a:pt x="72" y="50"/>
                      </a:lnTo>
                      <a:lnTo>
                        <a:pt x="74" y="48"/>
                      </a:lnTo>
                      <a:lnTo>
                        <a:pt x="75" y="46"/>
                      </a:lnTo>
                      <a:lnTo>
                        <a:pt x="77" y="45"/>
                      </a:lnTo>
                      <a:lnTo>
                        <a:pt x="79" y="42"/>
                      </a:lnTo>
                      <a:lnTo>
                        <a:pt x="80" y="41"/>
                      </a:lnTo>
                      <a:lnTo>
                        <a:pt x="82" y="40"/>
                      </a:lnTo>
                      <a:lnTo>
                        <a:pt x="84" y="38"/>
                      </a:lnTo>
                      <a:lnTo>
                        <a:pt x="85" y="37"/>
                      </a:lnTo>
                      <a:lnTo>
                        <a:pt x="87" y="35"/>
                      </a:lnTo>
                      <a:lnTo>
                        <a:pt x="88" y="34"/>
                      </a:lnTo>
                      <a:lnTo>
                        <a:pt x="89" y="33"/>
                      </a:lnTo>
                      <a:lnTo>
                        <a:pt x="92" y="32"/>
                      </a:lnTo>
                      <a:lnTo>
                        <a:pt x="93" y="31"/>
                      </a:lnTo>
                      <a:lnTo>
                        <a:pt x="94" y="30"/>
                      </a:lnTo>
                      <a:lnTo>
                        <a:pt x="95" y="28"/>
                      </a:lnTo>
                      <a:lnTo>
                        <a:pt x="96" y="28"/>
                      </a:lnTo>
                      <a:lnTo>
                        <a:pt x="97" y="27"/>
                      </a:lnTo>
                      <a:lnTo>
                        <a:pt x="99" y="27"/>
                      </a:lnTo>
                      <a:lnTo>
                        <a:pt x="100" y="27"/>
                      </a:lnTo>
                      <a:lnTo>
                        <a:pt x="101" y="26"/>
                      </a:lnTo>
                      <a:lnTo>
                        <a:pt x="102" y="26"/>
                      </a:lnTo>
                      <a:lnTo>
                        <a:pt x="103" y="26"/>
                      </a:lnTo>
                      <a:lnTo>
                        <a:pt x="104" y="26"/>
                      </a:lnTo>
                      <a:lnTo>
                        <a:pt x="106" y="25"/>
                      </a:lnTo>
                      <a:lnTo>
                        <a:pt x="107" y="25"/>
                      </a:lnTo>
                      <a:lnTo>
                        <a:pt x="108" y="24"/>
                      </a:lnTo>
                      <a:lnTo>
                        <a:pt x="110" y="24"/>
                      </a:lnTo>
                      <a:lnTo>
                        <a:pt x="111" y="23"/>
                      </a:lnTo>
                      <a:lnTo>
                        <a:pt x="114" y="21"/>
                      </a:lnTo>
                      <a:lnTo>
                        <a:pt x="115" y="20"/>
                      </a:lnTo>
                      <a:lnTo>
                        <a:pt x="117" y="19"/>
                      </a:lnTo>
                      <a:lnTo>
                        <a:pt x="119" y="18"/>
                      </a:lnTo>
                      <a:lnTo>
                        <a:pt x="121" y="17"/>
                      </a:lnTo>
                      <a:lnTo>
                        <a:pt x="123" y="16"/>
                      </a:lnTo>
                      <a:lnTo>
                        <a:pt x="125" y="15"/>
                      </a:lnTo>
                      <a:lnTo>
                        <a:pt x="127" y="13"/>
                      </a:lnTo>
                      <a:lnTo>
                        <a:pt x="129" y="12"/>
                      </a:lnTo>
                      <a:lnTo>
                        <a:pt x="131" y="11"/>
                      </a:lnTo>
                      <a:lnTo>
                        <a:pt x="133" y="10"/>
                      </a:lnTo>
                      <a:lnTo>
                        <a:pt x="134" y="9"/>
                      </a:lnTo>
                      <a:lnTo>
                        <a:pt x="137" y="8"/>
                      </a:lnTo>
                      <a:lnTo>
                        <a:pt x="139" y="6"/>
                      </a:lnTo>
                      <a:lnTo>
                        <a:pt x="140" y="5"/>
                      </a:lnTo>
                      <a:lnTo>
                        <a:pt x="142" y="4"/>
                      </a:lnTo>
                      <a:lnTo>
                        <a:pt x="144" y="4"/>
                      </a:lnTo>
                      <a:lnTo>
                        <a:pt x="146" y="3"/>
                      </a:lnTo>
                      <a:lnTo>
                        <a:pt x="147" y="2"/>
                      </a:lnTo>
                      <a:lnTo>
                        <a:pt x="148" y="2"/>
                      </a:lnTo>
                      <a:lnTo>
                        <a:pt x="149" y="1"/>
                      </a:lnTo>
                      <a:lnTo>
                        <a:pt x="151" y="1"/>
                      </a:lnTo>
                      <a:lnTo>
                        <a:pt x="152" y="1"/>
                      </a:lnTo>
                      <a:lnTo>
                        <a:pt x="152" y="2"/>
                      </a:lnTo>
                      <a:lnTo>
                        <a:pt x="152" y="3"/>
                      </a:lnTo>
                      <a:lnTo>
                        <a:pt x="152" y="4"/>
                      </a:lnTo>
                      <a:lnTo>
                        <a:pt x="152" y="5"/>
                      </a:lnTo>
                      <a:lnTo>
                        <a:pt x="152" y="6"/>
                      </a:lnTo>
                      <a:lnTo>
                        <a:pt x="152" y="8"/>
                      </a:lnTo>
                      <a:lnTo>
                        <a:pt x="152" y="9"/>
                      </a:lnTo>
                      <a:lnTo>
                        <a:pt x="152" y="10"/>
                      </a:lnTo>
                      <a:lnTo>
                        <a:pt x="152" y="11"/>
                      </a:lnTo>
                      <a:lnTo>
                        <a:pt x="152" y="12"/>
                      </a:lnTo>
                      <a:lnTo>
                        <a:pt x="152" y="13"/>
                      </a:lnTo>
                      <a:lnTo>
                        <a:pt x="152" y="15"/>
                      </a:lnTo>
                      <a:lnTo>
                        <a:pt x="152" y="16"/>
                      </a:lnTo>
                      <a:lnTo>
                        <a:pt x="152" y="17"/>
                      </a:lnTo>
                      <a:lnTo>
                        <a:pt x="153" y="17"/>
                      </a:lnTo>
                      <a:lnTo>
                        <a:pt x="153" y="18"/>
                      </a:lnTo>
                      <a:lnTo>
                        <a:pt x="153" y="19"/>
                      </a:lnTo>
                      <a:lnTo>
                        <a:pt x="153" y="20"/>
                      </a:lnTo>
                      <a:lnTo>
                        <a:pt x="155" y="17"/>
                      </a:lnTo>
                      <a:lnTo>
                        <a:pt x="158" y="15"/>
                      </a:lnTo>
                      <a:lnTo>
                        <a:pt x="160" y="12"/>
                      </a:lnTo>
                      <a:lnTo>
                        <a:pt x="162" y="11"/>
                      </a:lnTo>
                      <a:lnTo>
                        <a:pt x="164" y="9"/>
                      </a:lnTo>
                      <a:lnTo>
                        <a:pt x="167" y="6"/>
                      </a:lnTo>
                      <a:lnTo>
                        <a:pt x="168" y="5"/>
                      </a:lnTo>
                      <a:lnTo>
                        <a:pt x="170" y="4"/>
                      </a:lnTo>
                      <a:lnTo>
                        <a:pt x="173" y="3"/>
                      </a:lnTo>
                      <a:lnTo>
                        <a:pt x="175" y="2"/>
                      </a:lnTo>
                      <a:lnTo>
                        <a:pt x="177" y="2"/>
                      </a:lnTo>
                      <a:lnTo>
                        <a:pt x="179" y="1"/>
                      </a:lnTo>
                      <a:lnTo>
                        <a:pt x="182" y="1"/>
                      </a:lnTo>
                      <a:lnTo>
                        <a:pt x="184" y="0"/>
                      </a:lnTo>
                      <a:lnTo>
                        <a:pt x="186" y="0"/>
                      </a:lnTo>
                      <a:lnTo>
                        <a:pt x="189" y="0"/>
                      </a:lnTo>
                      <a:lnTo>
                        <a:pt x="191" y="0"/>
                      </a:lnTo>
                      <a:lnTo>
                        <a:pt x="193" y="1"/>
                      </a:lnTo>
                      <a:lnTo>
                        <a:pt x="196" y="1"/>
                      </a:lnTo>
                      <a:lnTo>
                        <a:pt x="198" y="1"/>
                      </a:lnTo>
                      <a:lnTo>
                        <a:pt x="200" y="2"/>
                      </a:lnTo>
                      <a:lnTo>
                        <a:pt x="203" y="3"/>
                      </a:lnTo>
                      <a:lnTo>
                        <a:pt x="205" y="4"/>
                      </a:lnTo>
                      <a:lnTo>
                        <a:pt x="207" y="4"/>
                      </a:lnTo>
                      <a:lnTo>
                        <a:pt x="210" y="6"/>
                      </a:lnTo>
                      <a:lnTo>
                        <a:pt x="211" y="8"/>
                      </a:lnTo>
                      <a:lnTo>
                        <a:pt x="213" y="9"/>
                      </a:lnTo>
                      <a:lnTo>
                        <a:pt x="215" y="10"/>
                      </a:lnTo>
                      <a:lnTo>
                        <a:pt x="218" y="12"/>
                      </a:lnTo>
                      <a:lnTo>
                        <a:pt x="219" y="13"/>
                      </a:lnTo>
                      <a:lnTo>
                        <a:pt x="221" y="16"/>
                      </a:lnTo>
                      <a:lnTo>
                        <a:pt x="223" y="18"/>
                      </a:lnTo>
                      <a:lnTo>
                        <a:pt x="225" y="19"/>
                      </a:lnTo>
                      <a:lnTo>
                        <a:pt x="227" y="21"/>
                      </a:lnTo>
                      <a:lnTo>
                        <a:pt x="229" y="24"/>
                      </a:lnTo>
                      <a:lnTo>
                        <a:pt x="231" y="26"/>
                      </a:lnTo>
                      <a:lnTo>
                        <a:pt x="234" y="28"/>
                      </a:lnTo>
                      <a:lnTo>
                        <a:pt x="236" y="31"/>
                      </a:lnTo>
                      <a:lnTo>
                        <a:pt x="240" y="34"/>
                      </a:lnTo>
                      <a:lnTo>
                        <a:pt x="242" y="37"/>
                      </a:lnTo>
                      <a:lnTo>
                        <a:pt x="244" y="39"/>
                      </a:lnTo>
                      <a:lnTo>
                        <a:pt x="248" y="41"/>
                      </a:lnTo>
                      <a:lnTo>
                        <a:pt x="250" y="45"/>
                      </a:lnTo>
                      <a:lnTo>
                        <a:pt x="253" y="47"/>
                      </a:lnTo>
                      <a:lnTo>
                        <a:pt x="256" y="49"/>
                      </a:lnTo>
                      <a:lnTo>
                        <a:pt x="258" y="53"/>
                      </a:lnTo>
                      <a:lnTo>
                        <a:pt x="262" y="55"/>
                      </a:lnTo>
                      <a:lnTo>
                        <a:pt x="264" y="57"/>
                      </a:lnTo>
                      <a:lnTo>
                        <a:pt x="267" y="60"/>
                      </a:lnTo>
                      <a:lnTo>
                        <a:pt x="270" y="63"/>
                      </a:lnTo>
                      <a:lnTo>
                        <a:pt x="272" y="65"/>
                      </a:lnTo>
                      <a:lnTo>
                        <a:pt x="275" y="68"/>
                      </a:lnTo>
                      <a:lnTo>
                        <a:pt x="278" y="70"/>
                      </a:lnTo>
                      <a:lnTo>
                        <a:pt x="280" y="72"/>
                      </a:lnTo>
                      <a:lnTo>
                        <a:pt x="282" y="75"/>
                      </a:lnTo>
                      <a:lnTo>
                        <a:pt x="285" y="77"/>
                      </a:lnTo>
                      <a:lnTo>
                        <a:pt x="287" y="78"/>
                      </a:lnTo>
                      <a:lnTo>
                        <a:pt x="288" y="80"/>
                      </a:lnTo>
                      <a:lnTo>
                        <a:pt x="290" y="82"/>
                      </a:lnTo>
                      <a:lnTo>
                        <a:pt x="293" y="84"/>
                      </a:lnTo>
                      <a:lnTo>
                        <a:pt x="294" y="85"/>
                      </a:lnTo>
                      <a:lnTo>
                        <a:pt x="295" y="86"/>
                      </a:lnTo>
                      <a:lnTo>
                        <a:pt x="296" y="87"/>
                      </a:lnTo>
                      <a:lnTo>
                        <a:pt x="297" y="88"/>
                      </a:lnTo>
                      <a:lnTo>
                        <a:pt x="296" y="90"/>
                      </a:lnTo>
                      <a:lnTo>
                        <a:pt x="295" y="91"/>
                      </a:lnTo>
                      <a:lnTo>
                        <a:pt x="294" y="92"/>
                      </a:lnTo>
                      <a:lnTo>
                        <a:pt x="293" y="93"/>
                      </a:lnTo>
                      <a:lnTo>
                        <a:pt x="292" y="95"/>
                      </a:lnTo>
                      <a:lnTo>
                        <a:pt x="290" y="97"/>
                      </a:lnTo>
                      <a:lnTo>
                        <a:pt x="289" y="98"/>
                      </a:lnTo>
                      <a:lnTo>
                        <a:pt x="287" y="99"/>
                      </a:lnTo>
                      <a:lnTo>
                        <a:pt x="286" y="100"/>
                      </a:lnTo>
                      <a:lnTo>
                        <a:pt x="285" y="100"/>
                      </a:lnTo>
                      <a:lnTo>
                        <a:pt x="283" y="101"/>
                      </a:lnTo>
                      <a:lnTo>
                        <a:pt x="282" y="102"/>
                      </a:lnTo>
                      <a:lnTo>
                        <a:pt x="281" y="104"/>
                      </a:lnTo>
                      <a:lnTo>
                        <a:pt x="280" y="105"/>
                      </a:lnTo>
                      <a:lnTo>
                        <a:pt x="279" y="106"/>
                      </a:lnTo>
                      <a:lnTo>
                        <a:pt x="278" y="107"/>
                      </a:lnTo>
                      <a:lnTo>
                        <a:pt x="275" y="108"/>
                      </a:lnTo>
                      <a:lnTo>
                        <a:pt x="274" y="109"/>
                      </a:lnTo>
                      <a:lnTo>
                        <a:pt x="273" y="110"/>
                      </a:lnTo>
                      <a:lnTo>
                        <a:pt x="272" y="112"/>
                      </a:lnTo>
                      <a:lnTo>
                        <a:pt x="271" y="113"/>
                      </a:lnTo>
                      <a:lnTo>
                        <a:pt x="270" y="114"/>
                      </a:lnTo>
                      <a:lnTo>
                        <a:pt x="267" y="115"/>
                      </a:lnTo>
                      <a:lnTo>
                        <a:pt x="266" y="116"/>
                      </a:lnTo>
                      <a:lnTo>
                        <a:pt x="265" y="119"/>
                      </a:lnTo>
                      <a:lnTo>
                        <a:pt x="264" y="120"/>
                      </a:lnTo>
                      <a:lnTo>
                        <a:pt x="263" y="121"/>
                      </a:lnTo>
                      <a:lnTo>
                        <a:pt x="260" y="122"/>
                      </a:lnTo>
                      <a:lnTo>
                        <a:pt x="259" y="124"/>
                      </a:lnTo>
                      <a:lnTo>
                        <a:pt x="258" y="125"/>
                      </a:lnTo>
                      <a:lnTo>
                        <a:pt x="257" y="128"/>
                      </a:lnTo>
                      <a:lnTo>
                        <a:pt x="255" y="129"/>
                      </a:lnTo>
                      <a:lnTo>
                        <a:pt x="253" y="129"/>
                      </a:lnTo>
                      <a:lnTo>
                        <a:pt x="252" y="128"/>
                      </a:lnTo>
                      <a:lnTo>
                        <a:pt x="250" y="127"/>
                      </a:lnTo>
                      <a:lnTo>
                        <a:pt x="249" y="124"/>
                      </a:lnTo>
                      <a:lnTo>
                        <a:pt x="246" y="123"/>
                      </a:lnTo>
                      <a:lnTo>
                        <a:pt x="245" y="121"/>
                      </a:lnTo>
                      <a:lnTo>
                        <a:pt x="243" y="119"/>
                      </a:lnTo>
                      <a:lnTo>
                        <a:pt x="241" y="117"/>
                      </a:lnTo>
                      <a:lnTo>
                        <a:pt x="240" y="115"/>
                      </a:lnTo>
                      <a:lnTo>
                        <a:pt x="237" y="112"/>
                      </a:lnTo>
                      <a:lnTo>
                        <a:pt x="235" y="109"/>
                      </a:lnTo>
                      <a:lnTo>
                        <a:pt x="233" y="107"/>
                      </a:lnTo>
                      <a:lnTo>
                        <a:pt x="231" y="104"/>
                      </a:lnTo>
                      <a:lnTo>
                        <a:pt x="229" y="101"/>
                      </a:lnTo>
                      <a:lnTo>
                        <a:pt x="227" y="99"/>
                      </a:lnTo>
                      <a:lnTo>
                        <a:pt x="225" y="95"/>
                      </a:lnTo>
                      <a:lnTo>
                        <a:pt x="223" y="93"/>
                      </a:lnTo>
                      <a:lnTo>
                        <a:pt x="221" y="90"/>
                      </a:lnTo>
                      <a:lnTo>
                        <a:pt x="219" y="87"/>
                      </a:lnTo>
                      <a:lnTo>
                        <a:pt x="218" y="84"/>
                      </a:lnTo>
                      <a:lnTo>
                        <a:pt x="215" y="82"/>
                      </a:lnTo>
                      <a:lnTo>
                        <a:pt x="214" y="79"/>
                      </a:lnTo>
                      <a:lnTo>
                        <a:pt x="212" y="76"/>
                      </a:lnTo>
                      <a:lnTo>
                        <a:pt x="211" y="73"/>
                      </a:lnTo>
                      <a:lnTo>
                        <a:pt x="210" y="71"/>
                      </a:lnTo>
                      <a:lnTo>
                        <a:pt x="208" y="69"/>
                      </a:lnTo>
                      <a:lnTo>
                        <a:pt x="206" y="68"/>
                      </a:lnTo>
                      <a:lnTo>
                        <a:pt x="206" y="65"/>
                      </a:lnTo>
                      <a:lnTo>
                        <a:pt x="205" y="64"/>
                      </a:lnTo>
                      <a:lnTo>
                        <a:pt x="204" y="62"/>
                      </a:lnTo>
                      <a:lnTo>
                        <a:pt x="203" y="61"/>
                      </a:lnTo>
                      <a:lnTo>
                        <a:pt x="203" y="60"/>
                      </a:lnTo>
                      <a:lnTo>
                        <a:pt x="204" y="64"/>
                      </a:lnTo>
                      <a:lnTo>
                        <a:pt x="204" y="69"/>
                      </a:lnTo>
                      <a:lnTo>
                        <a:pt x="205" y="73"/>
                      </a:lnTo>
                      <a:lnTo>
                        <a:pt x="206" y="77"/>
                      </a:lnTo>
                      <a:lnTo>
                        <a:pt x="207" y="82"/>
                      </a:lnTo>
                      <a:lnTo>
                        <a:pt x="208" y="85"/>
                      </a:lnTo>
                      <a:lnTo>
                        <a:pt x="210" y="88"/>
                      </a:lnTo>
                      <a:lnTo>
                        <a:pt x="211" y="92"/>
                      </a:lnTo>
                      <a:lnTo>
                        <a:pt x="212" y="95"/>
                      </a:lnTo>
                      <a:lnTo>
                        <a:pt x="213" y="98"/>
                      </a:lnTo>
                      <a:lnTo>
                        <a:pt x="215" y="101"/>
                      </a:lnTo>
                      <a:lnTo>
                        <a:pt x="216" y="104"/>
                      </a:lnTo>
                      <a:lnTo>
                        <a:pt x="218" y="107"/>
                      </a:lnTo>
                      <a:lnTo>
                        <a:pt x="219" y="109"/>
                      </a:lnTo>
                      <a:lnTo>
                        <a:pt x="221" y="112"/>
                      </a:lnTo>
                      <a:lnTo>
                        <a:pt x="222" y="114"/>
                      </a:lnTo>
                      <a:lnTo>
                        <a:pt x="223" y="116"/>
                      </a:lnTo>
                      <a:lnTo>
                        <a:pt x="225" y="119"/>
                      </a:lnTo>
                      <a:lnTo>
                        <a:pt x="227" y="121"/>
                      </a:lnTo>
                      <a:lnTo>
                        <a:pt x="228" y="123"/>
                      </a:lnTo>
                      <a:lnTo>
                        <a:pt x="229" y="125"/>
                      </a:lnTo>
                      <a:lnTo>
                        <a:pt x="230" y="127"/>
                      </a:lnTo>
                      <a:lnTo>
                        <a:pt x="231" y="129"/>
                      </a:lnTo>
                      <a:lnTo>
                        <a:pt x="233" y="131"/>
                      </a:lnTo>
                      <a:lnTo>
                        <a:pt x="234" y="132"/>
                      </a:lnTo>
                      <a:lnTo>
                        <a:pt x="235" y="135"/>
                      </a:lnTo>
                      <a:lnTo>
                        <a:pt x="236" y="136"/>
                      </a:lnTo>
                      <a:lnTo>
                        <a:pt x="237" y="138"/>
                      </a:lnTo>
                      <a:lnTo>
                        <a:pt x="238" y="139"/>
                      </a:lnTo>
                      <a:lnTo>
                        <a:pt x="238" y="140"/>
                      </a:lnTo>
                      <a:lnTo>
                        <a:pt x="240" y="143"/>
                      </a:lnTo>
                      <a:lnTo>
                        <a:pt x="240" y="144"/>
                      </a:lnTo>
                      <a:lnTo>
                        <a:pt x="240" y="145"/>
                      </a:lnTo>
                      <a:lnTo>
                        <a:pt x="241" y="147"/>
                      </a:lnTo>
                      <a:lnTo>
                        <a:pt x="241" y="149"/>
                      </a:lnTo>
                      <a:lnTo>
                        <a:pt x="241" y="151"/>
                      </a:lnTo>
                      <a:lnTo>
                        <a:pt x="241" y="152"/>
                      </a:lnTo>
                      <a:lnTo>
                        <a:pt x="241" y="153"/>
                      </a:lnTo>
                      <a:lnTo>
                        <a:pt x="241" y="155"/>
                      </a:lnTo>
                      <a:lnTo>
                        <a:pt x="241" y="157"/>
                      </a:lnTo>
                      <a:lnTo>
                        <a:pt x="240" y="158"/>
                      </a:lnTo>
                      <a:lnTo>
                        <a:pt x="240" y="159"/>
                      </a:lnTo>
                      <a:lnTo>
                        <a:pt x="240" y="161"/>
                      </a:lnTo>
                      <a:lnTo>
                        <a:pt x="238" y="162"/>
                      </a:lnTo>
                      <a:lnTo>
                        <a:pt x="238" y="164"/>
                      </a:lnTo>
                      <a:lnTo>
                        <a:pt x="238" y="165"/>
                      </a:lnTo>
                      <a:lnTo>
                        <a:pt x="237" y="167"/>
                      </a:lnTo>
                      <a:lnTo>
                        <a:pt x="237" y="168"/>
                      </a:lnTo>
                      <a:lnTo>
                        <a:pt x="237" y="169"/>
                      </a:lnTo>
                      <a:lnTo>
                        <a:pt x="236" y="171"/>
                      </a:lnTo>
                      <a:lnTo>
                        <a:pt x="236" y="172"/>
                      </a:lnTo>
                      <a:lnTo>
                        <a:pt x="236" y="174"/>
                      </a:lnTo>
                      <a:lnTo>
                        <a:pt x="236" y="175"/>
                      </a:lnTo>
                      <a:lnTo>
                        <a:pt x="235" y="176"/>
                      </a:lnTo>
                      <a:lnTo>
                        <a:pt x="235" y="177"/>
                      </a:lnTo>
                      <a:lnTo>
                        <a:pt x="235" y="179"/>
                      </a:lnTo>
                      <a:lnTo>
                        <a:pt x="235" y="180"/>
                      </a:lnTo>
                      <a:lnTo>
                        <a:pt x="235" y="181"/>
                      </a:lnTo>
                      <a:lnTo>
                        <a:pt x="235" y="182"/>
                      </a:lnTo>
                      <a:lnTo>
                        <a:pt x="235" y="183"/>
                      </a:lnTo>
                      <a:lnTo>
                        <a:pt x="236" y="184"/>
                      </a:lnTo>
                      <a:lnTo>
                        <a:pt x="236" y="186"/>
                      </a:lnTo>
                      <a:lnTo>
                        <a:pt x="237" y="187"/>
                      </a:lnTo>
                      <a:lnTo>
                        <a:pt x="237" y="188"/>
                      </a:lnTo>
                      <a:lnTo>
                        <a:pt x="241" y="191"/>
                      </a:lnTo>
                      <a:lnTo>
                        <a:pt x="244" y="196"/>
                      </a:lnTo>
                      <a:lnTo>
                        <a:pt x="248" y="199"/>
                      </a:lnTo>
                      <a:lnTo>
                        <a:pt x="250" y="204"/>
                      </a:lnTo>
                      <a:lnTo>
                        <a:pt x="252" y="209"/>
                      </a:lnTo>
                      <a:lnTo>
                        <a:pt x="255" y="214"/>
                      </a:lnTo>
                      <a:lnTo>
                        <a:pt x="257" y="219"/>
                      </a:lnTo>
                      <a:lnTo>
                        <a:pt x="259" y="224"/>
                      </a:lnTo>
                      <a:lnTo>
                        <a:pt x="260" y="229"/>
                      </a:lnTo>
                      <a:lnTo>
                        <a:pt x="262" y="235"/>
                      </a:lnTo>
                      <a:lnTo>
                        <a:pt x="263" y="240"/>
                      </a:lnTo>
                      <a:lnTo>
                        <a:pt x="264" y="246"/>
                      </a:lnTo>
                      <a:lnTo>
                        <a:pt x="265" y="251"/>
                      </a:lnTo>
                      <a:lnTo>
                        <a:pt x="266" y="256"/>
                      </a:lnTo>
                      <a:lnTo>
                        <a:pt x="266" y="262"/>
                      </a:lnTo>
                      <a:lnTo>
                        <a:pt x="267" y="268"/>
                      </a:lnTo>
                      <a:lnTo>
                        <a:pt x="267" y="273"/>
                      </a:lnTo>
                      <a:lnTo>
                        <a:pt x="267" y="278"/>
                      </a:lnTo>
                      <a:lnTo>
                        <a:pt x="267" y="284"/>
                      </a:lnTo>
                      <a:lnTo>
                        <a:pt x="267" y="288"/>
                      </a:lnTo>
                      <a:lnTo>
                        <a:pt x="267" y="294"/>
                      </a:lnTo>
                      <a:lnTo>
                        <a:pt x="267" y="299"/>
                      </a:lnTo>
                      <a:lnTo>
                        <a:pt x="267" y="303"/>
                      </a:lnTo>
                      <a:lnTo>
                        <a:pt x="266" y="308"/>
                      </a:lnTo>
                      <a:lnTo>
                        <a:pt x="266" y="313"/>
                      </a:lnTo>
                      <a:lnTo>
                        <a:pt x="266" y="317"/>
                      </a:lnTo>
                      <a:lnTo>
                        <a:pt x="265" y="321"/>
                      </a:lnTo>
                      <a:lnTo>
                        <a:pt x="265" y="324"/>
                      </a:lnTo>
                      <a:lnTo>
                        <a:pt x="265" y="328"/>
                      </a:lnTo>
                      <a:lnTo>
                        <a:pt x="264" y="331"/>
                      </a:lnTo>
                      <a:lnTo>
                        <a:pt x="264" y="335"/>
                      </a:lnTo>
                      <a:lnTo>
                        <a:pt x="263" y="337"/>
                      </a:lnTo>
                      <a:lnTo>
                        <a:pt x="262" y="337"/>
                      </a:lnTo>
                      <a:lnTo>
                        <a:pt x="260" y="338"/>
                      </a:lnTo>
                      <a:lnTo>
                        <a:pt x="259" y="338"/>
                      </a:lnTo>
                      <a:lnTo>
                        <a:pt x="258" y="338"/>
                      </a:lnTo>
                      <a:lnTo>
                        <a:pt x="257" y="338"/>
                      </a:lnTo>
                      <a:lnTo>
                        <a:pt x="256" y="339"/>
                      </a:lnTo>
                      <a:lnTo>
                        <a:pt x="255" y="339"/>
                      </a:lnTo>
                      <a:lnTo>
                        <a:pt x="253" y="339"/>
                      </a:lnTo>
                      <a:lnTo>
                        <a:pt x="252" y="339"/>
                      </a:lnTo>
                      <a:lnTo>
                        <a:pt x="251" y="339"/>
                      </a:lnTo>
                      <a:lnTo>
                        <a:pt x="250" y="339"/>
                      </a:lnTo>
                      <a:lnTo>
                        <a:pt x="249" y="340"/>
                      </a:lnTo>
                      <a:lnTo>
                        <a:pt x="248" y="340"/>
                      </a:lnTo>
                      <a:lnTo>
                        <a:pt x="246" y="340"/>
                      </a:lnTo>
                      <a:lnTo>
                        <a:pt x="245" y="340"/>
                      </a:lnTo>
                      <a:lnTo>
                        <a:pt x="244" y="340"/>
                      </a:lnTo>
                      <a:lnTo>
                        <a:pt x="243" y="341"/>
                      </a:lnTo>
                      <a:lnTo>
                        <a:pt x="242" y="341"/>
                      </a:lnTo>
                      <a:lnTo>
                        <a:pt x="241" y="343"/>
                      </a:lnTo>
                      <a:lnTo>
                        <a:pt x="240" y="343"/>
                      </a:lnTo>
                      <a:lnTo>
                        <a:pt x="238" y="344"/>
                      </a:lnTo>
                      <a:lnTo>
                        <a:pt x="237" y="344"/>
                      </a:lnTo>
                      <a:lnTo>
                        <a:pt x="236" y="345"/>
                      </a:lnTo>
                      <a:lnTo>
                        <a:pt x="235" y="345"/>
                      </a:lnTo>
                      <a:lnTo>
                        <a:pt x="234" y="346"/>
                      </a:lnTo>
                      <a:lnTo>
                        <a:pt x="233" y="347"/>
                      </a:lnTo>
                      <a:lnTo>
                        <a:pt x="231" y="348"/>
                      </a:lnTo>
                      <a:lnTo>
                        <a:pt x="230" y="350"/>
                      </a:lnTo>
                      <a:lnTo>
                        <a:pt x="229" y="351"/>
                      </a:lnTo>
                      <a:lnTo>
                        <a:pt x="228" y="352"/>
                      </a:lnTo>
                      <a:lnTo>
                        <a:pt x="227" y="353"/>
                      </a:lnTo>
                      <a:lnTo>
                        <a:pt x="227" y="352"/>
                      </a:lnTo>
                      <a:lnTo>
                        <a:pt x="226" y="352"/>
                      </a:lnTo>
                      <a:lnTo>
                        <a:pt x="226" y="351"/>
                      </a:lnTo>
                      <a:lnTo>
                        <a:pt x="225" y="351"/>
                      </a:lnTo>
                      <a:lnTo>
                        <a:pt x="225" y="350"/>
                      </a:lnTo>
                      <a:lnTo>
                        <a:pt x="223" y="350"/>
                      </a:lnTo>
                      <a:lnTo>
                        <a:pt x="223" y="348"/>
                      </a:lnTo>
                      <a:lnTo>
                        <a:pt x="222" y="347"/>
                      </a:lnTo>
                      <a:lnTo>
                        <a:pt x="222" y="346"/>
                      </a:lnTo>
                      <a:lnTo>
                        <a:pt x="221" y="346"/>
                      </a:lnTo>
                      <a:lnTo>
                        <a:pt x="221" y="345"/>
                      </a:lnTo>
                      <a:lnTo>
                        <a:pt x="221" y="344"/>
                      </a:lnTo>
                      <a:lnTo>
                        <a:pt x="221" y="343"/>
                      </a:lnTo>
                      <a:lnTo>
                        <a:pt x="220" y="343"/>
                      </a:lnTo>
                      <a:lnTo>
                        <a:pt x="220" y="341"/>
                      </a:lnTo>
                      <a:lnTo>
                        <a:pt x="220" y="340"/>
                      </a:lnTo>
                      <a:lnTo>
                        <a:pt x="221" y="340"/>
                      </a:lnTo>
                      <a:lnTo>
                        <a:pt x="221" y="339"/>
                      </a:lnTo>
                      <a:lnTo>
                        <a:pt x="222" y="339"/>
                      </a:lnTo>
                      <a:lnTo>
                        <a:pt x="222" y="338"/>
                      </a:lnTo>
                      <a:lnTo>
                        <a:pt x="223" y="338"/>
                      </a:lnTo>
                      <a:lnTo>
                        <a:pt x="223" y="337"/>
                      </a:lnTo>
                      <a:lnTo>
                        <a:pt x="225" y="337"/>
                      </a:lnTo>
                      <a:lnTo>
                        <a:pt x="225" y="336"/>
                      </a:lnTo>
                      <a:lnTo>
                        <a:pt x="226" y="335"/>
                      </a:lnTo>
                      <a:lnTo>
                        <a:pt x="227" y="333"/>
                      </a:lnTo>
                      <a:lnTo>
                        <a:pt x="227" y="332"/>
                      </a:lnTo>
                      <a:lnTo>
                        <a:pt x="228" y="332"/>
                      </a:lnTo>
                      <a:lnTo>
                        <a:pt x="228" y="331"/>
                      </a:lnTo>
                      <a:lnTo>
                        <a:pt x="229" y="331"/>
                      </a:lnTo>
                      <a:lnTo>
                        <a:pt x="228" y="330"/>
                      </a:lnTo>
                      <a:lnTo>
                        <a:pt x="228" y="329"/>
                      </a:lnTo>
                      <a:lnTo>
                        <a:pt x="227" y="329"/>
                      </a:lnTo>
                      <a:lnTo>
                        <a:pt x="227" y="328"/>
                      </a:lnTo>
                      <a:lnTo>
                        <a:pt x="226" y="328"/>
                      </a:lnTo>
                      <a:lnTo>
                        <a:pt x="226" y="326"/>
                      </a:lnTo>
                      <a:lnTo>
                        <a:pt x="225" y="326"/>
                      </a:lnTo>
                      <a:lnTo>
                        <a:pt x="225" y="325"/>
                      </a:lnTo>
                      <a:lnTo>
                        <a:pt x="223" y="325"/>
                      </a:lnTo>
                      <a:lnTo>
                        <a:pt x="223" y="324"/>
                      </a:lnTo>
                      <a:lnTo>
                        <a:pt x="222" y="324"/>
                      </a:lnTo>
                      <a:lnTo>
                        <a:pt x="221" y="323"/>
                      </a:lnTo>
                      <a:lnTo>
                        <a:pt x="220" y="323"/>
                      </a:lnTo>
                      <a:lnTo>
                        <a:pt x="220" y="322"/>
                      </a:lnTo>
                      <a:lnTo>
                        <a:pt x="219" y="322"/>
                      </a:lnTo>
                      <a:lnTo>
                        <a:pt x="218" y="322"/>
                      </a:lnTo>
                      <a:lnTo>
                        <a:pt x="216" y="321"/>
                      </a:lnTo>
                      <a:lnTo>
                        <a:pt x="215" y="321"/>
                      </a:lnTo>
                      <a:lnTo>
                        <a:pt x="214" y="321"/>
                      </a:lnTo>
                      <a:lnTo>
                        <a:pt x="213" y="321"/>
                      </a:lnTo>
                      <a:lnTo>
                        <a:pt x="212" y="321"/>
                      </a:lnTo>
                      <a:lnTo>
                        <a:pt x="212" y="314"/>
                      </a:lnTo>
                      <a:lnTo>
                        <a:pt x="212" y="306"/>
                      </a:lnTo>
                      <a:lnTo>
                        <a:pt x="212" y="299"/>
                      </a:lnTo>
                      <a:lnTo>
                        <a:pt x="212" y="293"/>
                      </a:lnTo>
                      <a:lnTo>
                        <a:pt x="212" y="286"/>
                      </a:lnTo>
                      <a:lnTo>
                        <a:pt x="212" y="279"/>
                      </a:lnTo>
                      <a:lnTo>
                        <a:pt x="212" y="273"/>
                      </a:lnTo>
                      <a:lnTo>
                        <a:pt x="212" y="266"/>
                      </a:lnTo>
                      <a:lnTo>
                        <a:pt x="211" y="261"/>
                      </a:lnTo>
                      <a:lnTo>
                        <a:pt x="211" y="255"/>
                      </a:lnTo>
                      <a:lnTo>
                        <a:pt x="211" y="248"/>
                      </a:lnTo>
                      <a:lnTo>
                        <a:pt x="210" y="242"/>
                      </a:lnTo>
                      <a:lnTo>
                        <a:pt x="210" y="236"/>
                      </a:lnTo>
                      <a:lnTo>
                        <a:pt x="208" y="231"/>
                      </a:lnTo>
                      <a:lnTo>
                        <a:pt x="208" y="225"/>
                      </a:lnTo>
                      <a:lnTo>
                        <a:pt x="207" y="219"/>
                      </a:lnTo>
                      <a:lnTo>
                        <a:pt x="206" y="213"/>
                      </a:lnTo>
                      <a:lnTo>
                        <a:pt x="205" y="207"/>
                      </a:lnTo>
                      <a:lnTo>
                        <a:pt x="204" y="203"/>
                      </a:lnTo>
                      <a:lnTo>
                        <a:pt x="203" y="197"/>
                      </a:lnTo>
                      <a:lnTo>
                        <a:pt x="201" y="191"/>
                      </a:lnTo>
                      <a:lnTo>
                        <a:pt x="199" y="186"/>
                      </a:lnTo>
                      <a:lnTo>
                        <a:pt x="198" y="180"/>
                      </a:lnTo>
                      <a:lnTo>
                        <a:pt x="196" y="175"/>
                      </a:lnTo>
                      <a:lnTo>
                        <a:pt x="193" y="169"/>
                      </a:lnTo>
                      <a:lnTo>
                        <a:pt x="191" y="164"/>
                      </a:lnTo>
                      <a:lnTo>
                        <a:pt x="189" y="158"/>
                      </a:lnTo>
                      <a:lnTo>
                        <a:pt x="186" y="152"/>
                      </a:lnTo>
                      <a:lnTo>
                        <a:pt x="183" y="146"/>
                      </a:lnTo>
                      <a:lnTo>
                        <a:pt x="181" y="140"/>
                      </a:lnTo>
                      <a:lnTo>
                        <a:pt x="177" y="135"/>
                      </a:lnTo>
                      <a:lnTo>
                        <a:pt x="174" y="129"/>
                      </a:lnTo>
                      <a:lnTo>
                        <a:pt x="170" y="125"/>
                      </a:lnTo>
                      <a:lnTo>
                        <a:pt x="168" y="121"/>
                      </a:lnTo>
                      <a:lnTo>
                        <a:pt x="166" y="119"/>
                      </a:lnTo>
                      <a:lnTo>
                        <a:pt x="164" y="116"/>
                      </a:lnTo>
                      <a:lnTo>
                        <a:pt x="163" y="114"/>
                      </a:lnTo>
                      <a:lnTo>
                        <a:pt x="162" y="113"/>
                      </a:lnTo>
                      <a:lnTo>
                        <a:pt x="161" y="112"/>
                      </a:lnTo>
                      <a:lnTo>
                        <a:pt x="161" y="113"/>
                      </a:lnTo>
                      <a:lnTo>
                        <a:pt x="162" y="114"/>
                      </a:lnTo>
                      <a:lnTo>
                        <a:pt x="163" y="115"/>
                      </a:lnTo>
                      <a:lnTo>
                        <a:pt x="163" y="117"/>
                      </a:lnTo>
                      <a:lnTo>
                        <a:pt x="164" y="120"/>
                      </a:lnTo>
                      <a:lnTo>
                        <a:pt x="167" y="122"/>
                      </a:lnTo>
                      <a:lnTo>
                        <a:pt x="168" y="125"/>
                      </a:lnTo>
                      <a:lnTo>
                        <a:pt x="169" y="128"/>
                      </a:lnTo>
                      <a:lnTo>
                        <a:pt x="171" y="131"/>
                      </a:lnTo>
                      <a:lnTo>
                        <a:pt x="173" y="135"/>
                      </a:lnTo>
                      <a:lnTo>
                        <a:pt x="175" y="138"/>
                      </a:lnTo>
                      <a:lnTo>
                        <a:pt x="176" y="142"/>
                      </a:lnTo>
                      <a:lnTo>
                        <a:pt x="178" y="145"/>
                      </a:lnTo>
                      <a:lnTo>
                        <a:pt x="181" y="149"/>
                      </a:lnTo>
                      <a:lnTo>
                        <a:pt x="182" y="152"/>
                      </a:lnTo>
                      <a:lnTo>
                        <a:pt x="184" y="155"/>
                      </a:lnTo>
                      <a:lnTo>
                        <a:pt x="185" y="158"/>
                      </a:lnTo>
                      <a:lnTo>
                        <a:pt x="186" y="161"/>
                      </a:lnTo>
                      <a:lnTo>
                        <a:pt x="188" y="165"/>
                      </a:lnTo>
                      <a:lnTo>
                        <a:pt x="189" y="167"/>
                      </a:lnTo>
                      <a:lnTo>
                        <a:pt x="190" y="171"/>
                      </a:lnTo>
                      <a:lnTo>
                        <a:pt x="191" y="173"/>
                      </a:lnTo>
                      <a:lnTo>
                        <a:pt x="191" y="174"/>
                      </a:lnTo>
                      <a:lnTo>
                        <a:pt x="192" y="175"/>
                      </a:lnTo>
                      <a:lnTo>
                        <a:pt x="192" y="176"/>
                      </a:lnTo>
                      <a:lnTo>
                        <a:pt x="192" y="177"/>
                      </a:lnTo>
                      <a:lnTo>
                        <a:pt x="193" y="179"/>
                      </a:lnTo>
                      <a:lnTo>
                        <a:pt x="193" y="180"/>
                      </a:lnTo>
                      <a:lnTo>
                        <a:pt x="193" y="181"/>
                      </a:lnTo>
                      <a:lnTo>
                        <a:pt x="194" y="182"/>
                      </a:lnTo>
                      <a:lnTo>
                        <a:pt x="194" y="183"/>
                      </a:lnTo>
                      <a:lnTo>
                        <a:pt x="194" y="184"/>
                      </a:lnTo>
                      <a:lnTo>
                        <a:pt x="194" y="186"/>
                      </a:lnTo>
                      <a:lnTo>
                        <a:pt x="196" y="187"/>
                      </a:lnTo>
                      <a:lnTo>
                        <a:pt x="196" y="188"/>
                      </a:lnTo>
                      <a:lnTo>
                        <a:pt x="196" y="189"/>
                      </a:lnTo>
                      <a:lnTo>
                        <a:pt x="196" y="191"/>
                      </a:lnTo>
                      <a:lnTo>
                        <a:pt x="197" y="192"/>
                      </a:lnTo>
                      <a:lnTo>
                        <a:pt x="197" y="194"/>
                      </a:lnTo>
                      <a:lnTo>
                        <a:pt x="197" y="195"/>
                      </a:lnTo>
                      <a:lnTo>
                        <a:pt x="197" y="196"/>
                      </a:lnTo>
                      <a:lnTo>
                        <a:pt x="197" y="197"/>
                      </a:lnTo>
                      <a:lnTo>
                        <a:pt x="198" y="198"/>
                      </a:lnTo>
                      <a:lnTo>
                        <a:pt x="198" y="199"/>
                      </a:lnTo>
                      <a:lnTo>
                        <a:pt x="198" y="201"/>
                      </a:lnTo>
                      <a:lnTo>
                        <a:pt x="198" y="202"/>
                      </a:lnTo>
                      <a:lnTo>
                        <a:pt x="198" y="204"/>
                      </a:lnTo>
                      <a:lnTo>
                        <a:pt x="198" y="205"/>
                      </a:lnTo>
                      <a:lnTo>
                        <a:pt x="198" y="206"/>
                      </a:lnTo>
                      <a:lnTo>
                        <a:pt x="198" y="207"/>
                      </a:lnTo>
                      <a:lnTo>
                        <a:pt x="199" y="209"/>
                      </a:lnTo>
                      <a:lnTo>
                        <a:pt x="199" y="210"/>
                      </a:lnTo>
                      <a:lnTo>
                        <a:pt x="199" y="211"/>
                      </a:lnTo>
                      <a:lnTo>
                        <a:pt x="199" y="212"/>
                      </a:lnTo>
                      <a:lnTo>
                        <a:pt x="198" y="216"/>
                      </a:lnTo>
                      <a:lnTo>
                        <a:pt x="198" y="218"/>
                      </a:lnTo>
                      <a:lnTo>
                        <a:pt x="198" y="221"/>
                      </a:lnTo>
                      <a:lnTo>
                        <a:pt x="198" y="225"/>
                      </a:lnTo>
                      <a:lnTo>
                        <a:pt x="199" y="227"/>
                      </a:lnTo>
                      <a:lnTo>
                        <a:pt x="199" y="231"/>
                      </a:lnTo>
                      <a:lnTo>
                        <a:pt x="199" y="234"/>
                      </a:lnTo>
                      <a:lnTo>
                        <a:pt x="200" y="238"/>
                      </a:lnTo>
                      <a:lnTo>
                        <a:pt x="200" y="241"/>
                      </a:lnTo>
                      <a:lnTo>
                        <a:pt x="201" y="243"/>
                      </a:lnTo>
                      <a:lnTo>
                        <a:pt x="203" y="247"/>
                      </a:lnTo>
                      <a:lnTo>
                        <a:pt x="203" y="250"/>
                      </a:lnTo>
                      <a:lnTo>
                        <a:pt x="204" y="254"/>
                      </a:lnTo>
                      <a:lnTo>
                        <a:pt x="205" y="257"/>
                      </a:lnTo>
                      <a:lnTo>
                        <a:pt x="205" y="261"/>
                      </a:lnTo>
                      <a:lnTo>
                        <a:pt x="206" y="264"/>
                      </a:lnTo>
                      <a:lnTo>
                        <a:pt x="207" y="268"/>
                      </a:lnTo>
                      <a:lnTo>
                        <a:pt x="207" y="271"/>
                      </a:lnTo>
                      <a:lnTo>
                        <a:pt x="208" y="274"/>
                      </a:lnTo>
                      <a:lnTo>
                        <a:pt x="208" y="278"/>
                      </a:lnTo>
                      <a:lnTo>
                        <a:pt x="210" y="283"/>
                      </a:lnTo>
                      <a:lnTo>
                        <a:pt x="210" y="286"/>
                      </a:lnTo>
                      <a:lnTo>
                        <a:pt x="211" y="289"/>
                      </a:lnTo>
                      <a:lnTo>
                        <a:pt x="211" y="293"/>
                      </a:lnTo>
                      <a:lnTo>
                        <a:pt x="211" y="296"/>
                      </a:lnTo>
                      <a:lnTo>
                        <a:pt x="211" y="300"/>
                      </a:lnTo>
                      <a:lnTo>
                        <a:pt x="211" y="303"/>
                      </a:lnTo>
                      <a:lnTo>
                        <a:pt x="211" y="307"/>
                      </a:lnTo>
                      <a:lnTo>
                        <a:pt x="210" y="310"/>
                      </a:lnTo>
                      <a:lnTo>
                        <a:pt x="210" y="314"/>
                      </a:lnTo>
                      <a:lnTo>
                        <a:pt x="208" y="317"/>
                      </a:lnTo>
                      <a:lnTo>
                        <a:pt x="207" y="321"/>
                      </a:lnTo>
                      <a:lnTo>
                        <a:pt x="206" y="321"/>
                      </a:lnTo>
                      <a:lnTo>
                        <a:pt x="206" y="322"/>
                      </a:lnTo>
                      <a:lnTo>
                        <a:pt x="205" y="322"/>
                      </a:lnTo>
                      <a:lnTo>
                        <a:pt x="204" y="322"/>
                      </a:lnTo>
                      <a:lnTo>
                        <a:pt x="204" y="323"/>
                      </a:lnTo>
                      <a:lnTo>
                        <a:pt x="203" y="323"/>
                      </a:lnTo>
                      <a:lnTo>
                        <a:pt x="203" y="324"/>
                      </a:lnTo>
                      <a:lnTo>
                        <a:pt x="201" y="324"/>
                      </a:lnTo>
                      <a:lnTo>
                        <a:pt x="200" y="325"/>
                      </a:lnTo>
                      <a:lnTo>
                        <a:pt x="199" y="325"/>
                      </a:lnTo>
                      <a:lnTo>
                        <a:pt x="198" y="325"/>
                      </a:lnTo>
                      <a:lnTo>
                        <a:pt x="197" y="326"/>
                      </a:lnTo>
                      <a:lnTo>
                        <a:pt x="194" y="326"/>
                      </a:lnTo>
                      <a:lnTo>
                        <a:pt x="193" y="326"/>
                      </a:lnTo>
                      <a:lnTo>
                        <a:pt x="192" y="326"/>
                      </a:lnTo>
                      <a:lnTo>
                        <a:pt x="191" y="326"/>
                      </a:lnTo>
                      <a:lnTo>
                        <a:pt x="190" y="326"/>
                      </a:lnTo>
                      <a:lnTo>
                        <a:pt x="188" y="325"/>
                      </a:lnTo>
                      <a:lnTo>
                        <a:pt x="186" y="325"/>
                      </a:lnTo>
                      <a:lnTo>
                        <a:pt x="185" y="325"/>
                      </a:lnTo>
                      <a:lnTo>
                        <a:pt x="183" y="325"/>
                      </a:lnTo>
                      <a:lnTo>
                        <a:pt x="182" y="325"/>
                      </a:lnTo>
                      <a:lnTo>
                        <a:pt x="179" y="325"/>
                      </a:lnTo>
                      <a:lnTo>
                        <a:pt x="178" y="325"/>
                      </a:lnTo>
                      <a:lnTo>
                        <a:pt x="176" y="325"/>
                      </a:lnTo>
                      <a:lnTo>
                        <a:pt x="175" y="325"/>
                      </a:lnTo>
                      <a:lnTo>
                        <a:pt x="174" y="325"/>
                      </a:lnTo>
                      <a:lnTo>
                        <a:pt x="171" y="325"/>
                      </a:lnTo>
                      <a:lnTo>
                        <a:pt x="170" y="325"/>
                      </a:lnTo>
                      <a:lnTo>
                        <a:pt x="169" y="325"/>
                      </a:lnTo>
                      <a:lnTo>
                        <a:pt x="167" y="325"/>
                      </a:lnTo>
                      <a:lnTo>
                        <a:pt x="166" y="325"/>
                      </a:lnTo>
                      <a:lnTo>
                        <a:pt x="164" y="326"/>
                      </a:lnTo>
                      <a:lnTo>
                        <a:pt x="163" y="326"/>
                      </a:lnTo>
                      <a:lnTo>
                        <a:pt x="161" y="326"/>
                      </a:lnTo>
                      <a:lnTo>
                        <a:pt x="160" y="328"/>
                      </a:lnTo>
                      <a:lnTo>
                        <a:pt x="159" y="329"/>
                      </a:lnTo>
                      <a:lnTo>
                        <a:pt x="158" y="329"/>
                      </a:lnTo>
                      <a:lnTo>
                        <a:pt x="158" y="330"/>
                      </a:lnTo>
                      <a:lnTo>
                        <a:pt x="159" y="330"/>
                      </a:lnTo>
                      <a:lnTo>
                        <a:pt x="160" y="331"/>
                      </a:lnTo>
                      <a:lnTo>
                        <a:pt x="161" y="331"/>
                      </a:lnTo>
                      <a:lnTo>
                        <a:pt x="162" y="331"/>
                      </a:lnTo>
                      <a:lnTo>
                        <a:pt x="163" y="331"/>
                      </a:lnTo>
                      <a:lnTo>
                        <a:pt x="164" y="331"/>
                      </a:lnTo>
                      <a:lnTo>
                        <a:pt x="166" y="331"/>
                      </a:lnTo>
                      <a:lnTo>
                        <a:pt x="167" y="331"/>
                      </a:lnTo>
                      <a:lnTo>
                        <a:pt x="168" y="331"/>
                      </a:lnTo>
                      <a:lnTo>
                        <a:pt x="169" y="331"/>
                      </a:lnTo>
                      <a:lnTo>
                        <a:pt x="170" y="331"/>
                      </a:lnTo>
                      <a:lnTo>
                        <a:pt x="171" y="331"/>
                      </a:lnTo>
                      <a:lnTo>
                        <a:pt x="173" y="331"/>
                      </a:lnTo>
                      <a:lnTo>
                        <a:pt x="174" y="331"/>
                      </a:lnTo>
                      <a:lnTo>
                        <a:pt x="175" y="331"/>
                      </a:lnTo>
                      <a:lnTo>
                        <a:pt x="176" y="331"/>
                      </a:lnTo>
                      <a:lnTo>
                        <a:pt x="177" y="331"/>
                      </a:lnTo>
                      <a:lnTo>
                        <a:pt x="178" y="331"/>
                      </a:lnTo>
                      <a:lnTo>
                        <a:pt x="179" y="331"/>
                      </a:lnTo>
                      <a:lnTo>
                        <a:pt x="181" y="331"/>
                      </a:lnTo>
                      <a:lnTo>
                        <a:pt x="182" y="331"/>
                      </a:lnTo>
                      <a:lnTo>
                        <a:pt x="183" y="331"/>
                      </a:lnTo>
                      <a:lnTo>
                        <a:pt x="184" y="331"/>
                      </a:lnTo>
                      <a:lnTo>
                        <a:pt x="185" y="331"/>
                      </a:lnTo>
                      <a:lnTo>
                        <a:pt x="186" y="331"/>
                      </a:lnTo>
                      <a:lnTo>
                        <a:pt x="188" y="331"/>
                      </a:lnTo>
                      <a:lnTo>
                        <a:pt x="189" y="331"/>
                      </a:lnTo>
                      <a:lnTo>
                        <a:pt x="190" y="331"/>
                      </a:lnTo>
                      <a:lnTo>
                        <a:pt x="193" y="332"/>
                      </a:lnTo>
                      <a:lnTo>
                        <a:pt x="196" y="335"/>
                      </a:lnTo>
                      <a:lnTo>
                        <a:pt x="198" y="337"/>
                      </a:lnTo>
                      <a:lnTo>
                        <a:pt x="200" y="338"/>
                      </a:lnTo>
                      <a:lnTo>
                        <a:pt x="203" y="339"/>
                      </a:lnTo>
                      <a:lnTo>
                        <a:pt x="205" y="341"/>
                      </a:lnTo>
                      <a:lnTo>
                        <a:pt x="207" y="343"/>
                      </a:lnTo>
                      <a:lnTo>
                        <a:pt x="208" y="344"/>
                      </a:lnTo>
                      <a:lnTo>
                        <a:pt x="211" y="345"/>
                      </a:lnTo>
                      <a:lnTo>
                        <a:pt x="213" y="346"/>
                      </a:lnTo>
                      <a:lnTo>
                        <a:pt x="215" y="348"/>
                      </a:lnTo>
                      <a:lnTo>
                        <a:pt x="218" y="350"/>
                      </a:lnTo>
                      <a:lnTo>
                        <a:pt x="219" y="351"/>
                      </a:lnTo>
                      <a:lnTo>
                        <a:pt x="221" y="352"/>
                      </a:lnTo>
                      <a:lnTo>
                        <a:pt x="222" y="353"/>
                      </a:lnTo>
                      <a:lnTo>
                        <a:pt x="225" y="354"/>
                      </a:lnTo>
                      <a:lnTo>
                        <a:pt x="226" y="354"/>
                      </a:lnTo>
                      <a:lnTo>
                        <a:pt x="228" y="355"/>
                      </a:lnTo>
                      <a:lnTo>
                        <a:pt x="229" y="356"/>
                      </a:lnTo>
                      <a:lnTo>
                        <a:pt x="230" y="358"/>
                      </a:lnTo>
                      <a:lnTo>
                        <a:pt x="231" y="359"/>
                      </a:lnTo>
                      <a:lnTo>
                        <a:pt x="233" y="360"/>
                      </a:lnTo>
                      <a:lnTo>
                        <a:pt x="235" y="361"/>
                      </a:lnTo>
                      <a:lnTo>
                        <a:pt x="236" y="362"/>
                      </a:lnTo>
                      <a:lnTo>
                        <a:pt x="236" y="363"/>
                      </a:lnTo>
                      <a:lnTo>
                        <a:pt x="237" y="365"/>
                      </a:lnTo>
                      <a:lnTo>
                        <a:pt x="238" y="366"/>
                      </a:lnTo>
                      <a:lnTo>
                        <a:pt x="240" y="367"/>
                      </a:lnTo>
                      <a:lnTo>
                        <a:pt x="240" y="368"/>
                      </a:lnTo>
                      <a:lnTo>
                        <a:pt x="241" y="369"/>
                      </a:lnTo>
                      <a:lnTo>
                        <a:pt x="241" y="370"/>
                      </a:lnTo>
                      <a:lnTo>
                        <a:pt x="242" y="372"/>
                      </a:lnTo>
                      <a:lnTo>
                        <a:pt x="243" y="372"/>
                      </a:lnTo>
                      <a:lnTo>
                        <a:pt x="244" y="372"/>
                      </a:lnTo>
                      <a:lnTo>
                        <a:pt x="245" y="372"/>
                      </a:lnTo>
                      <a:lnTo>
                        <a:pt x="245" y="370"/>
                      </a:lnTo>
                      <a:lnTo>
                        <a:pt x="246" y="370"/>
                      </a:lnTo>
                      <a:lnTo>
                        <a:pt x="246" y="369"/>
                      </a:lnTo>
                      <a:lnTo>
                        <a:pt x="248" y="369"/>
                      </a:lnTo>
                      <a:lnTo>
                        <a:pt x="248" y="368"/>
                      </a:lnTo>
                      <a:lnTo>
                        <a:pt x="249" y="367"/>
                      </a:lnTo>
                      <a:lnTo>
                        <a:pt x="249" y="366"/>
                      </a:lnTo>
                      <a:lnTo>
                        <a:pt x="250" y="366"/>
                      </a:lnTo>
                      <a:lnTo>
                        <a:pt x="250" y="365"/>
                      </a:lnTo>
                      <a:lnTo>
                        <a:pt x="250" y="363"/>
                      </a:lnTo>
                      <a:lnTo>
                        <a:pt x="251" y="362"/>
                      </a:lnTo>
                      <a:lnTo>
                        <a:pt x="251" y="361"/>
                      </a:lnTo>
                      <a:lnTo>
                        <a:pt x="251" y="360"/>
                      </a:lnTo>
                      <a:lnTo>
                        <a:pt x="252" y="360"/>
                      </a:lnTo>
                      <a:lnTo>
                        <a:pt x="252" y="359"/>
                      </a:lnTo>
                      <a:lnTo>
                        <a:pt x="252" y="358"/>
                      </a:lnTo>
                      <a:lnTo>
                        <a:pt x="253" y="358"/>
                      </a:lnTo>
                      <a:lnTo>
                        <a:pt x="255" y="358"/>
                      </a:lnTo>
                      <a:lnTo>
                        <a:pt x="255" y="356"/>
                      </a:lnTo>
                      <a:lnTo>
                        <a:pt x="255" y="355"/>
                      </a:lnTo>
                      <a:lnTo>
                        <a:pt x="253" y="355"/>
                      </a:lnTo>
                      <a:lnTo>
                        <a:pt x="253" y="354"/>
                      </a:lnTo>
                      <a:lnTo>
                        <a:pt x="252" y="354"/>
                      </a:lnTo>
                      <a:lnTo>
                        <a:pt x="252" y="353"/>
                      </a:lnTo>
                      <a:lnTo>
                        <a:pt x="251" y="353"/>
                      </a:lnTo>
                      <a:lnTo>
                        <a:pt x="250" y="353"/>
                      </a:lnTo>
                      <a:lnTo>
                        <a:pt x="249" y="352"/>
                      </a:lnTo>
                      <a:lnTo>
                        <a:pt x="248" y="352"/>
                      </a:lnTo>
                      <a:lnTo>
                        <a:pt x="246" y="352"/>
                      </a:lnTo>
                      <a:lnTo>
                        <a:pt x="245" y="352"/>
                      </a:lnTo>
                      <a:lnTo>
                        <a:pt x="244" y="352"/>
                      </a:lnTo>
                      <a:lnTo>
                        <a:pt x="243" y="352"/>
                      </a:lnTo>
                      <a:lnTo>
                        <a:pt x="242" y="352"/>
                      </a:lnTo>
                      <a:lnTo>
                        <a:pt x="241" y="352"/>
                      </a:lnTo>
                      <a:lnTo>
                        <a:pt x="240" y="352"/>
                      </a:lnTo>
                      <a:lnTo>
                        <a:pt x="238" y="352"/>
                      </a:lnTo>
                      <a:lnTo>
                        <a:pt x="237" y="353"/>
                      </a:lnTo>
                      <a:lnTo>
                        <a:pt x="236" y="353"/>
                      </a:lnTo>
                      <a:lnTo>
                        <a:pt x="235" y="353"/>
                      </a:lnTo>
                      <a:lnTo>
                        <a:pt x="234" y="353"/>
                      </a:lnTo>
                      <a:lnTo>
                        <a:pt x="233" y="353"/>
                      </a:lnTo>
                      <a:lnTo>
                        <a:pt x="233" y="354"/>
                      </a:lnTo>
                      <a:lnTo>
                        <a:pt x="231" y="354"/>
                      </a:lnTo>
                      <a:lnTo>
                        <a:pt x="230" y="354"/>
                      </a:lnTo>
                      <a:lnTo>
                        <a:pt x="229" y="354"/>
                      </a:lnTo>
                      <a:lnTo>
                        <a:pt x="229" y="353"/>
                      </a:lnTo>
                      <a:lnTo>
                        <a:pt x="230" y="352"/>
                      </a:lnTo>
                      <a:lnTo>
                        <a:pt x="230" y="351"/>
                      </a:lnTo>
                      <a:lnTo>
                        <a:pt x="231" y="350"/>
                      </a:lnTo>
                      <a:lnTo>
                        <a:pt x="233" y="348"/>
                      </a:lnTo>
                      <a:lnTo>
                        <a:pt x="234" y="348"/>
                      </a:lnTo>
                      <a:lnTo>
                        <a:pt x="235" y="347"/>
                      </a:lnTo>
                      <a:lnTo>
                        <a:pt x="237" y="346"/>
                      </a:lnTo>
                      <a:lnTo>
                        <a:pt x="238" y="345"/>
                      </a:lnTo>
                      <a:lnTo>
                        <a:pt x="240" y="345"/>
                      </a:lnTo>
                      <a:lnTo>
                        <a:pt x="242" y="344"/>
                      </a:lnTo>
                      <a:lnTo>
                        <a:pt x="243" y="343"/>
                      </a:lnTo>
                      <a:lnTo>
                        <a:pt x="245" y="343"/>
                      </a:lnTo>
                      <a:lnTo>
                        <a:pt x="246" y="341"/>
                      </a:lnTo>
                      <a:lnTo>
                        <a:pt x="249" y="341"/>
                      </a:lnTo>
                      <a:lnTo>
                        <a:pt x="251" y="340"/>
                      </a:lnTo>
                      <a:lnTo>
                        <a:pt x="252" y="340"/>
                      </a:lnTo>
                      <a:lnTo>
                        <a:pt x="255" y="340"/>
                      </a:lnTo>
                      <a:lnTo>
                        <a:pt x="257" y="339"/>
                      </a:lnTo>
                      <a:lnTo>
                        <a:pt x="259" y="339"/>
                      </a:lnTo>
                      <a:lnTo>
                        <a:pt x="262" y="339"/>
                      </a:lnTo>
                      <a:lnTo>
                        <a:pt x="264" y="339"/>
                      </a:lnTo>
                      <a:lnTo>
                        <a:pt x="266" y="339"/>
                      </a:lnTo>
                      <a:lnTo>
                        <a:pt x="268" y="339"/>
                      </a:lnTo>
                      <a:lnTo>
                        <a:pt x="271" y="339"/>
                      </a:lnTo>
                      <a:lnTo>
                        <a:pt x="273" y="339"/>
                      </a:lnTo>
                      <a:lnTo>
                        <a:pt x="275" y="339"/>
                      </a:lnTo>
                      <a:lnTo>
                        <a:pt x="279" y="339"/>
                      </a:lnTo>
                      <a:lnTo>
                        <a:pt x="281" y="340"/>
                      </a:lnTo>
                      <a:lnTo>
                        <a:pt x="283" y="340"/>
                      </a:lnTo>
                      <a:lnTo>
                        <a:pt x="286" y="340"/>
                      </a:lnTo>
                      <a:lnTo>
                        <a:pt x="289" y="341"/>
                      </a:lnTo>
                      <a:lnTo>
                        <a:pt x="292" y="341"/>
                      </a:lnTo>
                      <a:lnTo>
                        <a:pt x="295" y="341"/>
                      </a:lnTo>
                      <a:lnTo>
                        <a:pt x="300" y="343"/>
                      </a:lnTo>
                      <a:lnTo>
                        <a:pt x="303" y="343"/>
                      </a:lnTo>
                      <a:lnTo>
                        <a:pt x="308" y="343"/>
                      </a:lnTo>
                      <a:lnTo>
                        <a:pt x="311" y="344"/>
                      </a:lnTo>
                      <a:lnTo>
                        <a:pt x="315" y="344"/>
                      </a:lnTo>
                      <a:lnTo>
                        <a:pt x="319" y="344"/>
                      </a:lnTo>
                      <a:lnTo>
                        <a:pt x="323" y="344"/>
                      </a:lnTo>
                      <a:lnTo>
                        <a:pt x="326" y="345"/>
                      </a:lnTo>
                      <a:lnTo>
                        <a:pt x="331" y="345"/>
                      </a:lnTo>
                      <a:lnTo>
                        <a:pt x="334" y="345"/>
                      </a:lnTo>
                      <a:lnTo>
                        <a:pt x="338" y="345"/>
                      </a:lnTo>
                      <a:lnTo>
                        <a:pt x="342" y="346"/>
                      </a:lnTo>
                      <a:lnTo>
                        <a:pt x="346" y="346"/>
                      </a:lnTo>
                      <a:lnTo>
                        <a:pt x="350" y="346"/>
                      </a:lnTo>
                      <a:lnTo>
                        <a:pt x="355" y="346"/>
                      </a:lnTo>
                      <a:lnTo>
                        <a:pt x="359" y="346"/>
                      </a:lnTo>
                      <a:lnTo>
                        <a:pt x="363" y="347"/>
                      </a:lnTo>
                      <a:lnTo>
                        <a:pt x="368" y="347"/>
                      </a:lnTo>
                      <a:lnTo>
                        <a:pt x="372" y="347"/>
                      </a:lnTo>
                      <a:lnTo>
                        <a:pt x="377" y="347"/>
                      </a:lnTo>
                      <a:lnTo>
                        <a:pt x="382" y="348"/>
                      </a:lnTo>
                      <a:lnTo>
                        <a:pt x="387" y="348"/>
                      </a:lnTo>
                      <a:lnTo>
                        <a:pt x="392" y="348"/>
                      </a:lnTo>
                      <a:lnTo>
                        <a:pt x="398" y="348"/>
                      </a:lnTo>
                      <a:lnTo>
                        <a:pt x="404" y="350"/>
                      </a:lnTo>
                      <a:lnTo>
                        <a:pt x="409" y="350"/>
                      </a:lnTo>
                      <a:lnTo>
                        <a:pt x="415" y="350"/>
                      </a:lnTo>
                      <a:lnTo>
                        <a:pt x="422" y="351"/>
                      </a:lnTo>
                      <a:lnTo>
                        <a:pt x="428" y="351"/>
                      </a:lnTo>
                      <a:lnTo>
                        <a:pt x="435" y="351"/>
                      </a:lnTo>
                      <a:lnTo>
                        <a:pt x="442" y="351"/>
                      </a:lnTo>
                      <a:lnTo>
                        <a:pt x="443" y="352"/>
                      </a:lnTo>
                      <a:lnTo>
                        <a:pt x="444" y="352"/>
                      </a:lnTo>
                      <a:lnTo>
                        <a:pt x="445" y="353"/>
                      </a:lnTo>
                      <a:lnTo>
                        <a:pt x="446" y="353"/>
                      </a:lnTo>
                      <a:lnTo>
                        <a:pt x="446" y="354"/>
                      </a:lnTo>
                      <a:lnTo>
                        <a:pt x="448" y="354"/>
                      </a:lnTo>
                      <a:lnTo>
                        <a:pt x="449" y="355"/>
                      </a:lnTo>
                      <a:lnTo>
                        <a:pt x="450" y="355"/>
                      </a:lnTo>
                      <a:lnTo>
                        <a:pt x="450" y="356"/>
                      </a:lnTo>
                      <a:lnTo>
                        <a:pt x="451" y="356"/>
                      </a:lnTo>
                      <a:lnTo>
                        <a:pt x="451" y="358"/>
                      </a:lnTo>
                      <a:lnTo>
                        <a:pt x="452" y="358"/>
                      </a:lnTo>
                      <a:lnTo>
                        <a:pt x="452" y="359"/>
                      </a:lnTo>
                      <a:lnTo>
                        <a:pt x="453" y="360"/>
                      </a:lnTo>
                      <a:lnTo>
                        <a:pt x="454" y="360"/>
                      </a:lnTo>
                      <a:lnTo>
                        <a:pt x="454" y="361"/>
                      </a:lnTo>
                      <a:lnTo>
                        <a:pt x="454" y="362"/>
                      </a:lnTo>
                      <a:lnTo>
                        <a:pt x="456" y="362"/>
                      </a:lnTo>
                      <a:lnTo>
                        <a:pt x="456" y="363"/>
                      </a:lnTo>
                      <a:lnTo>
                        <a:pt x="457" y="363"/>
                      </a:lnTo>
                      <a:lnTo>
                        <a:pt x="457" y="365"/>
                      </a:lnTo>
                      <a:lnTo>
                        <a:pt x="458" y="366"/>
                      </a:lnTo>
                      <a:lnTo>
                        <a:pt x="458" y="367"/>
                      </a:lnTo>
                      <a:lnTo>
                        <a:pt x="459" y="367"/>
                      </a:lnTo>
                      <a:lnTo>
                        <a:pt x="460" y="368"/>
                      </a:lnTo>
                      <a:lnTo>
                        <a:pt x="460" y="370"/>
                      </a:lnTo>
                      <a:lnTo>
                        <a:pt x="460" y="372"/>
                      </a:lnTo>
                      <a:lnTo>
                        <a:pt x="461" y="374"/>
                      </a:lnTo>
                      <a:lnTo>
                        <a:pt x="461" y="375"/>
                      </a:lnTo>
                      <a:lnTo>
                        <a:pt x="461" y="377"/>
                      </a:lnTo>
                      <a:lnTo>
                        <a:pt x="461" y="380"/>
                      </a:lnTo>
                      <a:lnTo>
                        <a:pt x="463" y="382"/>
                      </a:lnTo>
                      <a:lnTo>
                        <a:pt x="463" y="383"/>
                      </a:lnTo>
                      <a:lnTo>
                        <a:pt x="463" y="385"/>
                      </a:lnTo>
                      <a:lnTo>
                        <a:pt x="463" y="388"/>
                      </a:lnTo>
                      <a:lnTo>
                        <a:pt x="464" y="390"/>
                      </a:lnTo>
                      <a:lnTo>
                        <a:pt x="464" y="392"/>
                      </a:lnTo>
                      <a:lnTo>
                        <a:pt x="464" y="395"/>
                      </a:lnTo>
                      <a:lnTo>
                        <a:pt x="464" y="397"/>
                      </a:lnTo>
                      <a:lnTo>
                        <a:pt x="464" y="399"/>
                      </a:lnTo>
                      <a:lnTo>
                        <a:pt x="464" y="402"/>
                      </a:lnTo>
                      <a:lnTo>
                        <a:pt x="464" y="403"/>
                      </a:lnTo>
                      <a:lnTo>
                        <a:pt x="464" y="405"/>
                      </a:lnTo>
                      <a:lnTo>
                        <a:pt x="464" y="407"/>
                      </a:lnTo>
                      <a:lnTo>
                        <a:pt x="464" y="410"/>
                      </a:lnTo>
                      <a:lnTo>
                        <a:pt x="464" y="412"/>
                      </a:lnTo>
                      <a:lnTo>
                        <a:pt x="464" y="413"/>
                      </a:lnTo>
                      <a:lnTo>
                        <a:pt x="464" y="415"/>
                      </a:lnTo>
                      <a:lnTo>
                        <a:pt x="464" y="418"/>
                      </a:lnTo>
                      <a:lnTo>
                        <a:pt x="463" y="419"/>
                      </a:lnTo>
                      <a:lnTo>
                        <a:pt x="463" y="421"/>
                      </a:lnTo>
                      <a:lnTo>
                        <a:pt x="463" y="422"/>
                      </a:lnTo>
                      <a:lnTo>
                        <a:pt x="461" y="423"/>
                      </a:lnTo>
                      <a:lnTo>
                        <a:pt x="461" y="426"/>
                      </a:lnTo>
                      <a:lnTo>
                        <a:pt x="461" y="427"/>
                      </a:lnTo>
                      <a:lnTo>
                        <a:pt x="460" y="428"/>
                      </a:lnTo>
                      <a:lnTo>
                        <a:pt x="459" y="429"/>
                      </a:lnTo>
                      <a:lnTo>
                        <a:pt x="456" y="429"/>
                      </a:lnTo>
                      <a:lnTo>
                        <a:pt x="452" y="430"/>
                      </a:lnTo>
                      <a:lnTo>
                        <a:pt x="449" y="430"/>
                      </a:lnTo>
                      <a:lnTo>
                        <a:pt x="445" y="430"/>
                      </a:lnTo>
                      <a:lnTo>
                        <a:pt x="442" y="430"/>
                      </a:lnTo>
                      <a:lnTo>
                        <a:pt x="437" y="430"/>
                      </a:lnTo>
                      <a:lnTo>
                        <a:pt x="434" y="432"/>
                      </a:lnTo>
                      <a:lnTo>
                        <a:pt x="430" y="432"/>
                      </a:lnTo>
                      <a:lnTo>
                        <a:pt x="427" y="430"/>
                      </a:lnTo>
                      <a:lnTo>
                        <a:pt x="423" y="430"/>
                      </a:lnTo>
                      <a:lnTo>
                        <a:pt x="420" y="430"/>
                      </a:lnTo>
                      <a:lnTo>
                        <a:pt x="416" y="430"/>
                      </a:lnTo>
                      <a:lnTo>
                        <a:pt x="413" y="430"/>
                      </a:lnTo>
                      <a:lnTo>
                        <a:pt x="408" y="430"/>
                      </a:lnTo>
                      <a:lnTo>
                        <a:pt x="405" y="429"/>
                      </a:lnTo>
                      <a:lnTo>
                        <a:pt x="401" y="429"/>
                      </a:lnTo>
                      <a:lnTo>
                        <a:pt x="398" y="429"/>
                      </a:lnTo>
                      <a:lnTo>
                        <a:pt x="394" y="428"/>
                      </a:lnTo>
                      <a:lnTo>
                        <a:pt x="391" y="428"/>
                      </a:lnTo>
                      <a:lnTo>
                        <a:pt x="387" y="428"/>
                      </a:lnTo>
                      <a:lnTo>
                        <a:pt x="384" y="427"/>
                      </a:lnTo>
                      <a:lnTo>
                        <a:pt x="381" y="427"/>
                      </a:lnTo>
                      <a:lnTo>
                        <a:pt x="377" y="427"/>
                      </a:lnTo>
                      <a:lnTo>
                        <a:pt x="374" y="426"/>
                      </a:lnTo>
                      <a:lnTo>
                        <a:pt x="369" y="426"/>
                      </a:lnTo>
                      <a:lnTo>
                        <a:pt x="366" y="426"/>
                      </a:lnTo>
                      <a:lnTo>
                        <a:pt x="362" y="425"/>
                      </a:lnTo>
                      <a:lnTo>
                        <a:pt x="359" y="425"/>
                      </a:lnTo>
                      <a:lnTo>
                        <a:pt x="355" y="425"/>
                      </a:lnTo>
                      <a:lnTo>
                        <a:pt x="352" y="423"/>
                      </a:lnTo>
                      <a:lnTo>
                        <a:pt x="348" y="423"/>
                      </a:lnTo>
                      <a:lnTo>
                        <a:pt x="345" y="423"/>
                      </a:lnTo>
                      <a:lnTo>
                        <a:pt x="342" y="421"/>
                      </a:lnTo>
                      <a:lnTo>
                        <a:pt x="339" y="419"/>
                      </a:lnTo>
                      <a:lnTo>
                        <a:pt x="337" y="417"/>
                      </a:lnTo>
                      <a:lnTo>
                        <a:pt x="334" y="414"/>
                      </a:lnTo>
                      <a:lnTo>
                        <a:pt x="332" y="412"/>
                      </a:lnTo>
                      <a:lnTo>
                        <a:pt x="330" y="411"/>
                      </a:lnTo>
                      <a:lnTo>
                        <a:pt x="326" y="408"/>
                      </a:lnTo>
                      <a:lnTo>
                        <a:pt x="324" y="407"/>
                      </a:lnTo>
                      <a:lnTo>
                        <a:pt x="320" y="406"/>
                      </a:lnTo>
                      <a:lnTo>
                        <a:pt x="318" y="405"/>
                      </a:lnTo>
                      <a:lnTo>
                        <a:pt x="316" y="404"/>
                      </a:lnTo>
                      <a:lnTo>
                        <a:pt x="312" y="404"/>
                      </a:lnTo>
                      <a:lnTo>
                        <a:pt x="310" y="403"/>
                      </a:lnTo>
                      <a:lnTo>
                        <a:pt x="307" y="402"/>
                      </a:lnTo>
                      <a:lnTo>
                        <a:pt x="304" y="402"/>
                      </a:lnTo>
                      <a:lnTo>
                        <a:pt x="302" y="400"/>
                      </a:lnTo>
                      <a:lnTo>
                        <a:pt x="298" y="399"/>
                      </a:lnTo>
                      <a:lnTo>
                        <a:pt x="296" y="399"/>
                      </a:lnTo>
                      <a:lnTo>
                        <a:pt x="294" y="398"/>
                      </a:lnTo>
                      <a:lnTo>
                        <a:pt x="290" y="398"/>
                      </a:lnTo>
                      <a:lnTo>
                        <a:pt x="288" y="397"/>
                      </a:lnTo>
                      <a:lnTo>
                        <a:pt x="286" y="396"/>
                      </a:lnTo>
                      <a:lnTo>
                        <a:pt x="282" y="395"/>
                      </a:lnTo>
                      <a:lnTo>
                        <a:pt x="280" y="395"/>
                      </a:lnTo>
                      <a:lnTo>
                        <a:pt x="278" y="393"/>
                      </a:lnTo>
                      <a:lnTo>
                        <a:pt x="275" y="391"/>
                      </a:lnTo>
                      <a:lnTo>
                        <a:pt x="273" y="390"/>
                      </a:lnTo>
                      <a:lnTo>
                        <a:pt x="271" y="389"/>
                      </a:lnTo>
                      <a:lnTo>
                        <a:pt x="268" y="387"/>
                      </a:lnTo>
                      <a:lnTo>
                        <a:pt x="266" y="385"/>
                      </a:lnTo>
                      <a:lnTo>
                        <a:pt x="264" y="383"/>
                      </a:lnTo>
                      <a:lnTo>
                        <a:pt x="262" y="381"/>
                      </a:lnTo>
                      <a:lnTo>
                        <a:pt x="262" y="380"/>
                      </a:lnTo>
                      <a:lnTo>
                        <a:pt x="260" y="380"/>
                      </a:lnTo>
                      <a:lnTo>
                        <a:pt x="259" y="380"/>
                      </a:lnTo>
                      <a:lnTo>
                        <a:pt x="258" y="378"/>
                      </a:lnTo>
                      <a:lnTo>
                        <a:pt x="257" y="378"/>
                      </a:lnTo>
                      <a:lnTo>
                        <a:pt x="256" y="377"/>
                      </a:lnTo>
                      <a:lnTo>
                        <a:pt x="255" y="377"/>
                      </a:lnTo>
                      <a:lnTo>
                        <a:pt x="253" y="377"/>
                      </a:lnTo>
                      <a:lnTo>
                        <a:pt x="252" y="377"/>
                      </a:lnTo>
                      <a:lnTo>
                        <a:pt x="251" y="377"/>
                      </a:lnTo>
                      <a:lnTo>
                        <a:pt x="250" y="376"/>
                      </a:lnTo>
                      <a:lnTo>
                        <a:pt x="249" y="376"/>
                      </a:lnTo>
                      <a:lnTo>
                        <a:pt x="248" y="376"/>
                      </a:lnTo>
                      <a:lnTo>
                        <a:pt x="246" y="376"/>
                      </a:lnTo>
                      <a:lnTo>
                        <a:pt x="245" y="376"/>
                      </a:lnTo>
                      <a:lnTo>
                        <a:pt x="243" y="376"/>
                      </a:lnTo>
                      <a:lnTo>
                        <a:pt x="242" y="376"/>
                      </a:lnTo>
                      <a:lnTo>
                        <a:pt x="241" y="376"/>
                      </a:lnTo>
                      <a:lnTo>
                        <a:pt x="240" y="376"/>
                      </a:lnTo>
                      <a:lnTo>
                        <a:pt x="238" y="376"/>
                      </a:lnTo>
                      <a:lnTo>
                        <a:pt x="236" y="376"/>
                      </a:lnTo>
                      <a:lnTo>
                        <a:pt x="235" y="376"/>
                      </a:lnTo>
                      <a:lnTo>
                        <a:pt x="234" y="377"/>
                      </a:lnTo>
                      <a:lnTo>
                        <a:pt x="233" y="377"/>
                      </a:lnTo>
                      <a:lnTo>
                        <a:pt x="231" y="377"/>
                      </a:lnTo>
                      <a:lnTo>
                        <a:pt x="229" y="377"/>
                      </a:lnTo>
                      <a:lnTo>
                        <a:pt x="228" y="377"/>
                      </a:lnTo>
                      <a:lnTo>
                        <a:pt x="227" y="377"/>
                      </a:lnTo>
                      <a:lnTo>
                        <a:pt x="226" y="377"/>
                      </a:lnTo>
                      <a:lnTo>
                        <a:pt x="225" y="377"/>
                      </a:lnTo>
                      <a:lnTo>
                        <a:pt x="222" y="377"/>
                      </a:lnTo>
                      <a:lnTo>
                        <a:pt x="221" y="377"/>
                      </a:lnTo>
                      <a:lnTo>
                        <a:pt x="221" y="376"/>
                      </a:lnTo>
                      <a:lnTo>
                        <a:pt x="221" y="375"/>
                      </a:lnTo>
                      <a:lnTo>
                        <a:pt x="221" y="374"/>
                      </a:lnTo>
                      <a:lnTo>
                        <a:pt x="221" y="373"/>
                      </a:lnTo>
                      <a:lnTo>
                        <a:pt x="221" y="372"/>
                      </a:lnTo>
                      <a:lnTo>
                        <a:pt x="220" y="370"/>
                      </a:lnTo>
                      <a:lnTo>
                        <a:pt x="220" y="369"/>
                      </a:lnTo>
                      <a:lnTo>
                        <a:pt x="219" y="369"/>
                      </a:lnTo>
                      <a:lnTo>
                        <a:pt x="219" y="368"/>
                      </a:lnTo>
                      <a:lnTo>
                        <a:pt x="219" y="367"/>
                      </a:lnTo>
                      <a:lnTo>
                        <a:pt x="218" y="367"/>
                      </a:lnTo>
                      <a:lnTo>
                        <a:pt x="218" y="366"/>
                      </a:lnTo>
                      <a:lnTo>
                        <a:pt x="216" y="366"/>
                      </a:lnTo>
                      <a:lnTo>
                        <a:pt x="216" y="365"/>
                      </a:lnTo>
                      <a:lnTo>
                        <a:pt x="215" y="365"/>
                      </a:lnTo>
                      <a:lnTo>
                        <a:pt x="215" y="363"/>
                      </a:lnTo>
                      <a:lnTo>
                        <a:pt x="214" y="363"/>
                      </a:lnTo>
                      <a:lnTo>
                        <a:pt x="214" y="362"/>
                      </a:lnTo>
                      <a:lnTo>
                        <a:pt x="213" y="362"/>
                      </a:lnTo>
                      <a:lnTo>
                        <a:pt x="213" y="361"/>
                      </a:lnTo>
                      <a:lnTo>
                        <a:pt x="212" y="361"/>
                      </a:lnTo>
                      <a:lnTo>
                        <a:pt x="212" y="360"/>
                      </a:lnTo>
                      <a:lnTo>
                        <a:pt x="211" y="360"/>
                      </a:lnTo>
                      <a:lnTo>
                        <a:pt x="210" y="359"/>
                      </a:lnTo>
                      <a:lnTo>
                        <a:pt x="208" y="359"/>
                      </a:lnTo>
                      <a:lnTo>
                        <a:pt x="207" y="358"/>
                      </a:lnTo>
                      <a:lnTo>
                        <a:pt x="206" y="358"/>
                      </a:lnTo>
                      <a:lnTo>
                        <a:pt x="205" y="358"/>
                      </a:lnTo>
                      <a:lnTo>
                        <a:pt x="204" y="356"/>
                      </a:lnTo>
                      <a:lnTo>
                        <a:pt x="203" y="356"/>
                      </a:lnTo>
                      <a:lnTo>
                        <a:pt x="201" y="356"/>
                      </a:lnTo>
                      <a:lnTo>
                        <a:pt x="200" y="356"/>
                      </a:lnTo>
                      <a:lnTo>
                        <a:pt x="199" y="356"/>
                      </a:lnTo>
                      <a:lnTo>
                        <a:pt x="198" y="356"/>
                      </a:lnTo>
                      <a:lnTo>
                        <a:pt x="197" y="356"/>
                      </a:lnTo>
                      <a:lnTo>
                        <a:pt x="196" y="356"/>
                      </a:lnTo>
                      <a:lnTo>
                        <a:pt x="194" y="356"/>
                      </a:lnTo>
                      <a:lnTo>
                        <a:pt x="193" y="356"/>
                      </a:lnTo>
                      <a:lnTo>
                        <a:pt x="192" y="356"/>
                      </a:lnTo>
                      <a:lnTo>
                        <a:pt x="191" y="356"/>
                      </a:lnTo>
                      <a:lnTo>
                        <a:pt x="190" y="356"/>
                      </a:lnTo>
                      <a:lnTo>
                        <a:pt x="189" y="356"/>
                      </a:lnTo>
                      <a:lnTo>
                        <a:pt x="188" y="356"/>
                      </a:lnTo>
                      <a:lnTo>
                        <a:pt x="186" y="356"/>
                      </a:lnTo>
                      <a:lnTo>
                        <a:pt x="185" y="356"/>
                      </a:lnTo>
                      <a:lnTo>
                        <a:pt x="184" y="356"/>
                      </a:lnTo>
                      <a:lnTo>
                        <a:pt x="183" y="356"/>
                      </a:lnTo>
                      <a:lnTo>
                        <a:pt x="182" y="356"/>
                      </a:lnTo>
                      <a:lnTo>
                        <a:pt x="181" y="356"/>
                      </a:lnTo>
                      <a:lnTo>
                        <a:pt x="179" y="356"/>
                      </a:lnTo>
                      <a:lnTo>
                        <a:pt x="178" y="356"/>
                      </a:lnTo>
                      <a:lnTo>
                        <a:pt x="177" y="356"/>
                      </a:lnTo>
                      <a:lnTo>
                        <a:pt x="174" y="352"/>
                      </a:lnTo>
                      <a:lnTo>
                        <a:pt x="169" y="347"/>
                      </a:lnTo>
                      <a:lnTo>
                        <a:pt x="166" y="344"/>
                      </a:lnTo>
                      <a:lnTo>
                        <a:pt x="162" y="340"/>
                      </a:lnTo>
                      <a:lnTo>
                        <a:pt x="158" y="337"/>
                      </a:lnTo>
                      <a:lnTo>
                        <a:pt x="154" y="333"/>
                      </a:lnTo>
                      <a:lnTo>
                        <a:pt x="149" y="331"/>
                      </a:lnTo>
                      <a:lnTo>
                        <a:pt x="146" y="329"/>
                      </a:lnTo>
                      <a:lnTo>
                        <a:pt x="142" y="326"/>
                      </a:lnTo>
                      <a:lnTo>
                        <a:pt x="138" y="324"/>
                      </a:lnTo>
                      <a:lnTo>
                        <a:pt x="134" y="322"/>
                      </a:lnTo>
                      <a:lnTo>
                        <a:pt x="131" y="320"/>
                      </a:lnTo>
                      <a:lnTo>
                        <a:pt x="126" y="317"/>
                      </a:lnTo>
                      <a:lnTo>
                        <a:pt x="123" y="315"/>
                      </a:lnTo>
                      <a:lnTo>
                        <a:pt x="119" y="314"/>
                      </a:lnTo>
                      <a:lnTo>
                        <a:pt x="116" y="311"/>
                      </a:lnTo>
                      <a:lnTo>
                        <a:pt x="112" y="309"/>
                      </a:lnTo>
                      <a:lnTo>
                        <a:pt x="109" y="307"/>
                      </a:lnTo>
                      <a:lnTo>
                        <a:pt x="106" y="305"/>
                      </a:lnTo>
                      <a:lnTo>
                        <a:pt x="102" y="302"/>
                      </a:lnTo>
                      <a:lnTo>
                        <a:pt x="99" y="300"/>
                      </a:lnTo>
                      <a:lnTo>
                        <a:pt x="95" y="298"/>
                      </a:lnTo>
                      <a:lnTo>
                        <a:pt x="92" y="295"/>
                      </a:lnTo>
                      <a:lnTo>
                        <a:pt x="88" y="292"/>
                      </a:lnTo>
                      <a:lnTo>
                        <a:pt x="86" y="288"/>
                      </a:lnTo>
                      <a:lnTo>
                        <a:pt x="82" y="285"/>
                      </a:lnTo>
                      <a:lnTo>
                        <a:pt x="80" y="280"/>
                      </a:lnTo>
                      <a:lnTo>
                        <a:pt x="77" y="276"/>
                      </a:lnTo>
                      <a:lnTo>
                        <a:pt x="74" y="271"/>
                      </a:lnTo>
                      <a:lnTo>
                        <a:pt x="72" y="266"/>
                      </a:lnTo>
                      <a:lnTo>
                        <a:pt x="69" y="261"/>
                      </a:lnTo>
                      <a:lnTo>
                        <a:pt x="66" y="255"/>
                      </a:lnTo>
                      <a:lnTo>
                        <a:pt x="66" y="254"/>
                      </a:lnTo>
                      <a:lnTo>
                        <a:pt x="66" y="251"/>
                      </a:lnTo>
                      <a:lnTo>
                        <a:pt x="66" y="250"/>
                      </a:lnTo>
                      <a:lnTo>
                        <a:pt x="66" y="249"/>
                      </a:lnTo>
                      <a:lnTo>
                        <a:pt x="66" y="248"/>
                      </a:lnTo>
                      <a:lnTo>
                        <a:pt x="65" y="246"/>
                      </a:lnTo>
                      <a:lnTo>
                        <a:pt x="65" y="244"/>
                      </a:lnTo>
                      <a:lnTo>
                        <a:pt x="64" y="243"/>
                      </a:lnTo>
                      <a:lnTo>
                        <a:pt x="64" y="241"/>
                      </a:lnTo>
                      <a:lnTo>
                        <a:pt x="63" y="240"/>
                      </a:lnTo>
                      <a:lnTo>
                        <a:pt x="62" y="238"/>
                      </a:lnTo>
                      <a:lnTo>
                        <a:pt x="62" y="236"/>
                      </a:lnTo>
                      <a:lnTo>
                        <a:pt x="60" y="234"/>
                      </a:lnTo>
                      <a:lnTo>
                        <a:pt x="59" y="233"/>
                      </a:lnTo>
                      <a:lnTo>
                        <a:pt x="58" y="232"/>
                      </a:lnTo>
                      <a:lnTo>
                        <a:pt x="58" y="229"/>
                      </a:lnTo>
                      <a:lnTo>
                        <a:pt x="57" y="228"/>
                      </a:lnTo>
                      <a:lnTo>
                        <a:pt x="56" y="226"/>
                      </a:lnTo>
                      <a:lnTo>
                        <a:pt x="55" y="225"/>
                      </a:lnTo>
                      <a:lnTo>
                        <a:pt x="54" y="224"/>
                      </a:lnTo>
                      <a:lnTo>
                        <a:pt x="52" y="222"/>
                      </a:lnTo>
                      <a:lnTo>
                        <a:pt x="51" y="221"/>
                      </a:lnTo>
                      <a:lnTo>
                        <a:pt x="51" y="220"/>
                      </a:lnTo>
                      <a:lnTo>
                        <a:pt x="50" y="219"/>
                      </a:lnTo>
                      <a:lnTo>
                        <a:pt x="49" y="218"/>
                      </a:lnTo>
                      <a:lnTo>
                        <a:pt x="48" y="217"/>
                      </a:lnTo>
                      <a:lnTo>
                        <a:pt x="48" y="216"/>
                      </a:lnTo>
                      <a:lnTo>
                        <a:pt x="47" y="214"/>
                      </a:lnTo>
                      <a:lnTo>
                        <a:pt x="45" y="214"/>
                      </a:lnTo>
                      <a:lnTo>
                        <a:pt x="45" y="213"/>
                      </a:lnTo>
                      <a:lnTo>
                        <a:pt x="44" y="213"/>
                      </a:lnTo>
                      <a:lnTo>
                        <a:pt x="43" y="213"/>
                      </a:lnTo>
                      <a:lnTo>
                        <a:pt x="43" y="212"/>
                      </a:lnTo>
                      <a:lnTo>
                        <a:pt x="43" y="211"/>
                      </a:lnTo>
                      <a:lnTo>
                        <a:pt x="42" y="211"/>
                      </a:lnTo>
                      <a:lnTo>
                        <a:pt x="41" y="210"/>
                      </a:lnTo>
                      <a:lnTo>
                        <a:pt x="41" y="209"/>
                      </a:lnTo>
                      <a:lnTo>
                        <a:pt x="40" y="207"/>
                      </a:lnTo>
                      <a:lnTo>
                        <a:pt x="39" y="206"/>
                      </a:lnTo>
                      <a:lnTo>
                        <a:pt x="37" y="206"/>
                      </a:lnTo>
                      <a:lnTo>
                        <a:pt x="37" y="205"/>
                      </a:lnTo>
                      <a:lnTo>
                        <a:pt x="36" y="204"/>
                      </a:lnTo>
                      <a:lnTo>
                        <a:pt x="35" y="203"/>
                      </a:lnTo>
                      <a:lnTo>
                        <a:pt x="34" y="202"/>
                      </a:lnTo>
                      <a:lnTo>
                        <a:pt x="33" y="201"/>
                      </a:lnTo>
                      <a:lnTo>
                        <a:pt x="32" y="199"/>
                      </a:lnTo>
                      <a:lnTo>
                        <a:pt x="30" y="198"/>
                      </a:lnTo>
                      <a:lnTo>
                        <a:pt x="29" y="197"/>
                      </a:lnTo>
                      <a:lnTo>
                        <a:pt x="28" y="196"/>
                      </a:lnTo>
                      <a:lnTo>
                        <a:pt x="27" y="195"/>
                      </a:lnTo>
                      <a:lnTo>
                        <a:pt x="27" y="194"/>
                      </a:lnTo>
                      <a:lnTo>
                        <a:pt x="26" y="192"/>
                      </a:lnTo>
                      <a:lnTo>
                        <a:pt x="25" y="191"/>
                      </a:lnTo>
                      <a:lnTo>
                        <a:pt x="23" y="190"/>
                      </a:lnTo>
                      <a:lnTo>
                        <a:pt x="22" y="189"/>
                      </a:lnTo>
                      <a:lnTo>
                        <a:pt x="22" y="188"/>
                      </a:lnTo>
                      <a:lnTo>
                        <a:pt x="21" y="187"/>
                      </a:lnTo>
                      <a:lnTo>
                        <a:pt x="20" y="184"/>
                      </a:lnTo>
                      <a:lnTo>
                        <a:pt x="20" y="183"/>
                      </a:lnTo>
                      <a:lnTo>
                        <a:pt x="19" y="182"/>
                      </a:lnTo>
                      <a:lnTo>
                        <a:pt x="19" y="181"/>
                      </a:lnTo>
                      <a:lnTo>
                        <a:pt x="19" y="180"/>
                      </a:lnTo>
                      <a:lnTo>
                        <a:pt x="18" y="177"/>
                      </a:lnTo>
                      <a:lnTo>
                        <a:pt x="18" y="176"/>
                      </a:lnTo>
                      <a:lnTo>
                        <a:pt x="18" y="175"/>
                      </a:lnTo>
                      <a:lnTo>
                        <a:pt x="17" y="175"/>
                      </a:lnTo>
                      <a:lnTo>
                        <a:pt x="17" y="174"/>
                      </a:lnTo>
                      <a:lnTo>
                        <a:pt x="17" y="173"/>
                      </a:lnTo>
                      <a:lnTo>
                        <a:pt x="15" y="173"/>
                      </a:lnTo>
                      <a:lnTo>
                        <a:pt x="15" y="172"/>
                      </a:lnTo>
                      <a:lnTo>
                        <a:pt x="15" y="171"/>
                      </a:lnTo>
                      <a:lnTo>
                        <a:pt x="14" y="171"/>
                      </a:lnTo>
                      <a:lnTo>
                        <a:pt x="14" y="169"/>
                      </a:lnTo>
                      <a:lnTo>
                        <a:pt x="13" y="168"/>
                      </a:lnTo>
                      <a:lnTo>
                        <a:pt x="13" y="167"/>
                      </a:lnTo>
                      <a:lnTo>
                        <a:pt x="12" y="167"/>
                      </a:lnTo>
                      <a:lnTo>
                        <a:pt x="12" y="166"/>
                      </a:lnTo>
                      <a:lnTo>
                        <a:pt x="11" y="165"/>
                      </a:lnTo>
                      <a:lnTo>
                        <a:pt x="11" y="164"/>
                      </a:lnTo>
                      <a:lnTo>
                        <a:pt x="10" y="164"/>
                      </a:lnTo>
                      <a:lnTo>
                        <a:pt x="10" y="162"/>
                      </a:lnTo>
                      <a:lnTo>
                        <a:pt x="8" y="161"/>
                      </a:lnTo>
                      <a:lnTo>
                        <a:pt x="7" y="160"/>
                      </a:lnTo>
                      <a:lnTo>
                        <a:pt x="7" y="159"/>
                      </a:lnTo>
                      <a:lnTo>
                        <a:pt x="6" y="159"/>
                      </a:lnTo>
                      <a:lnTo>
                        <a:pt x="6" y="158"/>
                      </a:lnTo>
                      <a:lnTo>
                        <a:pt x="5" y="158"/>
                      </a:lnTo>
                      <a:lnTo>
                        <a:pt x="5" y="157"/>
                      </a:lnTo>
                      <a:lnTo>
                        <a:pt x="4" y="157"/>
                      </a:lnTo>
                      <a:lnTo>
                        <a:pt x="3" y="155"/>
                      </a:lnTo>
                      <a:lnTo>
                        <a:pt x="2" y="155"/>
                      </a:lnTo>
                      <a:lnTo>
                        <a:pt x="2" y="154"/>
                      </a:lnTo>
                      <a:lnTo>
                        <a:pt x="2" y="153"/>
                      </a:lnTo>
                      <a:lnTo>
                        <a:pt x="2" y="152"/>
                      </a:lnTo>
                      <a:lnTo>
                        <a:pt x="2" y="151"/>
                      </a:lnTo>
                      <a:lnTo>
                        <a:pt x="2" y="150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2" y="146"/>
                      </a:lnTo>
                      <a:lnTo>
                        <a:pt x="2" y="145"/>
                      </a:lnTo>
                      <a:lnTo>
                        <a:pt x="2" y="144"/>
                      </a:lnTo>
                      <a:lnTo>
                        <a:pt x="2" y="143"/>
                      </a:lnTo>
                      <a:lnTo>
                        <a:pt x="2" y="142"/>
                      </a:lnTo>
                      <a:lnTo>
                        <a:pt x="2" y="140"/>
                      </a:lnTo>
                      <a:lnTo>
                        <a:pt x="2" y="139"/>
                      </a:lnTo>
                      <a:lnTo>
                        <a:pt x="2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close/>
                      <a:moveTo>
                        <a:pt x="384" y="45"/>
                      </a:moveTo>
                      <a:lnTo>
                        <a:pt x="417" y="85"/>
                      </a:lnTo>
                      <a:lnTo>
                        <a:pt x="419" y="87"/>
                      </a:lnTo>
                      <a:lnTo>
                        <a:pt x="420" y="90"/>
                      </a:lnTo>
                      <a:lnTo>
                        <a:pt x="421" y="91"/>
                      </a:lnTo>
                      <a:lnTo>
                        <a:pt x="422" y="93"/>
                      </a:lnTo>
                      <a:lnTo>
                        <a:pt x="422" y="95"/>
                      </a:lnTo>
                      <a:lnTo>
                        <a:pt x="423" y="98"/>
                      </a:lnTo>
                      <a:lnTo>
                        <a:pt x="424" y="99"/>
                      </a:lnTo>
                      <a:lnTo>
                        <a:pt x="426" y="101"/>
                      </a:lnTo>
                      <a:lnTo>
                        <a:pt x="427" y="104"/>
                      </a:lnTo>
                      <a:lnTo>
                        <a:pt x="427" y="105"/>
                      </a:lnTo>
                      <a:lnTo>
                        <a:pt x="428" y="107"/>
                      </a:lnTo>
                      <a:lnTo>
                        <a:pt x="429" y="109"/>
                      </a:lnTo>
                      <a:lnTo>
                        <a:pt x="429" y="112"/>
                      </a:lnTo>
                      <a:lnTo>
                        <a:pt x="430" y="113"/>
                      </a:lnTo>
                      <a:lnTo>
                        <a:pt x="431" y="115"/>
                      </a:lnTo>
                      <a:lnTo>
                        <a:pt x="431" y="117"/>
                      </a:lnTo>
                      <a:lnTo>
                        <a:pt x="433" y="119"/>
                      </a:lnTo>
                      <a:lnTo>
                        <a:pt x="433" y="121"/>
                      </a:lnTo>
                      <a:lnTo>
                        <a:pt x="434" y="123"/>
                      </a:lnTo>
                      <a:lnTo>
                        <a:pt x="434" y="125"/>
                      </a:lnTo>
                      <a:lnTo>
                        <a:pt x="435" y="128"/>
                      </a:lnTo>
                      <a:lnTo>
                        <a:pt x="435" y="129"/>
                      </a:lnTo>
                      <a:lnTo>
                        <a:pt x="436" y="131"/>
                      </a:lnTo>
                      <a:lnTo>
                        <a:pt x="436" y="134"/>
                      </a:lnTo>
                      <a:lnTo>
                        <a:pt x="437" y="136"/>
                      </a:lnTo>
                      <a:lnTo>
                        <a:pt x="437" y="137"/>
                      </a:lnTo>
                      <a:lnTo>
                        <a:pt x="437" y="139"/>
                      </a:lnTo>
                      <a:lnTo>
                        <a:pt x="438" y="142"/>
                      </a:lnTo>
                      <a:lnTo>
                        <a:pt x="438" y="144"/>
                      </a:lnTo>
                      <a:lnTo>
                        <a:pt x="438" y="146"/>
                      </a:lnTo>
                      <a:lnTo>
                        <a:pt x="438" y="149"/>
                      </a:lnTo>
                      <a:lnTo>
                        <a:pt x="438" y="150"/>
                      </a:lnTo>
                      <a:lnTo>
                        <a:pt x="439" y="151"/>
                      </a:lnTo>
                      <a:lnTo>
                        <a:pt x="442" y="153"/>
                      </a:lnTo>
                      <a:lnTo>
                        <a:pt x="443" y="154"/>
                      </a:lnTo>
                      <a:lnTo>
                        <a:pt x="444" y="155"/>
                      </a:lnTo>
                      <a:lnTo>
                        <a:pt x="445" y="157"/>
                      </a:lnTo>
                      <a:lnTo>
                        <a:pt x="446" y="158"/>
                      </a:lnTo>
                      <a:lnTo>
                        <a:pt x="449" y="160"/>
                      </a:lnTo>
                      <a:lnTo>
                        <a:pt x="450" y="161"/>
                      </a:lnTo>
                      <a:lnTo>
                        <a:pt x="452" y="164"/>
                      </a:lnTo>
                      <a:lnTo>
                        <a:pt x="453" y="165"/>
                      </a:lnTo>
                      <a:lnTo>
                        <a:pt x="454" y="167"/>
                      </a:lnTo>
                      <a:lnTo>
                        <a:pt x="457" y="168"/>
                      </a:lnTo>
                      <a:lnTo>
                        <a:pt x="458" y="171"/>
                      </a:lnTo>
                      <a:lnTo>
                        <a:pt x="460" y="172"/>
                      </a:lnTo>
                      <a:lnTo>
                        <a:pt x="461" y="174"/>
                      </a:lnTo>
                      <a:lnTo>
                        <a:pt x="464" y="175"/>
                      </a:lnTo>
                      <a:lnTo>
                        <a:pt x="465" y="177"/>
                      </a:lnTo>
                      <a:lnTo>
                        <a:pt x="467" y="180"/>
                      </a:lnTo>
                      <a:lnTo>
                        <a:pt x="469" y="181"/>
                      </a:lnTo>
                      <a:lnTo>
                        <a:pt x="471" y="183"/>
                      </a:lnTo>
                      <a:lnTo>
                        <a:pt x="473" y="186"/>
                      </a:lnTo>
                      <a:lnTo>
                        <a:pt x="474" y="187"/>
                      </a:lnTo>
                      <a:lnTo>
                        <a:pt x="476" y="189"/>
                      </a:lnTo>
                      <a:lnTo>
                        <a:pt x="479" y="191"/>
                      </a:lnTo>
                      <a:lnTo>
                        <a:pt x="480" y="192"/>
                      </a:lnTo>
                      <a:lnTo>
                        <a:pt x="482" y="195"/>
                      </a:lnTo>
                      <a:lnTo>
                        <a:pt x="483" y="197"/>
                      </a:lnTo>
                      <a:lnTo>
                        <a:pt x="486" y="198"/>
                      </a:lnTo>
                      <a:lnTo>
                        <a:pt x="487" y="201"/>
                      </a:lnTo>
                      <a:lnTo>
                        <a:pt x="489" y="202"/>
                      </a:lnTo>
                      <a:lnTo>
                        <a:pt x="490" y="204"/>
                      </a:lnTo>
                      <a:lnTo>
                        <a:pt x="493" y="205"/>
                      </a:lnTo>
                      <a:lnTo>
                        <a:pt x="494" y="206"/>
                      </a:lnTo>
                      <a:lnTo>
                        <a:pt x="494" y="209"/>
                      </a:lnTo>
                      <a:lnTo>
                        <a:pt x="495" y="210"/>
                      </a:lnTo>
                      <a:lnTo>
                        <a:pt x="496" y="211"/>
                      </a:lnTo>
                      <a:lnTo>
                        <a:pt x="496" y="212"/>
                      </a:lnTo>
                      <a:lnTo>
                        <a:pt x="497" y="213"/>
                      </a:lnTo>
                      <a:lnTo>
                        <a:pt x="497" y="216"/>
                      </a:lnTo>
                      <a:lnTo>
                        <a:pt x="498" y="217"/>
                      </a:lnTo>
                      <a:lnTo>
                        <a:pt x="500" y="218"/>
                      </a:lnTo>
                      <a:lnTo>
                        <a:pt x="500" y="219"/>
                      </a:lnTo>
                      <a:lnTo>
                        <a:pt x="501" y="220"/>
                      </a:lnTo>
                      <a:lnTo>
                        <a:pt x="501" y="221"/>
                      </a:lnTo>
                      <a:lnTo>
                        <a:pt x="502" y="224"/>
                      </a:lnTo>
                      <a:lnTo>
                        <a:pt x="502" y="225"/>
                      </a:lnTo>
                      <a:lnTo>
                        <a:pt x="503" y="226"/>
                      </a:lnTo>
                      <a:lnTo>
                        <a:pt x="504" y="227"/>
                      </a:lnTo>
                      <a:lnTo>
                        <a:pt x="504" y="228"/>
                      </a:lnTo>
                      <a:lnTo>
                        <a:pt x="505" y="231"/>
                      </a:lnTo>
                      <a:lnTo>
                        <a:pt x="506" y="232"/>
                      </a:lnTo>
                      <a:lnTo>
                        <a:pt x="506" y="234"/>
                      </a:lnTo>
                      <a:lnTo>
                        <a:pt x="508" y="235"/>
                      </a:lnTo>
                      <a:lnTo>
                        <a:pt x="509" y="238"/>
                      </a:lnTo>
                      <a:lnTo>
                        <a:pt x="510" y="239"/>
                      </a:lnTo>
                      <a:lnTo>
                        <a:pt x="511" y="241"/>
                      </a:lnTo>
                      <a:lnTo>
                        <a:pt x="512" y="242"/>
                      </a:lnTo>
                      <a:lnTo>
                        <a:pt x="513" y="244"/>
                      </a:lnTo>
                      <a:lnTo>
                        <a:pt x="515" y="247"/>
                      </a:lnTo>
                      <a:lnTo>
                        <a:pt x="516" y="249"/>
                      </a:lnTo>
                      <a:lnTo>
                        <a:pt x="518" y="251"/>
                      </a:lnTo>
                      <a:lnTo>
                        <a:pt x="519" y="254"/>
                      </a:lnTo>
                      <a:lnTo>
                        <a:pt x="520" y="257"/>
                      </a:lnTo>
                      <a:lnTo>
                        <a:pt x="523" y="259"/>
                      </a:lnTo>
                      <a:lnTo>
                        <a:pt x="525" y="259"/>
                      </a:lnTo>
                      <a:lnTo>
                        <a:pt x="526" y="259"/>
                      </a:lnTo>
                      <a:lnTo>
                        <a:pt x="528" y="259"/>
                      </a:lnTo>
                      <a:lnTo>
                        <a:pt x="531" y="259"/>
                      </a:lnTo>
                      <a:lnTo>
                        <a:pt x="532" y="259"/>
                      </a:lnTo>
                      <a:lnTo>
                        <a:pt x="534" y="259"/>
                      </a:lnTo>
                      <a:lnTo>
                        <a:pt x="537" y="259"/>
                      </a:lnTo>
                      <a:lnTo>
                        <a:pt x="539" y="259"/>
                      </a:lnTo>
                      <a:lnTo>
                        <a:pt x="540" y="259"/>
                      </a:lnTo>
                      <a:lnTo>
                        <a:pt x="542" y="261"/>
                      </a:lnTo>
                      <a:lnTo>
                        <a:pt x="543" y="261"/>
                      </a:lnTo>
                      <a:lnTo>
                        <a:pt x="546" y="262"/>
                      </a:lnTo>
                      <a:lnTo>
                        <a:pt x="548" y="262"/>
                      </a:lnTo>
                      <a:lnTo>
                        <a:pt x="549" y="263"/>
                      </a:lnTo>
                      <a:lnTo>
                        <a:pt x="552" y="264"/>
                      </a:lnTo>
                      <a:lnTo>
                        <a:pt x="553" y="264"/>
                      </a:lnTo>
                      <a:lnTo>
                        <a:pt x="555" y="265"/>
                      </a:lnTo>
                      <a:lnTo>
                        <a:pt x="556" y="266"/>
                      </a:lnTo>
                      <a:lnTo>
                        <a:pt x="557" y="268"/>
                      </a:lnTo>
                      <a:lnTo>
                        <a:pt x="560" y="269"/>
                      </a:lnTo>
                      <a:lnTo>
                        <a:pt x="561" y="271"/>
                      </a:lnTo>
                      <a:lnTo>
                        <a:pt x="563" y="272"/>
                      </a:lnTo>
                      <a:lnTo>
                        <a:pt x="564" y="273"/>
                      </a:lnTo>
                      <a:lnTo>
                        <a:pt x="565" y="276"/>
                      </a:lnTo>
                      <a:lnTo>
                        <a:pt x="568" y="278"/>
                      </a:lnTo>
                      <a:lnTo>
                        <a:pt x="569" y="279"/>
                      </a:lnTo>
                      <a:lnTo>
                        <a:pt x="570" y="281"/>
                      </a:lnTo>
                      <a:lnTo>
                        <a:pt x="571" y="284"/>
                      </a:lnTo>
                      <a:lnTo>
                        <a:pt x="572" y="286"/>
                      </a:lnTo>
                      <a:lnTo>
                        <a:pt x="573" y="288"/>
                      </a:lnTo>
                      <a:lnTo>
                        <a:pt x="576" y="292"/>
                      </a:lnTo>
                      <a:lnTo>
                        <a:pt x="577" y="294"/>
                      </a:lnTo>
                      <a:lnTo>
                        <a:pt x="599" y="303"/>
                      </a:lnTo>
                      <a:lnTo>
                        <a:pt x="600" y="305"/>
                      </a:lnTo>
                      <a:lnTo>
                        <a:pt x="602" y="306"/>
                      </a:lnTo>
                      <a:lnTo>
                        <a:pt x="605" y="307"/>
                      </a:lnTo>
                      <a:lnTo>
                        <a:pt x="606" y="309"/>
                      </a:lnTo>
                      <a:lnTo>
                        <a:pt x="608" y="310"/>
                      </a:lnTo>
                      <a:lnTo>
                        <a:pt x="609" y="311"/>
                      </a:lnTo>
                      <a:lnTo>
                        <a:pt x="610" y="314"/>
                      </a:lnTo>
                      <a:lnTo>
                        <a:pt x="612" y="315"/>
                      </a:lnTo>
                      <a:lnTo>
                        <a:pt x="613" y="316"/>
                      </a:lnTo>
                      <a:lnTo>
                        <a:pt x="614" y="318"/>
                      </a:lnTo>
                      <a:lnTo>
                        <a:pt x="614" y="320"/>
                      </a:lnTo>
                      <a:lnTo>
                        <a:pt x="615" y="321"/>
                      </a:lnTo>
                      <a:lnTo>
                        <a:pt x="615" y="323"/>
                      </a:lnTo>
                      <a:lnTo>
                        <a:pt x="615" y="324"/>
                      </a:lnTo>
                      <a:lnTo>
                        <a:pt x="615" y="325"/>
                      </a:lnTo>
                      <a:lnTo>
                        <a:pt x="615" y="328"/>
                      </a:lnTo>
                      <a:lnTo>
                        <a:pt x="615" y="329"/>
                      </a:lnTo>
                      <a:lnTo>
                        <a:pt x="615" y="330"/>
                      </a:lnTo>
                      <a:lnTo>
                        <a:pt x="614" y="331"/>
                      </a:lnTo>
                      <a:lnTo>
                        <a:pt x="614" y="332"/>
                      </a:lnTo>
                      <a:lnTo>
                        <a:pt x="613" y="333"/>
                      </a:lnTo>
                      <a:lnTo>
                        <a:pt x="612" y="335"/>
                      </a:lnTo>
                      <a:lnTo>
                        <a:pt x="612" y="336"/>
                      </a:lnTo>
                      <a:lnTo>
                        <a:pt x="610" y="337"/>
                      </a:lnTo>
                      <a:lnTo>
                        <a:pt x="609" y="338"/>
                      </a:lnTo>
                      <a:lnTo>
                        <a:pt x="608" y="338"/>
                      </a:lnTo>
                      <a:lnTo>
                        <a:pt x="606" y="339"/>
                      </a:lnTo>
                      <a:lnTo>
                        <a:pt x="605" y="339"/>
                      </a:lnTo>
                      <a:lnTo>
                        <a:pt x="604" y="339"/>
                      </a:lnTo>
                      <a:lnTo>
                        <a:pt x="601" y="340"/>
                      </a:lnTo>
                      <a:lnTo>
                        <a:pt x="600" y="340"/>
                      </a:lnTo>
                      <a:lnTo>
                        <a:pt x="598" y="340"/>
                      </a:lnTo>
                      <a:lnTo>
                        <a:pt x="597" y="339"/>
                      </a:lnTo>
                      <a:lnTo>
                        <a:pt x="595" y="339"/>
                      </a:lnTo>
                      <a:lnTo>
                        <a:pt x="594" y="338"/>
                      </a:lnTo>
                      <a:lnTo>
                        <a:pt x="593" y="337"/>
                      </a:lnTo>
                      <a:lnTo>
                        <a:pt x="592" y="337"/>
                      </a:lnTo>
                      <a:lnTo>
                        <a:pt x="592" y="336"/>
                      </a:lnTo>
                      <a:lnTo>
                        <a:pt x="591" y="336"/>
                      </a:lnTo>
                      <a:lnTo>
                        <a:pt x="591" y="335"/>
                      </a:lnTo>
                      <a:lnTo>
                        <a:pt x="590" y="335"/>
                      </a:lnTo>
                      <a:lnTo>
                        <a:pt x="589" y="333"/>
                      </a:lnTo>
                      <a:lnTo>
                        <a:pt x="587" y="332"/>
                      </a:lnTo>
                      <a:lnTo>
                        <a:pt x="586" y="332"/>
                      </a:lnTo>
                      <a:lnTo>
                        <a:pt x="585" y="331"/>
                      </a:lnTo>
                      <a:lnTo>
                        <a:pt x="584" y="331"/>
                      </a:lnTo>
                      <a:lnTo>
                        <a:pt x="583" y="330"/>
                      </a:lnTo>
                      <a:lnTo>
                        <a:pt x="582" y="329"/>
                      </a:lnTo>
                      <a:lnTo>
                        <a:pt x="580" y="329"/>
                      </a:lnTo>
                      <a:lnTo>
                        <a:pt x="579" y="328"/>
                      </a:lnTo>
                      <a:lnTo>
                        <a:pt x="578" y="328"/>
                      </a:lnTo>
                      <a:lnTo>
                        <a:pt x="577" y="326"/>
                      </a:lnTo>
                      <a:lnTo>
                        <a:pt x="576" y="326"/>
                      </a:lnTo>
                      <a:lnTo>
                        <a:pt x="575" y="325"/>
                      </a:lnTo>
                      <a:lnTo>
                        <a:pt x="573" y="325"/>
                      </a:lnTo>
                      <a:lnTo>
                        <a:pt x="572" y="325"/>
                      </a:lnTo>
                      <a:lnTo>
                        <a:pt x="571" y="324"/>
                      </a:lnTo>
                      <a:lnTo>
                        <a:pt x="570" y="324"/>
                      </a:lnTo>
                      <a:lnTo>
                        <a:pt x="569" y="323"/>
                      </a:lnTo>
                      <a:lnTo>
                        <a:pt x="569" y="322"/>
                      </a:lnTo>
                      <a:lnTo>
                        <a:pt x="568" y="322"/>
                      </a:lnTo>
                      <a:lnTo>
                        <a:pt x="567" y="321"/>
                      </a:lnTo>
                      <a:lnTo>
                        <a:pt x="565" y="320"/>
                      </a:lnTo>
                      <a:lnTo>
                        <a:pt x="565" y="318"/>
                      </a:lnTo>
                      <a:lnTo>
                        <a:pt x="564" y="318"/>
                      </a:lnTo>
                      <a:lnTo>
                        <a:pt x="563" y="317"/>
                      </a:lnTo>
                      <a:lnTo>
                        <a:pt x="563" y="316"/>
                      </a:lnTo>
                      <a:lnTo>
                        <a:pt x="562" y="315"/>
                      </a:lnTo>
                      <a:lnTo>
                        <a:pt x="561" y="314"/>
                      </a:lnTo>
                      <a:lnTo>
                        <a:pt x="561" y="313"/>
                      </a:lnTo>
                      <a:lnTo>
                        <a:pt x="560" y="311"/>
                      </a:lnTo>
                      <a:lnTo>
                        <a:pt x="560" y="310"/>
                      </a:lnTo>
                      <a:lnTo>
                        <a:pt x="558" y="309"/>
                      </a:lnTo>
                      <a:lnTo>
                        <a:pt x="557" y="308"/>
                      </a:lnTo>
                      <a:lnTo>
                        <a:pt x="557" y="307"/>
                      </a:lnTo>
                      <a:lnTo>
                        <a:pt x="556" y="306"/>
                      </a:lnTo>
                      <a:lnTo>
                        <a:pt x="556" y="305"/>
                      </a:lnTo>
                      <a:lnTo>
                        <a:pt x="555" y="303"/>
                      </a:lnTo>
                      <a:lnTo>
                        <a:pt x="555" y="302"/>
                      </a:lnTo>
                      <a:lnTo>
                        <a:pt x="554" y="301"/>
                      </a:lnTo>
                      <a:lnTo>
                        <a:pt x="554" y="300"/>
                      </a:lnTo>
                      <a:lnTo>
                        <a:pt x="553" y="300"/>
                      </a:lnTo>
                      <a:lnTo>
                        <a:pt x="552" y="299"/>
                      </a:lnTo>
                      <a:lnTo>
                        <a:pt x="552" y="298"/>
                      </a:lnTo>
                      <a:lnTo>
                        <a:pt x="550" y="296"/>
                      </a:lnTo>
                      <a:lnTo>
                        <a:pt x="549" y="295"/>
                      </a:lnTo>
                      <a:lnTo>
                        <a:pt x="548" y="295"/>
                      </a:lnTo>
                      <a:lnTo>
                        <a:pt x="547" y="295"/>
                      </a:lnTo>
                      <a:lnTo>
                        <a:pt x="545" y="295"/>
                      </a:lnTo>
                      <a:lnTo>
                        <a:pt x="543" y="295"/>
                      </a:lnTo>
                      <a:lnTo>
                        <a:pt x="542" y="296"/>
                      </a:lnTo>
                      <a:lnTo>
                        <a:pt x="540" y="296"/>
                      </a:lnTo>
                      <a:lnTo>
                        <a:pt x="539" y="296"/>
                      </a:lnTo>
                      <a:lnTo>
                        <a:pt x="538" y="296"/>
                      </a:lnTo>
                      <a:lnTo>
                        <a:pt x="535" y="296"/>
                      </a:lnTo>
                      <a:lnTo>
                        <a:pt x="534" y="298"/>
                      </a:lnTo>
                      <a:lnTo>
                        <a:pt x="532" y="298"/>
                      </a:lnTo>
                      <a:lnTo>
                        <a:pt x="531" y="298"/>
                      </a:lnTo>
                      <a:lnTo>
                        <a:pt x="528" y="299"/>
                      </a:lnTo>
                      <a:lnTo>
                        <a:pt x="527" y="299"/>
                      </a:lnTo>
                      <a:lnTo>
                        <a:pt x="526" y="299"/>
                      </a:lnTo>
                      <a:lnTo>
                        <a:pt x="524" y="300"/>
                      </a:lnTo>
                      <a:lnTo>
                        <a:pt x="523" y="300"/>
                      </a:lnTo>
                      <a:lnTo>
                        <a:pt x="520" y="300"/>
                      </a:lnTo>
                      <a:lnTo>
                        <a:pt x="519" y="301"/>
                      </a:lnTo>
                      <a:lnTo>
                        <a:pt x="517" y="301"/>
                      </a:lnTo>
                      <a:lnTo>
                        <a:pt x="516" y="301"/>
                      </a:lnTo>
                      <a:lnTo>
                        <a:pt x="513" y="302"/>
                      </a:lnTo>
                      <a:lnTo>
                        <a:pt x="512" y="302"/>
                      </a:lnTo>
                      <a:lnTo>
                        <a:pt x="511" y="302"/>
                      </a:lnTo>
                      <a:lnTo>
                        <a:pt x="509" y="302"/>
                      </a:lnTo>
                      <a:lnTo>
                        <a:pt x="508" y="303"/>
                      </a:lnTo>
                      <a:lnTo>
                        <a:pt x="506" y="303"/>
                      </a:lnTo>
                      <a:lnTo>
                        <a:pt x="504" y="303"/>
                      </a:lnTo>
                      <a:lnTo>
                        <a:pt x="503" y="303"/>
                      </a:lnTo>
                      <a:lnTo>
                        <a:pt x="502" y="303"/>
                      </a:lnTo>
                      <a:lnTo>
                        <a:pt x="500" y="303"/>
                      </a:lnTo>
                      <a:lnTo>
                        <a:pt x="498" y="303"/>
                      </a:lnTo>
                      <a:lnTo>
                        <a:pt x="497" y="303"/>
                      </a:lnTo>
                      <a:lnTo>
                        <a:pt x="496" y="303"/>
                      </a:lnTo>
                      <a:lnTo>
                        <a:pt x="494" y="303"/>
                      </a:lnTo>
                      <a:lnTo>
                        <a:pt x="493" y="303"/>
                      </a:lnTo>
                      <a:lnTo>
                        <a:pt x="491" y="303"/>
                      </a:lnTo>
                      <a:lnTo>
                        <a:pt x="490" y="305"/>
                      </a:lnTo>
                      <a:lnTo>
                        <a:pt x="489" y="305"/>
                      </a:lnTo>
                      <a:lnTo>
                        <a:pt x="488" y="305"/>
                      </a:lnTo>
                      <a:lnTo>
                        <a:pt x="487" y="306"/>
                      </a:lnTo>
                      <a:lnTo>
                        <a:pt x="486" y="306"/>
                      </a:lnTo>
                      <a:lnTo>
                        <a:pt x="485" y="306"/>
                      </a:lnTo>
                      <a:lnTo>
                        <a:pt x="483" y="307"/>
                      </a:lnTo>
                      <a:lnTo>
                        <a:pt x="482" y="307"/>
                      </a:lnTo>
                      <a:lnTo>
                        <a:pt x="481" y="307"/>
                      </a:lnTo>
                      <a:lnTo>
                        <a:pt x="480" y="308"/>
                      </a:lnTo>
                      <a:lnTo>
                        <a:pt x="479" y="308"/>
                      </a:lnTo>
                      <a:lnTo>
                        <a:pt x="478" y="309"/>
                      </a:lnTo>
                      <a:lnTo>
                        <a:pt x="476" y="309"/>
                      </a:lnTo>
                      <a:lnTo>
                        <a:pt x="475" y="310"/>
                      </a:lnTo>
                      <a:lnTo>
                        <a:pt x="474" y="310"/>
                      </a:lnTo>
                      <a:lnTo>
                        <a:pt x="473" y="310"/>
                      </a:lnTo>
                      <a:lnTo>
                        <a:pt x="472" y="311"/>
                      </a:lnTo>
                      <a:lnTo>
                        <a:pt x="471" y="311"/>
                      </a:lnTo>
                      <a:lnTo>
                        <a:pt x="469" y="313"/>
                      </a:lnTo>
                      <a:lnTo>
                        <a:pt x="468" y="313"/>
                      </a:lnTo>
                      <a:lnTo>
                        <a:pt x="467" y="314"/>
                      </a:lnTo>
                      <a:lnTo>
                        <a:pt x="466" y="314"/>
                      </a:lnTo>
                      <a:lnTo>
                        <a:pt x="465" y="314"/>
                      </a:lnTo>
                      <a:lnTo>
                        <a:pt x="464" y="315"/>
                      </a:lnTo>
                      <a:lnTo>
                        <a:pt x="461" y="315"/>
                      </a:lnTo>
                      <a:lnTo>
                        <a:pt x="460" y="315"/>
                      </a:lnTo>
                      <a:lnTo>
                        <a:pt x="459" y="315"/>
                      </a:lnTo>
                      <a:lnTo>
                        <a:pt x="460" y="314"/>
                      </a:lnTo>
                      <a:lnTo>
                        <a:pt x="463" y="313"/>
                      </a:lnTo>
                      <a:lnTo>
                        <a:pt x="464" y="311"/>
                      </a:lnTo>
                      <a:lnTo>
                        <a:pt x="466" y="310"/>
                      </a:lnTo>
                      <a:lnTo>
                        <a:pt x="467" y="309"/>
                      </a:lnTo>
                      <a:lnTo>
                        <a:pt x="468" y="307"/>
                      </a:lnTo>
                      <a:lnTo>
                        <a:pt x="471" y="306"/>
                      </a:lnTo>
                      <a:lnTo>
                        <a:pt x="472" y="305"/>
                      </a:lnTo>
                      <a:lnTo>
                        <a:pt x="473" y="303"/>
                      </a:lnTo>
                      <a:lnTo>
                        <a:pt x="475" y="302"/>
                      </a:lnTo>
                      <a:lnTo>
                        <a:pt x="476" y="300"/>
                      </a:lnTo>
                      <a:lnTo>
                        <a:pt x="478" y="299"/>
                      </a:lnTo>
                      <a:lnTo>
                        <a:pt x="480" y="298"/>
                      </a:lnTo>
                      <a:lnTo>
                        <a:pt x="481" y="296"/>
                      </a:lnTo>
                      <a:lnTo>
                        <a:pt x="483" y="295"/>
                      </a:lnTo>
                      <a:lnTo>
                        <a:pt x="485" y="293"/>
                      </a:lnTo>
                      <a:lnTo>
                        <a:pt x="487" y="292"/>
                      </a:lnTo>
                      <a:lnTo>
                        <a:pt x="488" y="291"/>
                      </a:lnTo>
                      <a:lnTo>
                        <a:pt x="490" y="289"/>
                      </a:lnTo>
                      <a:lnTo>
                        <a:pt x="491" y="288"/>
                      </a:lnTo>
                      <a:lnTo>
                        <a:pt x="494" y="287"/>
                      </a:lnTo>
                      <a:lnTo>
                        <a:pt x="495" y="285"/>
                      </a:lnTo>
                      <a:lnTo>
                        <a:pt x="497" y="284"/>
                      </a:lnTo>
                      <a:lnTo>
                        <a:pt x="500" y="283"/>
                      </a:lnTo>
                      <a:lnTo>
                        <a:pt x="502" y="281"/>
                      </a:lnTo>
                      <a:lnTo>
                        <a:pt x="504" y="280"/>
                      </a:lnTo>
                      <a:lnTo>
                        <a:pt x="506" y="279"/>
                      </a:lnTo>
                      <a:lnTo>
                        <a:pt x="509" y="278"/>
                      </a:lnTo>
                      <a:lnTo>
                        <a:pt x="511" y="277"/>
                      </a:lnTo>
                      <a:lnTo>
                        <a:pt x="513" y="277"/>
                      </a:lnTo>
                      <a:lnTo>
                        <a:pt x="516" y="276"/>
                      </a:lnTo>
                      <a:lnTo>
                        <a:pt x="519" y="274"/>
                      </a:lnTo>
                      <a:lnTo>
                        <a:pt x="516" y="274"/>
                      </a:lnTo>
                      <a:lnTo>
                        <a:pt x="512" y="274"/>
                      </a:lnTo>
                      <a:lnTo>
                        <a:pt x="510" y="276"/>
                      </a:lnTo>
                      <a:lnTo>
                        <a:pt x="506" y="276"/>
                      </a:lnTo>
                      <a:lnTo>
                        <a:pt x="503" y="277"/>
                      </a:lnTo>
                      <a:lnTo>
                        <a:pt x="500" y="277"/>
                      </a:lnTo>
                      <a:lnTo>
                        <a:pt x="496" y="278"/>
                      </a:lnTo>
                      <a:lnTo>
                        <a:pt x="493" y="279"/>
                      </a:lnTo>
                      <a:lnTo>
                        <a:pt x="489" y="279"/>
                      </a:lnTo>
                      <a:lnTo>
                        <a:pt x="485" y="280"/>
                      </a:lnTo>
                      <a:lnTo>
                        <a:pt x="481" y="281"/>
                      </a:lnTo>
                      <a:lnTo>
                        <a:pt x="478" y="283"/>
                      </a:lnTo>
                      <a:lnTo>
                        <a:pt x="474" y="284"/>
                      </a:lnTo>
                      <a:lnTo>
                        <a:pt x="471" y="285"/>
                      </a:lnTo>
                      <a:lnTo>
                        <a:pt x="466" y="286"/>
                      </a:lnTo>
                      <a:lnTo>
                        <a:pt x="463" y="287"/>
                      </a:lnTo>
                      <a:lnTo>
                        <a:pt x="459" y="287"/>
                      </a:lnTo>
                      <a:lnTo>
                        <a:pt x="454" y="288"/>
                      </a:lnTo>
                      <a:lnTo>
                        <a:pt x="451" y="289"/>
                      </a:lnTo>
                      <a:lnTo>
                        <a:pt x="448" y="291"/>
                      </a:lnTo>
                      <a:lnTo>
                        <a:pt x="443" y="292"/>
                      </a:lnTo>
                      <a:lnTo>
                        <a:pt x="439" y="293"/>
                      </a:lnTo>
                      <a:lnTo>
                        <a:pt x="436" y="294"/>
                      </a:lnTo>
                      <a:lnTo>
                        <a:pt x="431" y="295"/>
                      </a:lnTo>
                      <a:lnTo>
                        <a:pt x="428" y="296"/>
                      </a:lnTo>
                      <a:lnTo>
                        <a:pt x="424" y="298"/>
                      </a:lnTo>
                      <a:lnTo>
                        <a:pt x="420" y="298"/>
                      </a:lnTo>
                      <a:lnTo>
                        <a:pt x="416" y="299"/>
                      </a:lnTo>
                      <a:lnTo>
                        <a:pt x="413" y="300"/>
                      </a:lnTo>
                      <a:lnTo>
                        <a:pt x="408" y="300"/>
                      </a:lnTo>
                      <a:lnTo>
                        <a:pt x="405" y="301"/>
                      </a:lnTo>
                      <a:lnTo>
                        <a:pt x="401" y="301"/>
                      </a:lnTo>
                      <a:lnTo>
                        <a:pt x="400" y="301"/>
                      </a:lnTo>
                      <a:lnTo>
                        <a:pt x="399" y="300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7" y="299"/>
                      </a:lnTo>
                      <a:lnTo>
                        <a:pt x="397" y="298"/>
                      </a:lnTo>
                      <a:lnTo>
                        <a:pt x="396" y="298"/>
                      </a:lnTo>
                      <a:lnTo>
                        <a:pt x="396" y="296"/>
                      </a:lnTo>
                      <a:lnTo>
                        <a:pt x="394" y="296"/>
                      </a:lnTo>
                      <a:lnTo>
                        <a:pt x="394" y="295"/>
                      </a:lnTo>
                      <a:lnTo>
                        <a:pt x="393" y="295"/>
                      </a:lnTo>
                      <a:lnTo>
                        <a:pt x="393" y="294"/>
                      </a:lnTo>
                      <a:lnTo>
                        <a:pt x="393" y="293"/>
                      </a:lnTo>
                      <a:lnTo>
                        <a:pt x="392" y="292"/>
                      </a:lnTo>
                      <a:lnTo>
                        <a:pt x="392" y="291"/>
                      </a:lnTo>
                      <a:lnTo>
                        <a:pt x="392" y="289"/>
                      </a:lnTo>
                      <a:lnTo>
                        <a:pt x="391" y="289"/>
                      </a:lnTo>
                      <a:lnTo>
                        <a:pt x="391" y="288"/>
                      </a:lnTo>
                      <a:lnTo>
                        <a:pt x="391" y="287"/>
                      </a:lnTo>
                      <a:lnTo>
                        <a:pt x="391" y="286"/>
                      </a:lnTo>
                      <a:lnTo>
                        <a:pt x="390" y="286"/>
                      </a:lnTo>
                      <a:lnTo>
                        <a:pt x="390" y="285"/>
                      </a:lnTo>
                      <a:lnTo>
                        <a:pt x="390" y="284"/>
                      </a:lnTo>
                      <a:lnTo>
                        <a:pt x="389" y="283"/>
                      </a:lnTo>
                      <a:lnTo>
                        <a:pt x="389" y="281"/>
                      </a:lnTo>
                      <a:lnTo>
                        <a:pt x="387" y="281"/>
                      </a:lnTo>
                      <a:lnTo>
                        <a:pt x="390" y="276"/>
                      </a:lnTo>
                      <a:lnTo>
                        <a:pt x="392" y="271"/>
                      </a:lnTo>
                      <a:lnTo>
                        <a:pt x="394" y="266"/>
                      </a:lnTo>
                      <a:lnTo>
                        <a:pt x="397" y="262"/>
                      </a:lnTo>
                      <a:lnTo>
                        <a:pt x="398" y="257"/>
                      </a:lnTo>
                      <a:lnTo>
                        <a:pt x="400" y="253"/>
                      </a:lnTo>
                      <a:lnTo>
                        <a:pt x="402" y="248"/>
                      </a:lnTo>
                      <a:lnTo>
                        <a:pt x="404" y="243"/>
                      </a:lnTo>
                      <a:lnTo>
                        <a:pt x="406" y="239"/>
                      </a:lnTo>
                      <a:lnTo>
                        <a:pt x="407" y="234"/>
                      </a:lnTo>
                      <a:lnTo>
                        <a:pt x="409" y="229"/>
                      </a:lnTo>
                      <a:lnTo>
                        <a:pt x="411" y="225"/>
                      </a:lnTo>
                      <a:lnTo>
                        <a:pt x="412" y="220"/>
                      </a:lnTo>
                      <a:lnTo>
                        <a:pt x="413" y="214"/>
                      </a:lnTo>
                      <a:lnTo>
                        <a:pt x="414" y="210"/>
                      </a:lnTo>
                      <a:lnTo>
                        <a:pt x="415" y="205"/>
                      </a:lnTo>
                      <a:lnTo>
                        <a:pt x="416" y="199"/>
                      </a:lnTo>
                      <a:lnTo>
                        <a:pt x="417" y="195"/>
                      </a:lnTo>
                      <a:lnTo>
                        <a:pt x="417" y="189"/>
                      </a:lnTo>
                      <a:lnTo>
                        <a:pt x="419" y="183"/>
                      </a:lnTo>
                      <a:lnTo>
                        <a:pt x="419" y="179"/>
                      </a:lnTo>
                      <a:lnTo>
                        <a:pt x="420" y="173"/>
                      </a:lnTo>
                      <a:lnTo>
                        <a:pt x="420" y="167"/>
                      </a:lnTo>
                      <a:lnTo>
                        <a:pt x="420" y="161"/>
                      </a:lnTo>
                      <a:lnTo>
                        <a:pt x="420" y="155"/>
                      </a:lnTo>
                      <a:lnTo>
                        <a:pt x="420" y="150"/>
                      </a:lnTo>
                      <a:lnTo>
                        <a:pt x="419" y="143"/>
                      </a:lnTo>
                      <a:lnTo>
                        <a:pt x="419" y="137"/>
                      </a:lnTo>
                      <a:lnTo>
                        <a:pt x="417" y="130"/>
                      </a:lnTo>
                      <a:lnTo>
                        <a:pt x="417" y="124"/>
                      </a:lnTo>
                      <a:lnTo>
                        <a:pt x="416" y="117"/>
                      </a:lnTo>
                      <a:lnTo>
                        <a:pt x="415" y="110"/>
                      </a:lnTo>
                      <a:lnTo>
                        <a:pt x="415" y="119"/>
                      </a:lnTo>
                      <a:lnTo>
                        <a:pt x="416" y="127"/>
                      </a:lnTo>
                      <a:lnTo>
                        <a:pt x="416" y="135"/>
                      </a:lnTo>
                      <a:lnTo>
                        <a:pt x="416" y="143"/>
                      </a:lnTo>
                      <a:lnTo>
                        <a:pt x="416" y="150"/>
                      </a:lnTo>
                      <a:lnTo>
                        <a:pt x="416" y="158"/>
                      </a:lnTo>
                      <a:lnTo>
                        <a:pt x="415" y="165"/>
                      </a:lnTo>
                      <a:lnTo>
                        <a:pt x="415" y="171"/>
                      </a:lnTo>
                      <a:lnTo>
                        <a:pt x="414" y="177"/>
                      </a:lnTo>
                      <a:lnTo>
                        <a:pt x="414" y="183"/>
                      </a:lnTo>
                      <a:lnTo>
                        <a:pt x="413" y="190"/>
                      </a:lnTo>
                      <a:lnTo>
                        <a:pt x="412" y="195"/>
                      </a:lnTo>
                      <a:lnTo>
                        <a:pt x="411" y="201"/>
                      </a:lnTo>
                      <a:lnTo>
                        <a:pt x="409" y="206"/>
                      </a:lnTo>
                      <a:lnTo>
                        <a:pt x="408" y="211"/>
                      </a:lnTo>
                      <a:lnTo>
                        <a:pt x="407" y="216"/>
                      </a:lnTo>
                      <a:lnTo>
                        <a:pt x="406" y="220"/>
                      </a:lnTo>
                      <a:lnTo>
                        <a:pt x="404" y="224"/>
                      </a:lnTo>
                      <a:lnTo>
                        <a:pt x="402" y="228"/>
                      </a:lnTo>
                      <a:lnTo>
                        <a:pt x="401" y="232"/>
                      </a:lnTo>
                      <a:lnTo>
                        <a:pt x="399" y="234"/>
                      </a:lnTo>
                      <a:lnTo>
                        <a:pt x="398" y="238"/>
                      </a:lnTo>
                      <a:lnTo>
                        <a:pt x="396" y="240"/>
                      </a:lnTo>
                      <a:lnTo>
                        <a:pt x="394" y="243"/>
                      </a:lnTo>
                      <a:lnTo>
                        <a:pt x="392" y="246"/>
                      </a:lnTo>
                      <a:lnTo>
                        <a:pt x="391" y="247"/>
                      </a:lnTo>
                      <a:lnTo>
                        <a:pt x="389" y="249"/>
                      </a:lnTo>
                      <a:lnTo>
                        <a:pt x="386" y="250"/>
                      </a:lnTo>
                      <a:lnTo>
                        <a:pt x="385" y="251"/>
                      </a:lnTo>
                      <a:lnTo>
                        <a:pt x="383" y="253"/>
                      </a:lnTo>
                      <a:lnTo>
                        <a:pt x="381" y="253"/>
                      </a:lnTo>
                      <a:lnTo>
                        <a:pt x="379" y="254"/>
                      </a:lnTo>
                      <a:lnTo>
                        <a:pt x="378" y="253"/>
                      </a:lnTo>
                      <a:lnTo>
                        <a:pt x="378" y="251"/>
                      </a:lnTo>
                      <a:lnTo>
                        <a:pt x="378" y="250"/>
                      </a:lnTo>
                      <a:lnTo>
                        <a:pt x="377" y="249"/>
                      </a:lnTo>
                      <a:lnTo>
                        <a:pt x="377" y="248"/>
                      </a:lnTo>
                      <a:lnTo>
                        <a:pt x="377" y="247"/>
                      </a:lnTo>
                      <a:lnTo>
                        <a:pt x="377" y="246"/>
                      </a:lnTo>
                      <a:lnTo>
                        <a:pt x="376" y="244"/>
                      </a:lnTo>
                      <a:lnTo>
                        <a:pt x="376" y="243"/>
                      </a:lnTo>
                      <a:lnTo>
                        <a:pt x="376" y="242"/>
                      </a:lnTo>
                      <a:lnTo>
                        <a:pt x="376" y="241"/>
                      </a:lnTo>
                      <a:lnTo>
                        <a:pt x="376" y="240"/>
                      </a:lnTo>
                      <a:lnTo>
                        <a:pt x="375" y="239"/>
                      </a:lnTo>
                      <a:lnTo>
                        <a:pt x="375" y="238"/>
                      </a:lnTo>
                      <a:lnTo>
                        <a:pt x="375" y="236"/>
                      </a:lnTo>
                      <a:lnTo>
                        <a:pt x="375" y="235"/>
                      </a:lnTo>
                      <a:lnTo>
                        <a:pt x="375" y="234"/>
                      </a:lnTo>
                      <a:lnTo>
                        <a:pt x="375" y="233"/>
                      </a:lnTo>
                      <a:lnTo>
                        <a:pt x="375" y="232"/>
                      </a:lnTo>
                      <a:lnTo>
                        <a:pt x="375" y="231"/>
                      </a:lnTo>
                      <a:lnTo>
                        <a:pt x="375" y="229"/>
                      </a:lnTo>
                      <a:lnTo>
                        <a:pt x="376" y="228"/>
                      </a:lnTo>
                      <a:lnTo>
                        <a:pt x="376" y="227"/>
                      </a:lnTo>
                      <a:lnTo>
                        <a:pt x="376" y="226"/>
                      </a:lnTo>
                      <a:lnTo>
                        <a:pt x="376" y="225"/>
                      </a:lnTo>
                      <a:lnTo>
                        <a:pt x="376" y="224"/>
                      </a:lnTo>
                      <a:lnTo>
                        <a:pt x="377" y="222"/>
                      </a:lnTo>
                      <a:lnTo>
                        <a:pt x="377" y="221"/>
                      </a:lnTo>
                      <a:lnTo>
                        <a:pt x="377" y="219"/>
                      </a:lnTo>
                      <a:lnTo>
                        <a:pt x="378" y="217"/>
                      </a:lnTo>
                      <a:lnTo>
                        <a:pt x="379" y="214"/>
                      </a:lnTo>
                      <a:lnTo>
                        <a:pt x="381" y="212"/>
                      </a:lnTo>
                      <a:lnTo>
                        <a:pt x="382" y="209"/>
                      </a:lnTo>
                      <a:lnTo>
                        <a:pt x="382" y="206"/>
                      </a:lnTo>
                      <a:lnTo>
                        <a:pt x="383" y="203"/>
                      </a:lnTo>
                      <a:lnTo>
                        <a:pt x="384" y="199"/>
                      </a:lnTo>
                      <a:lnTo>
                        <a:pt x="385" y="197"/>
                      </a:lnTo>
                      <a:lnTo>
                        <a:pt x="386" y="194"/>
                      </a:lnTo>
                      <a:lnTo>
                        <a:pt x="387" y="190"/>
                      </a:lnTo>
                      <a:lnTo>
                        <a:pt x="387" y="187"/>
                      </a:lnTo>
                      <a:lnTo>
                        <a:pt x="389" y="183"/>
                      </a:lnTo>
                      <a:lnTo>
                        <a:pt x="390" y="180"/>
                      </a:lnTo>
                      <a:lnTo>
                        <a:pt x="390" y="176"/>
                      </a:lnTo>
                      <a:lnTo>
                        <a:pt x="391" y="173"/>
                      </a:lnTo>
                      <a:lnTo>
                        <a:pt x="391" y="169"/>
                      </a:lnTo>
                      <a:lnTo>
                        <a:pt x="392" y="166"/>
                      </a:lnTo>
                      <a:lnTo>
                        <a:pt x="392" y="162"/>
                      </a:lnTo>
                      <a:lnTo>
                        <a:pt x="392" y="158"/>
                      </a:lnTo>
                      <a:lnTo>
                        <a:pt x="393" y="154"/>
                      </a:lnTo>
                      <a:lnTo>
                        <a:pt x="393" y="151"/>
                      </a:lnTo>
                      <a:lnTo>
                        <a:pt x="393" y="147"/>
                      </a:lnTo>
                      <a:lnTo>
                        <a:pt x="393" y="143"/>
                      </a:lnTo>
                      <a:lnTo>
                        <a:pt x="393" y="139"/>
                      </a:lnTo>
                      <a:lnTo>
                        <a:pt x="393" y="136"/>
                      </a:lnTo>
                      <a:lnTo>
                        <a:pt x="393" y="132"/>
                      </a:lnTo>
                      <a:lnTo>
                        <a:pt x="392" y="128"/>
                      </a:lnTo>
                      <a:lnTo>
                        <a:pt x="392" y="124"/>
                      </a:lnTo>
                      <a:lnTo>
                        <a:pt x="391" y="121"/>
                      </a:lnTo>
                      <a:lnTo>
                        <a:pt x="390" y="117"/>
                      </a:lnTo>
                      <a:lnTo>
                        <a:pt x="390" y="114"/>
                      </a:lnTo>
                      <a:lnTo>
                        <a:pt x="389" y="110"/>
                      </a:lnTo>
                      <a:lnTo>
                        <a:pt x="389" y="114"/>
                      </a:lnTo>
                      <a:lnTo>
                        <a:pt x="389" y="119"/>
                      </a:lnTo>
                      <a:lnTo>
                        <a:pt x="390" y="123"/>
                      </a:lnTo>
                      <a:lnTo>
                        <a:pt x="390" y="127"/>
                      </a:lnTo>
                      <a:lnTo>
                        <a:pt x="390" y="131"/>
                      </a:lnTo>
                      <a:lnTo>
                        <a:pt x="390" y="135"/>
                      </a:lnTo>
                      <a:lnTo>
                        <a:pt x="390" y="138"/>
                      </a:lnTo>
                      <a:lnTo>
                        <a:pt x="390" y="142"/>
                      </a:lnTo>
                      <a:lnTo>
                        <a:pt x="390" y="146"/>
                      </a:lnTo>
                      <a:lnTo>
                        <a:pt x="390" y="150"/>
                      </a:lnTo>
                      <a:lnTo>
                        <a:pt x="390" y="152"/>
                      </a:lnTo>
                      <a:lnTo>
                        <a:pt x="390" y="155"/>
                      </a:lnTo>
                      <a:lnTo>
                        <a:pt x="389" y="159"/>
                      </a:lnTo>
                      <a:lnTo>
                        <a:pt x="389" y="162"/>
                      </a:lnTo>
                      <a:lnTo>
                        <a:pt x="389" y="165"/>
                      </a:lnTo>
                      <a:lnTo>
                        <a:pt x="387" y="168"/>
                      </a:lnTo>
                      <a:lnTo>
                        <a:pt x="387" y="172"/>
                      </a:lnTo>
                      <a:lnTo>
                        <a:pt x="386" y="174"/>
                      </a:lnTo>
                      <a:lnTo>
                        <a:pt x="386" y="177"/>
                      </a:lnTo>
                      <a:lnTo>
                        <a:pt x="385" y="180"/>
                      </a:lnTo>
                      <a:lnTo>
                        <a:pt x="385" y="183"/>
                      </a:lnTo>
                      <a:lnTo>
                        <a:pt x="384" y="186"/>
                      </a:lnTo>
                      <a:lnTo>
                        <a:pt x="384" y="189"/>
                      </a:lnTo>
                      <a:lnTo>
                        <a:pt x="383" y="191"/>
                      </a:lnTo>
                      <a:lnTo>
                        <a:pt x="382" y="194"/>
                      </a:lnTo>
                      <a:lnTo>
                        <a:pt x="381" y="197"/>
                      </a:lnTo>
                      <a:lnTo>
                        <a:pt x="381" y="199"/>
                      </a:lnTo>
                      <a:lnTo>
                        <a:pt x="379" y="203"/>
                      </a:lnTo>
                      <a:lnTo>
                        <a:pt x="378" y="205"/>
                      </a:lnTo>
                      <a:lnTo>
                        <a:pt x="378" y="209"/>
                      </a:lnTo>
                      <a:lnTo>
                        <a:pt x="377" y="211"/>
                      </a:lnTo>
                      <a:lnTo>
                        <a:pt x="376" y="214"/>
                      </a:lnTo>
                      <a:lnTo>
                        <a:pt x="376" y="212"/>
                      </a:lnTo>
                      <a:lnTo>
                        <a:pt x="376" y="210"/>
                      </a:lnTo>
                      <a:lnTo>
                        <a:pt x="376" y="207"/>
                      </a:lnTo>
                      <a:lnTo>
                        <a:pt x="375" y="205"/>
                      </a:lnTo>
                      <a:lnTo>
                        <a:pt x="375" y="204"/>
                      </a:lnTo>
                      <a:lnTo>
                        <a:pt x="375" y="202"/>
                      </a:lnTo>
                      <a:lnTo>
                        <a:pt x="374" y="199"/>
                      </a:lnTo>
                      <a:lnTo>
                        <a:pt x="374" y="197"/>
                      </a:lnTo>
                      <a:lnTo>
                        <a:pt x="374" y="196"/>
                      </a:lnTo>
                      <a:lnTo>
                        <a:pt x="372" y="194"/>
                      </a:lnTo>
                      <a:lnTo>
                        <a:pt x="372" y="192"/>
                      </a:lnTo>
                      <a:lnTo>
                        <a:pt x="372" y="190"/>
                      </a:lnTo>
                      <a:lnTo>
                        <a:pt x="371" y="189"/>
                      </a:lnTo>
                      <a:lnTo>
                        <a:pt x="371" y="187"/>
                      </a:lnTo>
                      <a:lnTo>
                        <a:pt x="370" y="186"/>
                      </a:lnTo>
                      <a:lnTo>
                        <a:pt x="370" y="183"/>
                      </a:lnTo>
                      <a:lnTo>
                        <a:pt x="370" y="182"/>
                      </a:lnTo>
                      <a:lnTo>
                        <a:pt x="369" y="180"/>
                      </a:lnTo>
                      <a:lnTo>
                        <a:pt x="369" y="179"/>
                      </a:lnTo>
                      <a:lnTo>
                        <a:pt x="369" y="176"/>
                      </a:lnTo>
                      <a:lnTo>
                        <a:pt x="368" y="175"/>
                      </a:lnTo>
                      <a:lnTo>
                        <a:pt x="368" y="173"/>
                      </a:lnTo>
                      <a:lnTo>
                        <a:pt x="368" y="171"/>
                      </a:lnTo>
                      <a:lnTo>
                        <a:pt x="367" y="169"/>
                      </a:lnTo>
                      <a:lnTo>
                        <a:pt x="367" y="167"/>
                      </a:lnTo>
                      <a:lnTo>
                        <a:pt x="367" y="165"/>
                      </a:lnTo>
                      <a:lnTo>
                        <a:pt x="367" y="162"/>
                      </a:lnTo>
                      <a:lnTo>
                        <a:pt x="367" y="161"/>
                      </a:lnTo>
                      <a:lnTo>
                        <a:pt x="366" y="159"/>
                      </a:lnTo>
                      <a:lnTo>
                        <a:pt x="366" y="157"/>
                      </a:lnTo>
                      <a:lnTo>
                        <a:pt x="366" y="153"/>
                      </a:lnTo>
                      <a:lnTo>
                        <a:pt x="366" y="151"/>
                      </a:lnTo>
                      <a:lnTo>
                        <a:pt x="367" y="151"/>
                      </a:lnTo>
                      <a:lnTo>
                        <a:pt x="367" y="152"/>
                      </a:lnTo>
                      <a:lnTo>
                        <a:pt x="368" y="152"/>
                      </a:lnTo>
                      <a:lnTo>
                        <a:pt x="369" y="153"/>
                      </a:lnTo>
                      <a:lnTo>
                        <a:pt x="370" y="153"/>
                      </a:lnTo>
                      <a:lnTo>
                        <a:pt x="371" y="154"/>
                      </a:lnTo>
                      <a:lnTo>
                        <a:pt x="372" y="155"/>
                      </a:lnTo>
                      <a:lnTo>
                        <a:pt x="374" y="155"/>
                      </a:lnTo>
                      <a:lnTo>
                        <a:pt x="375" y="155"/>
                      </a:lnTo>
                      <a:lnTo>
                        <a:pt x="376" y="157"/>
                      </a:lnTo>
                      <a:lnTo>
                        <a:pt x="377" y="158"/>
                      </a:lnTo>
                      <a:lnTo>
                        <a:pt x="378" y="158"/>
                      </a:lnTo>
                      <a:lnTo>
                        <a:pt x="379" y="159"/>
                      </a:lnTo>
                      <a:lnTo>
                        <a:pt x="381" y="159"/>
                      </a:lnTo>
                      <a:lnTo>
                        <a:pt x="381" y="160"/>
                      </a:lnTo>
                      <a:lnTo>
                        <a:pt x="382" y="160"/>
                      </a:lnTo>
                      <a:lnTo>
                        <a:pt x="383" y="160"/>
                      </a:lnTo>
                      <a:lnTo>
                        <a:pt x="383" y="161"/>
                      </a:lnTo>
                      <a:lnTo>
                        <a:pt x="383" y="160"/>
                      </a:lnTo>
                      <a:lnTo>
                        <a:pt x="382" y="160"/>
                      </a:lnTo>
                      <a:lnTo>
                        <a:pt x="382" y="159"/>
                      </a:lnTo>
                      <a:lnTo>
                        <a:pt x="381" y="159"/>
                      </a:lnTo>
                      <a:lnTo>
                        <a:pt x="379" y="158"/>
                      </a:lnTo>
                      <a:lnTo>
                        <a:pt x="378" y="157"/>
                      </a:lnTo>
                      <a:lnTo>
                        <a:pt x="378" y="155"/>
                      </a:lnTo>
                      <a:lnTo>
                        <a:pt x="377" y="155"/>
                      </a:lnTo>
                      <a:lnTo>
                        <a:pt x="377" y="154"/>
                      </a:lnTo>
                      <a:lnTo>
                        <a:pt x="376" y="154"/>
                      </a:lnTo>
                      <a:lnTo>
                        <a:pt x="376" y="153"/>
                      </a:lnTo>
                      <a:lnTo>
                        <a:pt x="375" y="152"/>
                      </a:lnTo>
                      <a:lnTo>
                        <a:pt x="375" y="151"/>
                      </a:lnTo>
                      <a:lnTo>
                        <a:pt x="374" y="151"/>
                      </a:lnTo>
                      <a:lnTo>
                        <a:pt x="374" y="150"/>
                      </a:lnTo>
                      <a:lnTo>
                        <a:pt x="372" y="150"/>
                      </a:lnTo>
                      <a:lnTo>
                        <a:pt x="372" y="149"/>
                      </a:lnTo>
                      <a:lnTo>
                        <a:pt x="371" y="149"/>
                      </a:lnTo>
                      <a:lnTo>
                        <a:pt x="370" y="147"/>
                      </a:lnTo>
                      <a:lnTo>
                        <a:pt x="369" y="146"/>
                      </a:lnTo>
                      <a:lnTo>
                        <a:pt x="368" y="146"/>
                      </a:lnTo>
                      <a:lnTo>
                        <a:pt x="367" y="145"/>
                      </a:lnTo>
                      <a:lnTo>
                        <a:pt x="366" y="145"/>
                      </a:lnTo>
                      <a:lnTo>
                        <a:pt x="367" y="145"/>
                      </a:lnTo>
                      <a:lnTo>
                        <a:pt x="368" y="145"/>
                      </a:lnTo>
                      <a:lnTo>
                        <a:pt x="368" y="144"/>
                      </a:lnTo>
                      <a:lnTo>
                        <a:pt x="369" y="144"/>
                      </a:lnTo>
                      <a:lnTo>
                        <a:pt x="369" y="145"/>
                      </a:lnTo>
                      <a:lnTo>
                        <a:pt x="370" y="145"/>
                      </a:lnTo>
                      <a:lnTo>
                        <a:pt x="371" y="145"/>
                      </a:lnTo>
                      <a:lnTo>
                        <a:pt x="372" y="145"/>
                      </a:lnTo>
                      <a:lnTo>
                        <a:pt x="374" y="145"/>
                      </a:lnTo>
                      <a:lnTo>
                        <a:pt x="375" y="145"/>
                      </a:lnTo>
                      <a:lnTo>
                        <a:pt x="376" y="145"/>
                      </a:lnTo>
                      <a:lnTo>
                        <a:pt x="377" y="145"/>
                      </a:lnTo>
                      <a:lnTo>
                        <a:pt x="377" y="144"/>
                      </a:lnTo>
                      <a:lnTo>
                        <a:pt x="378" y="144"/>
                      </a:lnTo>
                      <a:lnTo>
                        <a:pt x="379" y="144"/>
                      </a:lnTo>
                      <a:lnTo>
                        <a:pt x="379" y="143"/>
                      </a:lnTo>
                      <a:lnTo>
                        <a:pt x="379" y="142"/>
                      </a:lnTo>
                      <a:lnTo>
                        <a:pt x="379" y="140"/>
                      </a:lnTo>
                      <a:lnTo>
                        <a:pt x="379" y="139"/>
                      </a:lnTo>
                      <a:lnTo>
                        <a:pt x="379" y="138"/>
                      </a:lnTo>
                      <a:lnTo>
                        <a:pt x="379" y="137"/>
                      </a:lnTo>
                      <a:lnTo>
                        <a:pt x="379" y="136"/>
                      </a:lnTo>
                      <a:lnTo>
                        <a:pt x="379" y="135"/>
                      </a:lnTo>
                      <a:lnTo>
                        <a:pt x="379" y="134"/>
                      </a:lnTo>
                      <a:lnTo>
                        <a:pt x="379" y="132"/>
                      </a:lnTo>
                      <a:lnTo>
                        <a:pt x="379" y="131"/>
                      </a:lnTo>
                      <a:lnTo>
                        <a:pt x="379" y="130"/>
                      </a:lnTo>
                      <a:lnTo>
                        <a:pt x="379" y="129"/>
                      </a:lnTo>
                      <a:lnTo>
                        <a:pt x="379" y="128"/>
                      </a:lnTo>
                      <a:lnTo>
                        <a:pt x="379" y="127"/>
                      </a:lnTo>
                      <a:lnTo>
                        <a:pt x="379" y="125"/>
                      </a:lnTo>
                      <a:lnTo>
                        <a:pt x="379" y="124"/>
                      </a:lnTo>
                      <a:lnTo>
                        <a:pt x="379" y="123"/>
                      </a:lnTo>
                      <a:lnTo>
                        <a:pt x="379" y="122"/>
                      </a:lnTo>
                      <a:lnTo>
                        <a:pt x="379" y="121"/>
                      </a:lnTo>
                      <a:lnTo>
                        <a:pt x="379" y="120"/>
                      </a:lnTo>
                      <a:lnTo>
                        <a:pt x="379" y="119"/>
                      </a:lnTo>
                      <a:lnTo>
                        <a:pt x="379" y="117"/>
                      </a:lnTo>
                      <a:lnTo>
                        <a:pt x="378" y="117"/>
                      </a:lnTo>
                      <a:lnTo>
                        <a:pt x="378" y="116"/>
                      </a:lnTo>
                      <a:lnTo>
                        <a:pt x="378" y="115"/>
                      </a:lnTo>
                      <a:lnTo>
                        <a:pt x="378" y="114"/>
                      </a:lnTo>
                      <a:lnTo>
                        <a:pt x="377" y="114"/>
                      </a:lnTo>
                      <a:lnTo>
                        <a:pt x="377" y="113"/>
                      </a:lnTo>
                      <a:lnTo>
                        <a:pt x="376" y="112"/>
                      </a:lnTo>
                      <a:lnTo>
                        <a:pt x="376" y="110"/>
                      </a:lnTo>
                      <a:lnTo>
                        <a:pt x="375" y="110"/>
                      </a:lnTo>
                      <a:lnTo>
                        <a:pt x="374" y="109"/>
                      </a:lnTo>
                      <a:lnTo>
                        <a:pt x="372" y="108"/>
                      </a:lnTo>
                      <a:lnTo>
                        <a:pt x="371" y="107"/>
                      </a:lnTo>
                      <a:lnTo>
                        <a:pt x="370" y="107"/>
                      </a:lnTo>
                      <a:lnTo>
                        <a:pt x="369" y="106"/>
                      </a:lnTo>
                      <a:lnTo>
                        <a:pt x="368" y="105"/>
                      </a:lnTo>
                      <a:lnTo>
                        <a:pt x="367" y="105"/>
                      </a:lnTo>
                      <a:lnTo>
                        <a:pt x="366" y="104"/>
                      </a:lnTo>
                      <a:lnTo>
                        <a:pt x="363" y="102"/>
                      </a:lnTo>
                      <a:lnTo>
                        <a:pt x="362" y="102"/>
                      </a:lnTo>
                      <a:lnTo>
                        <a:pt x="361" y="101"/>
                      </a:lnTo>
                      <a:lnTo>
                        <a:pt x="359" y="101"/>
                      </a:lnTo>
                      <a:lnTo>
                        <a:pt x="357" y="100"/>
                      </a:lnTo>
                      <a:lnTo>
                        <a:pt x="356" y="100"/>
                      </a:lnTo>
                      <a:lnTo>
                        <a:pt x="354" y="99"/>
                      </a:lnTo>
                      <a:lnTo>
                        <a:pt x="353" y="99"/>
                      </a:lnTo>
                      <a:lnTo>
                        <a:pt x="350" y="98"/>
                      </a:lnTo>
                      <a:lnTo>
                        <a:pt x="349" y="98"/>
                      </a:lnTo>
                      <a:lnTo>
                        <a:pt x="348" y="98"/>
                      </a:lnTo>
                      <a:lnTo>
                        <a:pt x="346" y="98"/>
                      </a:lnTo>
                      <a:lnTo>
                        <a:pt x="345" y="98"/>
                      </a:lnTo>
                      <a:lnTo>
                        <a:pt x="344" y="98"/>
                      </a:lnTo>
                      <a:lnTo>
                        <a:pt x="341" y="98"/>
                      </a:lnTo>
                      <a:lnTo>
                        <a:pt x="340" y="98"/>
                      </a:lnTo>
                      <a:lnTo>
                        <a:pt x="339" y="98"/>
                      </a:lnTo>
                      <a:lnTo>
                        <a:pt x="338" y="98"/>
                      </a:lnTo>
                      <a:lnTo>
                        <a:pt x="337" y="98"/>
                      </a:lnTo>
                      <a:lnTo>
                        <a:pt x="335" y="98"/>
                      </a:lnTo>
                      <a:lnTo>
                        <a:pt x="335" y="97"/>
                      </a:lnTo>
                      <a:lnTo>
                        <a:pt x="335" y="95"/>
                      </a:lnTo>
                      <a:lnTo>
                        <a:pt x="334" y="94"/>
                      </a:lnTo>
                      <a:lnTo>
                        <a:pt x="334" y="93"/>
                      </a:lnTo>
                      <a:lnTo>
                        <a:pt x="334" y="92"/>
                      </a:lnTo>
                      <a:lnTo>
                        <a:pt x="333" y="92"/>
                      </a:lnTo>
                      <a:lnTo>
                        <a:pt x="333" y="91"/>
                      </a:lnTo>
                      <a:lnTo>
                        <a:pt x="333" y="90"/>
                      </a:lnTo>
                      <a:lnTo>
                        <a:pt x="332" y="90"/>
                      </a:lnTo>
                      <a:lnTo>
                        <a:pt x="332" y="88"/>
                      </a:lnTo>
                      <a:lnTo>
                        <a:pt x="332" y="87"/>
                      </a:lnTo>
                      <a:lnTo>
                        <a:pt x="331" y="87"/>
                      </a:lnTo>
                      <a:lnTo>
                        <a:pt x="331" y="86"/>
                      </a:lnTo>
                      <a:lnTo>
                        <a:pt x="330" y="84"/>
                      </a:lnTo>
                      <a:lnTo>
                        <a:pt x="330" y="83"/>
                      </a:lnTo>
                      <a:lnTo>
                        <a:pt x="329" y="80"/>
                      </a:lnTo>
                      <a:lnTo>
                        <a:pt x="329" y="79"/>
                      </a:lnTo>
                      <a:lnTo>
                        <a:pt x="327" y="77"/>
                      </a:lnTo>
                      <a:lnTo>
                        <a:pt x="327" y="76"/>
                      </a:lnTo>
                      <a:lnTo>
                        <a:pt x="326" y="75"/>
                      </a:lnTo>
                      <a:lnTo>
                        <a:pt x="326" y="72"/>
                      </a:lnTo>
                      <a:lnTo>
                        <a:pt x="326" y="71"/>
                      </a:lnTo>
                      <a:lnTo>
                        <a:pt x="325" y="70"/>
                      </a:lnTo>
                      <a:lnTo>
                        <a:pt x="325" y="69"/>
                      </a:lnTo>
                      <a:lnTo>
                        <a:pt x="325" y="68"/>
                      </a:lnTo>
                      <a:lnTo>
                        <a:pt x="324" y="65"/>
                      </a:lnTo>
                      <a:lnTo>
                        <a:pt x="324" y="64"/>
                      </a:lnTo>
                      <a:lnTo>
                        <a:pt x="324" y="63"/>
                      </a:lnTo>
                      <a:lnTo>
                        <a:pt x="324" y="62"/>
                      </a:lnTo>
                      <a:lnTo>
                        <a:pt x="324" y="61"/>
                      </a:lnTo>
                      <a:lnTo>
                        <a:pt x="324" y="60"/>
                      </a:lnTo>
                      <a:lnTo>
                        <a:pt x="324" y="58"/>
                      </a:lnTo>
                      <a:lnTo>
                        <a:pt x="324" y="57"/>
                      </a:lnTo>
                      <a:lnTo>
                        <a:pt x="324" y="56"/>
                      </a:lnTo>
                      <a:lnTo>
                        <a:pt x="324" y="55"/>
                      </a:lnTo>
                      <a:lnTo>
                        <a:pt x="323" y="54"/>
                      </a:lnTo>
                      <a:lnTo>
                        <a:pt x="323" y="53"/>
                      </a:lnTo>
                      <a:lnTo>
                        <a:pt x="324" y="52"/>
                      </a:lnTo>
                      <a:lnTo>
                        <a:pt x="324" y="50"/>
                      </a:lnTo>
                      <a:lnTo>
                        <a:pt x="324" y="49"/>
                      </a:lnTo>
                      <a:lnTo>
                        <a:pt x="324" y="48"/>
                      </a:lnTo>
                      <a:lnTo>
                        <a:pt x="324" y="47"/>
                      </a:lnTo>
                      <a:lnTo>
                        <a:pt x="324" y="46"/>
                      </a:lnTo>
                      <a:lnTo>
                        <a:pt x="324" y="45"/>
                      </a:lnTo>
                      <a:lnTo>
                        <a:pt x="324" y="43"/>
                      </a:lnTo>
                      <a:lnTo>
                        <a:pt x="326" y="43"/>
                      </a:lnTo>
                      <a:lnTo>
                        <a:pt x="327" y="43"/>
                      </a:lnTo>
                      <a:lnTo>
                        <a:pt x="330" y="43"/>
                      </a:lnTo>
                      <a:lnTo>
                        <a:pt x="332" y="43"/>
                      </a:lnTo>
                      <a:lnTo>
                        <a:pt x="333" y="43"/>
                      </a:lnTo>
                      <a:lnTo>
                        <a:pt x="335" y="43"/>
                      </a:lnTo>
                      <a:lnTo>
                        <a:pt x="338" y="43"/>
                      </a:lnTo>
                      <a:lnTo>
                        <a:pt x="339" y="43"/>
                      </a:lnTo>
                      <a:lnTo>
                        <a:pt x="341" y="43"/>
                      </a:lnTo>
                      <a:lnTo>
                        <a:pt x="342" y="43"/>
                      </a:lnTo>
                      <a:lnTo>
                        <a:pt x="345" y="43"/>
                      </a:lnTo>
                      <a:lnTo>
                        <a:pt x="347" y="43"/>
                      </a:lnTo>
                      <a:lnTo>
                        <a:pt x="348" y="43"/>
                      </a:lnTo>
                      <a:lnTo>
                        <a:pt x="350" y="43"/>
                      </a:lnTo>
                      <a:lnTo>
                        <a:pt x="352" y="43"/>
                      </a:lnTo>
                      <a:lnTo>
                        <a:pt x="354" y="43"/>
                      </a:lnTo>
                      <a:lnTo>
                        <a:pt x="356" y="43"/>
                      </a:lnTo>
                      <a:lnTo>
                        <a:pt x="357" y="43"/>
                      </a:lnTo>
                      <a:lnTo>
                        <a:pt x="360" y="43"/>
                      </a:lnTo>
                      <a:lnTo>
                        <a:pt x="361" y="43"/>
                      </a:lnTo>
                      <a:lnTo>
                        <a:pt x="363" y="43"/>
                      </a:lnTo>
                      <a:lnTo>
                        <a:pt x="366" y="45"/>
                      </a:lnTo>
                      <a:lnTo>
                        <a:pt x="367" y="45"/>
                      </a:lnTo>
                      <a:lnTo>
                        <a:pt x="369" y="45"/>
                      </a:lnTo>
                      <a:lnTo>
                        <a:pt x="370" y="45"/>
                      </a:lnTo>
                      <a:lnTo>
                        <a:pt x="372" y="45"/>
                      </a:lnTo>
                      <a:lnTo>
                        <a:pt x="375" y="45"/>
                      </a:lnTo>
                      <a:lnTo>
                        <a:pt x="376" y="45"/>
                      </a:lnTo>
                      <a:lnTo>
                        <a:pt x="378" y="45"/>
                      </a:lnTo>
                      <a:lnTo>
                        <a:pt x="381" y="45"/>
                      </a:lnTo>
                      <a:lnTo>
                        <a:pt x="382" y="45"/>
                      </a:lnTo>
                      <a:lnTo>
                        <a:pt x="384" y="4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8" name="Freeform 400"/>
                <p:cNvSpPr>
                  <a:spLocks/>
                </p:cNvSpPr>
                <p:nvPr/>
              </p:nvSpPr>
              <p:spPr bwMode="auto">
                <a:xfrm>
                  <a:off x="2424" y="1671"/>
                  <a:ext cx="18" cy="30"/>
                </a:xfrm>
                <a:custGeom>
                  <a:avLst/>
                  <a:gdLst/>
                  <a:ahLst/>
                  <a:cxnLst>
                    <a:cxn ang="0">
                      <a:pos x="1" y="18"/>
                    </a:cxn>
                    <a:cxn ang="0">
                      <a:pos x="9" y="13"/>
                    </a:cxn>
                    <a:cxn ang="0">
                      <a:pos x="16" y="10"/>
                    </a:cxn>
                    <a:cxn ang="0">
                      <a:pos x="23" y="5"/>
                    </a:cxn>
                    <a:cxn ang="0">
                      <a:pos x="31" y="0"/>
                    </a:cxn>
                    <a:cxn ang="0">
                      <a:pos x="31" y="11"/>
                    </a:cxn>
                    <a:cxn ang="0">
                      <a:pos x="32" y="24"/>
                    </a:cxn>
                    <a:cxn ang="0">
                      <a:pos x="34" y="35"/>
                    </a:cxn>
                    <a:cxn ang="0">
                      <a:pos x="37" y="48"/>
                    </a:cxn>
                    <a:cxn ang="0">
                      <a:pos x="41" y="60"/>
                    </a:cxn>
                    <a:cxn ang="0">
                      <a:pos x="44" y="70"/>
                    </a:cxn>
                    <a:cxn ang="0">
                      <a:pos x="50" y="82"/>
                    </a:cxn>
                    <a:cxn ang="0">
                      <a:pos x="54" y="91"/>
                    </a:cxn>
                    <a:cxn ang="0">
                      <a:pos x="38" y="86"/>
                    </a:cxn>
                    <a:cxn ang="0">
                      <a:pos x="24" y="80"/>
                    </a:cxn>
                    <a:cxn ang="0">
                      <a:pos x="15" y="75"/>
                    </a:cxn>
                    <a:cxn ang="0">
                      <a:pos x="8" y="68"/>
                    </a:cxn>
                    <a:cxn ang="0">
                      <a:pos x="4" y="60"/>
                    </a:cxn>
                    <a:cxn ang="0">
                      <a:pos x="1" y="49"/>
                    </a:cxn>
                    <a:cxn ang="0">
                      <a:pos x="0" y="35"/>
                    </a:cxn>
                    <a:cxn ang="0">
                      <a:pos x="1" y="18"/>
                    </a:cxn>
                  </a:cxnLst>
                  <a:rect l="0" t="0" r="r" b="b"/>
                  <a:pathLst>
                    <a:path w="54" h="91">
                      <a:moveTo>
                        <a:pt x="1" y="18"/>
                      </a:moveTo>
                      <a:lnTo>
                        <a:pt x="9" y="13"/>
                      </a:lnTo>
                      <a:lnTo>
                        <a:pt x="16" y="10"/>
                      </a:lnTo>
                      <a:lnTo>
                        <a:pt x="23" y="5"/>
                      </a:lnTo>
                      <a:lnTo>
                        <a:pt x="31" y="0"/>
                      </a:lnTo>
                      <a:lnTo>
                        <a:pt x="31" y="11"/>
                      </a:lnTo>
                      <a:lnTo>
                        <a:pt x="32" y="24"/>
                      </a:lnTo>
                      <a:lnTo>
                        <a:pt x="34" y="35"/>
                      </a:lnTo>
                      <a:lnTo>
                        <a:pt x="37" y="48"/>
                      </a:lnTo>
                      <a:lnTo>
                        <a:pt x="41" y="60"/>
                      </a:lnTo>
                      <a:lnTo>
                        <a:pt x="44" y="70"/>
                      </a:lnTo>
                      <a:lnTo>
                        <a:pt x="50" y="82"/>
                      </a:lnTo>
                      <a:lnTo>
                        <a:pt x="54" y="91"/>
                      </a:lnTo>
                      <a:lnTo>
                        <a:pt x="38" y="86"/>
                      </a:lnTo>
                      <a:lnTo>
                        <a:pt x="24" y="80"/>
                      </a:lnTo>
                      <a:lnTo>
                        <a:pt x="15" y="75"/>
                      </a:lnTo>
                      <a:lnTo>
                        <a:pt x="8" y="68"/>
                      </a:lnTo>
                      <a:lnTo>
                        <a:pt x="4" y="60"/>
                      </a:lnTo>
                      <a:lnTo>
                        <a:pt x="1" y="49"/>
                      </a:lnTo>
                      <a:lnTo>
                        <a:pt x="0" y="35"/>
                      </a:lnTo>
                      <a:lnTo>
                        <a:pt x="1" y="1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9" name="Freeform 401"/>
                <p:cNvSpPr>
                  <a:spLocks/>
                </p:cNvSpPr>
                <p:nvPr/>
              </p:nvSpPr>
              <p:spPr bwMode="auto">
                <a:xfrm>
                  <a:off x="2318" y="1624"/>
                  <a:ext cx="57" cy="69"/>
                </a:xfrm>
                <a:custGeom>
                  <a:avLst/>
                  <a:gdLst/>
                  <a:ahLst/>
                  <a:cxnLst>
                    <a:cxn ang="0">
                      <a:pos x="9" y="112"/>
                    </a:cxn>
                    <a:cxn ang="0">
                      <a:pos x="6" y="88"/>
                    </a:cxn>
                    <a:cxn ang="0">
                      <a:pos x="5" y="63"/>
                    </a:cxn>
                    <a:cxn ang="0">
                      <a:pos x="2" y="43"/>
                    </a:cxn>
                    <a:cxn ang="0">
                      <a:pos x="5" y="30"/>
                    </a:cxn>
                    <a:cxn ang="0">
                      <a:pos x="16" y="20"/>
                    </a:cxn>
                    <a:cxn ang="0">
                      <a:pos x="31" y="9"/>
                    </a:cxn>
                    <a:cxn ang="0">
                      <a:pos x="45" y="1"/>
                    </a:cxn>
                    <a:cxn ang="0">
                      <a:pos x="47" y="2"/>
                    </a:cxn>
                    <a:cxn ang="0">
                      <a:pos x="42" y="7"/>
                    </a:cxn>
                    <a:cxn ang="0">
                      <a:pos x="44" y="13"/>
                    </a:cxn>
                    <a:cxn ang="0">
                      <a:pos x="53" y="16"/>
                    </a:cxn>
                    <a:cxn ang="0">
                      <a:pos x="66" y="18"/>
                    </a:cxn>
                    <a:cxn ang="0">
                      <a:pos x="81" y="25"/>
                    </a:cxn>
                    <a:cxn ang="0">
                      <a:pos x="88" y="29"/>
                    </a:cxn>
                    <a:cxn ang="0">
                      <a:pos x="88" y="21"/>
                    </a:cxn>
                    <a:cxn ang="0">
                      <a:pos x="97" y="24"/>
                    </a:cxn>
                    <a:cxn ang="0">
                      <a:pos x="110" y="36"/>
                    </a:cxn>
                    <a:cxn ang="0">
                      <a:pos x="120" y="47"/>
                    </a:cxn>
                    <a:cxn ang="0">
                      <a:pos x="131" y="63"/>
                    </a:cxn>
                    <a:cxn ang="0">
                      <a:pos x="142" y="92"/>
                    </a:cxn>
                    <a:cxn ang="0">
                      <a:pos x="155" y="125"/>
                    </a:cxn>
                    <a:cxn ang="0">
                      <a:pos x="168" y="157"/>
                    </a:cxn>
                    <a:cxn ang="0">
                      <a:pos x="172" y="191"/>
                    </a:cxn>
                    <a:cxn ang="0">
                      <a:pos x="164" y="189"/>
                    </a:cxn>
                    <a:cxn ang="0">
                      <a:pos x="147" y="143"/>
                    </a:cxn>
                    <a:cxn ang="0">
                      <a:pos x="125" y="91"/>
                    </a:cxn>
                    <a:cxn ang="0">
                      <a:pos x="101" y="48"/>
                    </a:cxn>
                    <a:cxn ang="0">
                      <a:pos x="84" y="31"/>
                    </a:cxn>
                    <a:cxn ang="0">
                      <a:pos x="74" y="23"/>
                    </a:cxn>
                    <a:cxn ang="0">
                      <a:pos x="62" y="18"/>
                    </a:cxn>
                    <a:cxn ang="0">
                      <a:pos x="51" y="20"/>
                    </a:cxn>
                    <a:cxn ang="0">
                      <a:pos x="39" y="35"/>
                    </a:cxn>
                    <a:cxn ang="0">
                      <a:pos x="40" y="68"/>
                    </a:cxn>
                    <a:cxn ang="0">
                      <a:pos x="46" y="107"/>
                    </a:cxn>
                    <a:cxn ang="0">
                      <a:pos x="47" y="145"/>
                    </a:cxn>
                    <a:cxn ang="0">
                      <a:pos x="40" y="157"/>
                    </a:cxn>
                    <a:cxn ang="0">
                      <a:pos x="38" y="154"/>
                    </a:cxn>
                    <a:cxn ang="0">
                      <a:pos x="40" y="137"/>
                    </a:cxn>
                    <a:cxn ang="0">
                      <a:pos x="39" y="100"/>
                    </a:cxn>
                    <a:cxn ang="0">
                      <a:pos x="36" y="61"/>
                    </a:cxn>
                    <a:cxn ang="0">
                      <a:pos x="35" y="29"/>
                    </a:cxn>
                    <a:cxn ang="0">
                      <a:pos x="29" y="20"/>
                    </a:cxn>
                    <a:cxn ang="0">
                      <a:pos x="19" y="32"/>
                    </a:cxn>
                    <a:cxn ang="0">
                      <a:pos x="12" y="45"/>
                    </a:cxn>
                    <a:cxn ang="0">
                      <a:pos x="13" y="59"/>
                    </a:cxn>
                    <a:cxn ang="0">
                      <a:pos x="15" y="82"/>
                    </a:cxn>
                    <a:cxn ang="0">
                      <a:pos x="15" y="109"/>
                    </a:cxn>
                  </a:cxnLst>
                  <a:rect l="0" t="0" r="r" b="b"/>
                  <a:pathLst>
                    <a:path w="172" h="207">
                      <a:moveTo>
                        <a:pt x="13" y="124"/>
                      </a:moveTo>
                      <a:lnTo>
                        <a:pt x="9" y="112"/>
                      </a:lnTo>
                      <a:lnTo>
                        <a:pt x="7" y="99"/>
                      </a:lnTo>
                      <a:lnTo>
                        <a:pt x="6" y="88"/>
                      </a:lnTo>
                      <a:lnTo>
                        <a:pt x="6" y="75"/>
                      </a:lnTo>
                      <a:lnTo>
                        <a:pt x="5" y="63"/>
                      </a:lnTo>
                      <a:lnTo>
                        <a:pt x="5" y="53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5" y="30"/>
                      </a:lnTo>
                      <a:lnTo>
                        <a:pt x="10" y="24"/>
                      </a:lnTo>
                      <a:lnTo>
                        <a:pt x="16" y="20"/>
                      </a:lnTo>
                      <a:lnTo>
                        <a:pt x="23" y="14"/>
                      </a:lnTo>
                      <a:lnTo>
                        <a:pt x="31" y="9"/>
                      </a:lnTo>
                      <a:lnTo>
                        <a:pt x="38" y="5"/>
                      </a:lnTo>
                      <a:lnTo>
                        <a:pt x="45" y="1"/>
                      </a:lnTo>
                      <a:lnTo>
                        <a:pt x="51" y="0"/>
                      </a:lnTo>
                      <a:lnTo>
                        <a:pt x="47" y="2"/>
                      </a:lnTo>
                      <a:lnTo>
                        <a:pt x="44" y="5"/>
                      </a:lnTo>
                      <a:lnTo>
                        <a:pt x="42" y="7"/>
                      </a:lnTo>
                      <a:lnTo>
                        <a:pt x="40" y="9"/>
                      </a:lnTo>
                      <a:lnTo>
                        <a:pt x="44" y="13"/>
                      </a:lnTo>
                      <a:lnTo>
                        <a:pt x="49" y="15"/>
                      </a:lnTo>
                      <a:lnTo>
                        <a:pt x="53" y="16"/>
                      </a:lnTo>
                      <a:lnTo>
                        <a:pt x="59" y="17"/>
                      </a:lnTo>
                      <a:lnTo>
                        <a:pt x="66" y="18"/>
                      </a:lnTo>
                      <a:lnTo>
                        <a:pt x="73" y="21"/>
                      </a:lnTo>
                      <a:lnTo>
                        <a:pt x="81" y="25"/>
                      </a:lnTo>
                      <a:lnTo>
                        <a:pt x="88" y="33"/>
                      </a:lnTo>
                      <a:lnTo>
                        <a:pt x="88" y="29"/>
                      </a:lnTo>
                      <a:lnTo>
                        <a:pt x="88" y="24"/>
                      </a:lnTo>
                      <a:lnTo>
                        <a:pt x="88" y="21"/>
                      </a:lnTo>
                      <a:lnTo>
                        <a:pt x="89" y="16"/>
                      </a:lnTo>
                      <a:lnTo>
                        <a:pt x="97" y="24"/>
                      </a:lnTo>
                      <a:lnTo>
                        <a:pt x="103" y="30"/>
                      </a:lnTo>
                      <a:lnTo>
                        <a:pt x="110" y="36"/>
                      </a:lnTo>
                      <a:lnTo>
                        <a:pt x="116" y="40"/>
                      </a:lnTo>
                      <a:lnTo>
                        <a:pt x="120" y="47"/>
                      </a:lnTo>
                      <a:lnTo>
                        <a:pt x="126" y="54"/>
                      </a:lnTo>
                      <a:lnTo>
                        <a:pt x="131" y="63"/>
                      </a:lnTo>
                      <a:lnTo>
                        <a:pt x="135" y="76"/>
                      </a:lnTo>
                      <a:lnTo>
                        <a:pt x="142" y="92"/>
                      </a:lnTo>
                      <a:lnTo>
                        <a:pt x="148" y="109"/>
                      </a:lnTo>
                      <a:lnTo>
                        <a:pt x="155" y="125"/>
                      </a:lnTo>
                      <a:lnTo>
                        <a:pt x="162" y="141"/>
                      </a:lnTo>
                      <a:lnTo>
                        <a:pt x="168" y="157"/>
                      </a:lnTo>
                      <a:lnTo>
                        <a:pt x="171" y="173"/>
                      </a:lnTo>
                      <a:lnTo>
                        <a:pt x="172" y="191"/>
                      </a:lnTo>
                      <a:lnTo>
                        <a:pt x="171" y="207"/>
                      </a:lnTo>
                      <a:lnTo>
                        <a:pt x="164" y="189"/>
                      </a:lnTo>
                      <a:lnTo>
                        <a:pt x="156" y="169"/>
                      </a:lnTo>
                      <a:lnTo>
                        <a:pt x="147" y="143"/>
                      </a:lnTo>
                      <a:lnTo>
                        <a:pt x="136" y="117"/>
                      </a:lnTo>
                      <a:lnTo>
                        <a:pt x="125" y="91"/>
                      </a:lnTo>
                      <a:lnTo>
                        <a:pt x="113" y="68"/>
                      </a:lnTo>
                      <a:lnTo>
                        <a:pt x="101" y="48"/>
                      </a:lnTo>
                      <a:lnTo>
                        <a:pt x="89" y="36"/>
                      </a:lnTo>
                      <a:lnTo>
                        <a:pt x="84" y="31"/>
                      </a:lnTo>
                      <a:lnTo>
                        <a:pt x="80" y="28"/>
                      </a:lnTo>
                      <a:lnTo>
                        <a:pt x="74" y="23"/>
                      </a:lnTo>
                      <a:lnTo>
                        <a:pt x="68" y="21"/>
                      </a:lnTo>
                      <a:lnTo>
                        <a:pt x="62" y="18"/>
                      </a:lnTo>
                      <a:lnTo>
                        <a:pt x="57" y="18"/>
                      </a:lnTo>
                      <a:lnTo>
                        <a:pt x="51" y="20"/>
                      </a:lnTo>
                      <a:lnTo>
                        <a:pt x="44" y="24"/>
                      </a:lnTo>
                      <a:lnTo>
                        <a:pt x="39" y="35"/>
                      </a:lnTo>
                      <a:lnTo>
                        <a:pt x="38" y="50"/>
                      </a:lnTo>
                      <a:lnTo>
                        <a:pt x="40" y="68"/>
                      </a:lnTo>
                      <a:lnTo>
                        <a:pt x="43" y="88"/>
                      </a:lnTo>
                      <a:lnTo>
                        <a:pt x="46" y="107"/>
                      </a:lnTo>
                      <a:lnTo>
                        <a:pt x="49" y="127"/>
                      </a:lnTo>
                      <a:lnTo>
                        <a:pt x="47" y="145"/>
                      </a:lnTo>
                      <a:lnTo>
                        <a:pt x="42" y="161"/>
                      </a:lnTo>
                      <a:lnTo>
                        <a:pt x="40" y="157"/>
                      </a:lnTo>
                      <a:lnTo>
                        <a:pt x="39" y="155"/>
                      </a:lnTo>
                      <a:lnTo>
                        <a:pt x="38" y="154"/>
                      </a:lnTo>
                      <a:lnTo>
                        <a:pt x="38" y="152"/>
                      </a:lnTo>
                      <a:lnTo>
                        <a:pt x="40" y="137"/>
                      </a:lnTo>
                      <a:lnTo>
                        <a:pt x="40" y="120"/>
                      </a:lnTo>
                      <a:lnTo>
                        <a:pt x="39" y="100"/>
                      </a:lnTo>
                      <a:lnTo>
                        <a:pt x="38" y="81"/>
                      </a:lnTo>
                      <a:lnTo>
                        <a:pt x="36" y="61"/>
                      </a:lnTo>
                      <a:lnTo>
                        <a:pt x="35" y="44"/>
                      </a:lnTo>
                      <a:lnTo>
                        <a:pt x="35" y="29"/>
                      </a:lnTo>
                      <a:lnTo>
                        <a:pt x="37" y="18"/>
                      </a:lnTo>
                      <a:lnTo>
                        <a:pt x="29" y="20"/>
                      </a:lnTo>
                      <a:lnTo>
                        <a:pt x="23" y="25"/>
                      </a:lnTo>
                      <a:lnTo>
                        <a:pt x="19" y="32"/>
                      </a:lnTo>
                      <a:lnTo>
                        <a:pt x="14" y="42"/>
                      </a:lnTo>
                      <a:lnTo>
                        <a:pt x="12" y="45"/>
                      </a:lnTo>
                      <a:lnTo>
                        <a:pt x="12" y="51"/>
                      </a:lnTo>
                      <a:lnTo>
                        <a:pt x="13" y="59"/>
                      </a:lnTo>
                      <a:lnTo>
                        <a:pt x="14" y="69"/>
                      </a:lnTo>
                      <a:lnTo>
                        <a:pt x="15" y="82"/>
                      </a:lnTo>
                      <a:lnTo>
                        <a:pt x="15" y="95"/>
                      </a:lnTo>
                      <a:lnTo>
                        <a:pt x="15" y="109"/>
                      </a:lnTo>
                      <a:lnTo>
                        <a:pt x="13" y="12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0" name="Freeform 402"/>
                <p:cNvSpPr>
                  <a:spLocks/>
                </p:cNvSpPr>
                <p:nvPr/>
              </p:nvSpPr>
              <p:spPr bwMode="auto">
                <a:xfrm>
                  <a:off x="2392" y="1624"/>
                  <a:ext cx="44" cy="63"/>
                </a:xfrm>
                <a:custGeom>
                  <a:avLst/>
                  <a:gdLst/>
                  <a:ahLst/>
                  <a:cxnLst>
                    <a:cxn ang="0">
                      <a:pos x="63" y="3"/>
                    </a:cxn>
                    <a:cxn ang="0">
                      <a:pos x="69" y="1"/>
                    </a:cxn>
                    <a:cxn ang="0">
                      <a:pos x="75" y="6"/>
                    </a:cxn>
                    <a:cxn ang="0">
                      <a:pos x="85" y="16"/>
                    </a:cxn>
                    <a:cxn ang="0">
                      <a:pos x="97" y="25"/>
                    </a:cxn>
                    <a:cxn ang="0">
                      <a:pos x="107" y="36"/>
                    </a:cxn>
                    <a:cxn ang="0">
                      <a:pos x="113" y="53"/>
                    </a:cxn>
                    <a:cxn ang="0">
                      <a:pos x="119" y="77"/>
                    </a:cxn>
                    <a:cxn ang="0">
                      <a:pos x="122" y="103"/>
                    </a:cxn>
                    <a:cxn ang="0">
                      <a:pos x="128" y="126"/>
                    </a:cxn>
                    <a:cxn ang="0">
                      <a:pos x="124" y="142"/>
                    </a:cxn>
                    <a:cxn ang="0">
                      <a:pos x="102" y="154"/>
                    </a:cxn>
                    <a:cxn ang="0">
                      <a:pos x="74" y="166"/>
                    </a:cxn>
                    <a:cxn ang="0">
                      <a:pos x="43" y="181"/>
                    </a:cxn>
                    <a:cxn ang="0">
                      <a:pos x="28" y="180"/>
                    </a:cxn>
                    <a:cxn ang="0">
                      <a:pos x="30" y="156"/>
                    </a:cxn>
                    <a:cxn ang="0">
                      <a:pos x="30" y="128"/>
                    </a:cxn>
                    <a:cxn ang="0">
                      <a:pos x="30" y="104"/>
                    </a:cxn>
                    <a:cxn ang="0">
                      <a:pos x="25" y="87"/>
                    </a:cxn>
                    <a:cxn ang="0">
                      <a:pos x="17" y="74"/>
                    </a:cxn>
                    <a:cxn ang="0">
                      <a:pos x="13" y="76"/>
                    </a:cxn>
                    <a:cxn ang="0">
                      <a:pos x="15" y="92"/>
                    </a:cxn>
                    <a:cxn ang="0">
                      <a:pos x="20" y="107"/>
                    </a:cxn>
                    <a:cxn ang="0">
                      <a:pos x="25" y="120"/>
                    </a:cxn>
                    <a:cxn ang="0">
                      <a:pos x="29" y="129"/>
                    </a:cxn>
                    <a:cxn ang="0">
                      <a:pos x="29" y="140"/>
                    </a:cxn>
                    <a:cxn ang="0">
                      <a:pos x="25" y="139"/>
                    </a:cxn>
                    <a:cxn ang="0">
                      <a:pos x="18" y="124"/>
                    </a:cxn>
                    <a:cxn ang="0">
                      <a:pos x="10" y="107"/>
                    </a:cxn>
                    <a:cxn ang="0">
                      <a:pos x="3" y="94"/>
                    </a:cxn>
                    <a:cxn ang="0">
                      <a:pos x="2" y="78"/>
                    </a:cxn>
                    <a:cxn ang="0">
                      <a:pos x="11" y="61"/>
                    </a:cxn>
                    <a:cxn ang="0">
                      <a:pos x="23" y="46"/>
                    </a:cxn>
                    <a:cxn ang="0">
                      <a:pos x="36" y="32"/>
                    </a:cxn>
                    <a:cxn ang="0">
                      <a:pos x="45" y="23"/>
                    </a:cxn>
                    <a:cxn ang="0">
                      <a:pos x="55" y="14"/>
                    </a:cxn>
                    <a:cxn ang="0">
                      <a:pos x="63" y="14"/>
                    </a:cxn>
                    <a:cxn ang="0">
                      <a:pos x="72" y="33"/>
                    </a:cxn>
                    <a:cxn ang="0">
                      <a:pos x="78" y="62"/>
                    </a:cxn>
                    <a:cxn ang="0">
                      <a:pos x="84" y="91"/>
                    </a:cxn>
                    <a:cxn ang="0">
                      <a:pos x="88" y="97"/>
                    </a:cxn>
                    <a:cxn ang="0">
                      <a:pos x="90" y="85"/>
                    </a:cxn>
                    <a:cxn ang="0">
                      <a:pos x="89" y="74"/>
                    </a:cxn>
                    <a:cxn ang="0">
                      <a:pos x="84" y="61"/>
                    </a:cxn>
                    <a:cxn ang="0">
                      <a:pos x="80" y="48"/>
                    </a:cxn>
                    <a:cxn ang="0">
                      <a:pos x="75" y="36"/>
                    </a:cxn>
                    <a:cxn ang="0">
                      <a:pos x="70" y="22"/>
                    </a:cxn>
                    <a:cxn ang="0">
                      <a:pos x="63" y="10"/>
                    </a:cxn>
                  </a:cxnLst>
                  <a:rect l="0" t="0" r="r" b="b"/>
                  <a:pathLst>
                    <a:path w="132" h="189">
                      <a:moveTo>
                        <a:pt x="60" y="6"/>
                      </a:moveTo>
                      <a:lnTo>
                        <a:pt x="63" y="3"/>
                      </a:lnTo>
                      <a:lnTo>
                        <a:pt x="67" y="2"/>
                      </a:lnTo>
                      <a:lnTo>
                        <a:pt x="69" y="1"/>
                      </a:lnTo>
                      <a:lnTo>
                        <a:pt x="73" y="0"/>
                      </a:lnTo>
                      <a:lnTo>
                        <a:pt x="75" y="6"/>
                      </a:lnTo>
                      <a:lnTo>
                        <a:pt x="80" y="11"/>
                      </a:lnTo>
                      <a:lnTo>
                        <a:pt x="85" y="16"/>
                      </a:lnTo>
                      <a:lnTo>
                        <a:pt x="91" y="21"/>
                      </a:lnTo>
                      <a:lnTo>
                        <a:pt x="97" y="25"/>
                      </a:lnTo>
                      <a:lnTo>
                        <a:pt x="103" y="30"/>
                      </a:lnTo>
                      <a:lnTo>
                        <a:pt x="107" y="36"/>
                      </a:lnTo>
                      <a:lnTo>
                        <a:pt x="111" y="42"/>
                      </a:lnTo>
                      <a:lnTo>
                        <a:pt x="113" y="53"/>
                      </a:lnTo>
                      <a:lnTo>
                        <a:pt x="117" y="65"/>
                      </a:lnTo>
                      <a:lnTo>
                        <a:pt x="119" y="77"/>
                      </a:lnTo>
                      <a:lnTo>
                        <a:pt x="120" y="90"/>
                      </a:lnTo>
                      <a:lnTo>
                        <a:pt x="122" y="103"/>
                      </a:lnTo>
                      <a:lnTo>
                        <a:pt x="126" y="115"/>
                      </a:lnTo>
                      <a:lnTo>
                        <a:pt x="128" y="126"/>
                      </a:lnTo>
                      <a:lnTo>
                        <a:pt x="132" y="135"/>
                      </a:lnTo>
                      <a:lnTo>
                        <a:pt x="124" y="142"/>
                      </a:lnTo>
                      <a:lnTo>
                        <a:pt x="113" y="148"/>
                      </a:lnTo>
                      <a:lnTo>
                        <a:pt x="102" y="154"/>
                      </a:lnTo>
                      <a:lnTo>
                        <a:pt x="89" y="161"/>
                      </a:lnTo>
                      <a:lnTo>
                        <a:pt x="74" y="166"/>
                      </a:lnTo>
                      <a:lnTo>
                        <a:pt x="59" y="173"/>
                      </a:lnTo>
                      <a:lnTo>
                        <a:pt x="43" y="181"/>
                      </a:lnTo>
                      <a:lnTo>
                        <a:pt x="26" y="189"/>
                      </a:lnTo>
                      <a:lnTo>
                        <a:pt x="28" y="180"/>
                      </a:lnTo>
                      <a:lnTo>
                        <a:pt x="29" y="169"/>
                      </a:lnTo>
                      <a:lnTo>
                        <a:pt x="30" y="156"/>
                      </a:lnTo>
                      <a:lnTo>
                        <a:pt x="30" y="142"/>
                      </a:lnTo>
                      <a:lnTo>
                        <a:pt x="30" y="128"/>
                      </a:lnTo>
                      <a:lnTo>
                        <a:pt x="30" y="115"/>
                      </a:lnTo>
                      <a:lnTo>
                        <a:pt x="30" y="104"/>
                      </a:lnTo>
                      <a:lnTo>
                        <a:pt x="30" y="94"/>
                      </a:lnTo>
                      <a:lnTo>
                        <a:pt x="25" y="87"/>
                      </a:lnTo>
                      <a:lnTo>
                        <a:pt x="22" y="81"/>
                      </a:lnTo>
                      <a:lnTo>
                        <a:pt x="17" y="74"/>
                      </a:lnTo>
                      <a:lnTo>
                        <a:pt x="13" y="68"/>
                      </a:lnTo>
                      <a:lnTo>
                        <a:pt x="13" y="76"/>
                      </a:lnTo>
                      <a:lnTo>
                        <a:pt x="14" y="84"/>
                      </a:lnTo>
                      <a:lnTo>
                        <a:pt x="15" y="92"/>
                      </a:lnTo>
                      <a:lnTo>
                        <a:pt x="17" y="100"/>
                      </a:lnTo>
                      <a:lnTo>
                        <a:pt x="20" y="107"/>
                      </a:lnTo>
                      <a:lnTo>
                        <a:pt x="23" y="114"/>
                      </a:lnTo>
                      <a:lnTo>
                        <a:pt x="25" y="120"/>
                      </a:lnTo>
                      <a:lnTo>
                        <a:pt x="29" y="125"/>
                      </a:lnTo>
                      <a:lnTo>
                        <a:pt x="29" y="129"/>
                      </a:lnTo>
                      <a:lnTo>
                        <a:pt x="29" y="134"/>
                      </a:lnTo>
                      <a:lnTo>
                        <a:pt x="29" y="140"/>
                      </a:lnTo>
                      <a:lnTo>
                        <a:pt x="29" y="145"/>
                      </a:lnTo>
                      <a:lnTo>
                        <a:pt x="25" y="139"/>
                      </a:lnTo>
                      <a:lnTo>
                        <a:pt x="22" y="132"/>
                      </a:lnTo>
                      <a:lnTo>
                        <a:pt x="18" y="124"/>
                      </a:lnTo>
                      <a:lnTo>
                        <a:pt x="14" y="115"/>
                      </a:lnTo>
                      <a:lnTo>
                        <a:pt x="10" y="107"/>
                      </a:lnTo>
                      <a:lnTo>
                        <a:pt x="7" y="99"/>
                      </a:lnTo>
                      <a:lnTo>
                        <a:pt x="3" y="94"/>
                      </a:lnTo>
                      <a:lnTo>
                        <a:pt x="0" y="89"/>
                      </a:lnTo>
                      <a:lnTo>
                        <a:pt x="2" y="78"/>
                      </a:lnTo>
                      <a:lnTo>
                        <a:pt x="7" y="69"/>
                      </a:lnTo>
                      <a:lnTo>
                        <a:pt x="11" y="61"/>
                      </a:lnTo>
                      <a:lnTo>
                        <a:pt x="17" y="53"/>
                      </a:lnTo>
                      <a:lnTo>
                        <a:pt x="23" y="46"/>
                      </a:lnTo>
                      <a:lnTo>
                        <a:pt x="30" y="39"/>
                      </a:lnTo>
                      <a:lnTo>
                        <a:pt x="36" y="32"/>
                      </a:lnTo>
                      <a:lnTo>
                        <a:pt x="41" y="25"/>
                      </a:lnTo>
                      <a:lnTo>
                        <a:pt x="45" y="23"/>
                      </a:lnTo>
                      <a:lnTo>
                        <a:pt x="51" y="18"/>
                      </a:lnTo>
                      <a:lnTo>
                        <a:pt x="55" y="14"/>
                      </a:lnTo>
                      <a:lnTo>
                        <a:pt x="60" y="11"/>
                      </a:lnTo>
                      <a:lnTo>
                        <a:pt x="63" y="14"/>
                      </a:lnTo>
                      <a:lnTo>
                        <a:pt x="67" y="22"/>
                      </a:lnTo>
                      <a:lnTo>
                        <a:pt x="72" y="33"/>
                      </a:lnTo>
                      <a:lnTo>
                        <a:pt x="75" y="47"/>
                      </a:lnTo>
                      <a:lnTo>
                        <a:pt x="78" y="62"/>
                      </a:lnTo>
                      <a:lnTo>
                        <a:pt x="82" y="77"/>
                      </a:lnTo>
                      <a:lnTo>
                        <a:pt x="84" y="91"/>
                      </a:lnTo>
                      <a:lnTo>
                        <a:pt x="85" y="104"/>
                      </a:lnTo>
                      <a:lnTo>
                        <a:pt x="88" y="97"/>
                      </a:lnTo>
                      <a:lnTo>
                        <a:pt x="90" y="91"/>
                      </a:lnTo>
                      <a:lnTo>
                        <a:pt x="90" y="85"/>
                      </a:lnTo>
                      <a:lnTo>
                        <a:pt x="90" y="80"/>
                      </a:lnTo>
                      <a:lnTo>
                        <a:pt x="89" y="74"/>
                      </a:lnTo>
                      <a:lnTo>
                        <a:pt x="87" y="68"/>
                      </a:lnTo>
                      <a:lnTo>
                        <a:pt x="84" y="61"/>
                      </a:lnTo>
                      <a:lnTo>
                        <a:pt x="82" y="55"/>
                      </a:lnTo>
                      <a:lnTo>
                        <a:pt x="80" y="48"/>
                      </a:lnTo>
                      <a:lnTo>
                        <a:pt x="77" y="43"/>
                      </a:lnTo>
                      <a:lnTo>
                        <a:pt x="75" y="36"/>
                      </a:lnTo>
                      <a:lnTo>
                        <a:pt x="73" y="29"/>
                      </a:lnTo>
                      <a:lnTo>
                        <a:pt x="70" y="22"/>
                      </a:lnTo>
                      <a:lnTo>
                        <a:pt x="67" y="16"/>
                      </a:lnTo>
                      <a:lnTo>
                        <a:pt x="63" y="10"/>
                      </a:lnTo>
                      <a:lnTo>
                        <a:pt x="60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1" name="Freeform 403"/>
                <p:cNvSpPr>
                  <a:spLocks/>
                </p:cNvSpPr>
                <p:nvPr/>
              </p:nvSpPr>
              <p:spPr bwMode="auto">
                <a:xfrm>
                  <a:off x="2311" y="1599"/>
                  <a:ext cx="155" cy="144"/>
                </a:xfrm>
                <a:custGeom>
                  <a:avLst/>
                  <a:gdLst/>
                  <a:ahLst/>
                  <a:cxnLst>
                    <a:cxn ang="0">
                      <a:pos x="22" y="105"/>
                    </a:cxn>
                    <a:cxn ang="0">
                      <a:pos x="58" y="65"/>
                    </a:cxn>
                    <a:cxn ang="0">
                      <a:pos x="92" y="32"/>
                    </a:cxn>
                    <a:cxn ang="0">
                      <a:pos x="119" y="18"/>
                    </a:cxn>
                    <a:cxn ang="0">
                      <a:pos x="152" y="1"/>
                    </a:cxn>
                    <a:cxn ang="0">
                      <a:pos x="162" y="11"/>
                    </a:cxn>
                    <a:cxn ang="0">
                      <a:pos x="207" y="4"/>
                    </a:cxn>
                    <a:cxn ang="0">
                      <a:pos x="253" y="47"/>
                    </a:cxn>
                    <a:cxn ang="0">
                      <a:pos x="297" y="88"/>
                    </a:cxn>
                    <a:cxn ang="0">
                      <a:pos x="272" y="112"/>
                    </a:cxn>
                    <a:cxn ang="0">
                      <a:pos x="241" y="117"/>
                    </a:cxn>
                    <a:cxn ang="0">
                      <a:pos x="206" y="65"/>
                    </a:cxn>
                    <a:cxn ang="0">
                      <a:pos x="222" y="114"/>
                    </a:cxn>
                    <a:cxn ang="0">
                      <a:pos x="241" y="151"/>
                    </a:cxn>
                    <a:cxn ang="0">
                      <a:pos x="235" y="179"/>
                    </a:cxn>
                    <a:cxn ang="0">
                      <a:pos x="264" y="246"/>
                    </a:cxn>
                    <a:cxn ang="0">
                      <a:pos x="263" y="337"/>
                    </a:cxn>
                    <a:cxn ang="0">
                      <a:pos x="241" y="343"/>
                    </a:cxn>
                    <a:cxn ang="0">
                      <a:pos x="223" y="350"/>
                    </a:cxn>
                    <a:cxn ang="0">
                      <a:pos x="227" y="333"/>
                    </a:cxn>
                    <a:cxn ang="0">
                      <a:pos x="212" y="321"/>
                    </a:cxn>
                    <a:cxn ang="0">
                      <a:pos x="211" y="255"/>
                    </a:cxn>
                    <a:cxn ang="0">
                      <a:pos x="203" y="197"/>
                    </a:cxn>
                    <a:cxn ang="0">
                      <a:pos x="181" y="140"/>
                    </a:cxn>
                    <a:cxn ang="0">
                      <a:pos x="168" y="125"/>
                    </a:cxn>
                    <a:cxn ang="0">
                      <a:pos x="193" y="179"/>
                    </a:cxn>
                    <a:cxn ang="0">
                      <a:pos x="198" y="204"/>
                    </a:cxn>
                    <a:cxn ang="0">
                      <a:pos x="203" y="250"/>
                    </a:cxn>
                    <a:cxn ang="0">
                      <a:pos x="207" y="321"/>
                    </a:cxn>
                    <a:cxn ang="0">
                      <a:pos x="198" y="325"/>
                    </a:cxn>
                    <a:cxn ang="0">
                      <a:pos x="167" y="325"/>
                    </a:cxn>
                    <a:cxn ang="0">
                      <a:pos x="181" y="331"/>
                    </a:cxn>
                    <a:cxn ang="0">
                      <a:pos x="225" y="354"/>
                    </a:cxn>
                    <a:cxn ang="0">
                      <a:pos x="246" y="369"/>
                    </a:cxn>
                    <a:cxn ang="0">
                      <a:pos x="249" y="352"/>
                    </a:cxn>
                    <a:cxn ang="0">
                      <a:pos x="229" y="354"/>
                    </a:cxn>
                    <a:cxn ang="0">
                      <a:pos x="252" y="340"/>
                    </a:cxn>
                    <a:cxn ang="0">
                      <a:pos x="308" y="343"/>
                    </a:cxn>
                    <a:cxn ang="0">
                      <a:pos x="392" y="348"/>
                    </a:cxn>
                    <a:cxn ang="0">
                      <a:pos x="454" y="362"/>
                    </a:cxn>
                    <a:cxn ang="0">
                      <a:pos x="464" y="402"/>
                    </a:cxn>
                    <a:cxn ang="0">
                      <a:pos x="445" y="430"/>
                    </a:cxn>
                    <a:cxn ang="0">
                      <a:pos x="374" y="426"/>
                    </a:cxn>
                    <a:cxn ang="0">
                      <a:pos x="312" y="404"/>
                    </a:cxn>
                    <a:cxn ang="0">
                      <a:pos x="262" y="381"/>
                    </a:cxn>
                    <a:cxn ang="0">
                      <a:pos x="238" y="376"/>
                    </a:cxn>
                    <a:cxn ang="0">
                      <a:pos x="218" y="367"/>
                    </a:cxn>
                    <a:cxn ang="0">
                      <a:pos x="199" y="356"/>
                    </a:cxn>
                    <a:cxn ang="0">
                      <a:pos x="177" y="356"/>
                    </a:cxn>
                    <a:cxn ang="0">
                      <a:pos x="102" y="302"/>
                    </a:cxn>
                    <a:cxn ang="0">
                      <a:pos x="64" y="243"/>
                    </a:cxn>
                    <a:cxn ang="0">
                      <a:pos x="47" y="214"/>
                    </a:cxn>
                    <a:cxn ang="0">
                      <a:pos x="29" y="197"/>
                    </a:cxn>
                    <a:cxn ang="0">
                      <a:pos x="15" y="171"/>
                    </a:cxn>
                    <a:cxn ang="0">
                      <a:pos x="2" y="144"/>
                    </a:cxn>
                  </a:cxnLst>
                  <a:rect l="0" t="0" r="r" b="b"/>
                  <a:pathLst>
                    <a:path w="464" h="432">
                      <a:moveTo>
                        <a:pt x="0" y="136"/>
                      </a:moveTo>
                      <a:lnTo>
                        <a:pt x="5" y="128"/>
                      </a:lnTo>
                      <a:lnTo>
                        <a:pt x="11" y="120"/>
                      </a:lnTo>
                      <a:lnTo>
                        <a:pt x="17" y="113"/>
                      </a:lnTo>
                      <a:lnTo>
                        <a:pt x="22" y="105"/>
                      </a:lnTo>
                      <a:lnTo>
                        <a:pt x="29" y="98"/>
                      </a:lnTo>
                      <a:lnTo>
                        <a:pt x="36" y="90"/>
                      </a:lnTo>
                      <a:lnTo>
                        <a:pt x="43" y="82"/>
                      </a:lnTo>
                      <a:lnTo>
                        <a:pt x="50" y="73"/>
                      </a:lnTo>
                      <a:lnTo>
                        <a:pt x="58" y="65"/>
                      </a:lnTo>
                      <a:lnTo>
                        <a:pt x="65" y="57"/>
                      </a:lnTo>
                      <a:lnTo>
                        <a:pt x="72" y="50"/>
                      </a:lnTo>
                      <a:lnTo>
                        <a:pt x="79" y="42"/>
                      </a:lnTo>
                      <a:lnTo>
                        <a:pt x="85" y="37"/>
                      </a:lnTo>
                      <a:lnTo>
                        <a:pt x="92" y="32"/>
                      </a:lnTo>
                      <a:lnTo>
                        <a:pt x="96" y="28"/>
                      </a:lnTo>
                      <a:lnTo>
                        <a:pt x="101" y="26"/>
                      </a:lnTo>
                      <a:lnTo>
                        <a:pt x="106" y="25"/>
                      </a:lnTo>
                      <a:lnTo>
                        <a:pt x="111" y="23"/>
                      </a:lnTo>
                      <a:lnTo>
                        <a:pt x="119" y="18"/>
                      </a:lnTo>
                      <a:lnTo>
                        <a:pt x="127" y="13"/>
                      </a:lnTo>
                      <a:lnTo>
                        <a:pt x="134" y="9"/>
                      </a:lnTo>
                      <a:lnTo>
                        <a:pt x="142" y="4"/>
                      </a:lnTo>
                      <a:lnTo>
                        <a:pt x="148" y="2"/>
                      </a:lnTo>
                      <a:lnTo>
                        <a:pt x="152" y="1"/>
                      </a:lnTo>
                      <a:lnTo>
                        <a:pt x="152" y="6"/>
                      </a:lnTo>
                      <a:lnTo>
                        <a:pt x="152" y="11"/>
                      </a:lnTo>
                      <a:lnTo>
                        <a:pt x="152" y="16"/>
                      </a:lnTo>
                      <a:lnTo>
                        <a:pt x="153" y="20"/>
                      </a:lnTo>
                      <a:lnTo>
                        <a:pt x="162" y="11"/>
                      </a:lnTo>
                      <a:lnTo>
                        <a:pt x="170" y="4"/>
                      </a:lnTo>
                      <a:lnTo>
                        <a:pt x="179" y="1"/>
                      </a:lnTo>
                      <a:lnTo>
                        <a:pt x="189" y="0"/>
                      </a:lnTo>
                      <a:lnTo>
                        <a:pt x="198" y="1"/>
                      </a:lnTo>
                      <a:lnTo>
                        <a:pt x="207" y="4"/>
                      </a:lnTo>
                      <a:lnTo>
                        <a:pt x="215" y="10"/>
                      </a:lnTo>
                      <a:lnTo>
                        <a:pt x="223" y="18"/>
                      </a:lnTo>
                      <a:lnTo>
                        <a:pt x="231" y="26"/>
                      </a:lnTo>
                      <a:lnTo>
                        <a:pt x="242" y="37"/>
                      </a:lnTo>
                      <a:lnTo>
                        <a:pt x="253" y="47"/>
                      </a:lnTo>
                      <a:lnTo>
                        <a:pt x="264" y="57"/>
                      </a:lnTo>
                      <a:lnTo>
                        <a:pt x="275" y="68"/>
                      </a:lnTo>
                      <a:lnTo>
                        <a:pt x="285" y="76"/>
                      </a:lnTo>
                      <a:lnTo>
                        <a:pt x="293" y="84"/>
                      </a:lnTo>
                      <a:lnTo>
                        <a:pt x="297" y="88"/>
                      </a:lnTo>
                      <a:lnTo>
                        <a:pt x="293" y="93"/>
                      </a:lnTo>
                      <a:lnTo>
                        <a:pt x="287" y="99"/>
                      </a:lnTo>
                      <a:lnTo>
                        <a:pt x="282" y="102"/>
                      </a:lnTo>
                      <a:lnTo>
                        <a:pt x="278" y="107"/>
                      </a:lnTo>
                      <a:lnTo>
                        <a:pt x="272" y="112"/>
                      </a:lnTo>
                      <a:lnTo>
                        <a:pt x="266" y="116"/>
                      </a:lnTo>
                      <a:lnTo>
                        <a:pt x="260" y="122"/>
                      </a:lnTo>
                      <a:lnTo>
                        <a:pt x="255" y="129"/>
                      </a:lnTo>
                      <a:lnTo>
                        <a:pt x="249" y="124"/>
                      </a:lnTo>
                      <a:lnTo>
                        <a:pt x="241" y="117"/>
                      </a:lnTo>
                      <a:lnTo>
                        <a:pt x="233" y="107"/>
                      </a:lnTo>
                      <a:lnTo>
                        <a:pt x="225" y="95"/>
                      </a:lnTo>
                      <a:lnTo>
                        <a:pt x="218" y="84"/>
                      </a:lnTo>
                      <a:lnTo>
                        <a:pt x="211" y="73"/>
                      </a:lnTo>
                      <a:lnTo>
                        <a:pt x="206" y="65"/>
                      </a:lnTo>
                      <a:lnTo>
                        <a:pt x="203" y="60"/>
                      </a:lnTo>
                      <a:lnTo>
                        <a:pt x="206" y="77"/>
                      </a:lnTo>
                      <a:lnTo>
                        <a:pt x="211" y="92"/>
                      </a:lnTo>
                      <a:lnTo>
                        <a:pt x="216" y="104"/>
                      </a:lnTo>
                      <a:lnTo>
                        <a:pt x="222" y="114"/>
                      </a:lnTo>
                      <a:lnTo>
                        <a:pt x="228" y="123"/>
                      </a:lnTo>
                      <a:lnTo>
                        <a:pt x="233" y="131"/>
                      </a:lnTo>
                      <a:lnTo>
                        <a:pt x="237" y="138"/>
                      </a:lnTo>
                      <a:lnTo>
                        <a:pt x="240" y="144"/>
                      </a:lnTo>
                      <a:lnTo>
                        <a:pt x="241" y="151"/>
                      </a:lnTo>
                      <a:lnTo>
                        <a:pt x="241" y="157"/>
                      </a:lnTo>
                      <a:lnTo>
                        <a:pt x="238" y="162"/>
                      </a:lnTo>
                      <a:lnTo>
                        <a:pt x="237" y="168"/>
                      </a:lnTo>
                      <a:lnTo>
                        <a:pt x="236" y="174"/>
                      </a:lnTo>
                      <a:lnTo>
                        <a:pt x="235" y="179"/>
                      </a:lnTo>
                      <a:lnTo>
                        <a:pt x="235" y="183"/>
                      </a:lnTo>
                      <a:lnTo>
                        <a:pt x="237" y="188"/>
                      </a:lnTo>
                      <a:lnTo>
                        <a:pt x="250" y="204"/>
                      </a:lnTo>
                      <a:lnTo>
                        <a:pt x="259" y="224"/>
                      </a:lnTo>
                      <a:lnTo>
                        <a:pt x="264" y="246"/>
                      </a:lnTo>
                      <a:lnTo>
                        <a:pt x="267" y="268"/>
                      </a:lnTo>
                      <a:lnTo>
                        <a:pt x="267" y="288"/>
                      </a:lnTo>
                      <a:lnTo>
                        <a:pt x="266" y="308"/>
                      </a:lnTo>
                      <a:lnTo>
                        <a:pt x="265" y="324"/>
                      </a:lnTo>
                      <a:lnTo>
                        <a:pt x="263" y="337"/>
                      </a:lnTo>
                      <a:lnTo>
                        <a:pt x="258" y="338"/>
                      </a:lnTo>
                      <a:lnTo>
                        <a:pt x="253" y="339"/>
                      </a:lnTo>
                      <a:lnTo>
                        <a:pt x="249" y="340"/>
                      </a:lnTo>
                      <a:lnTo>
                        <a:pt x="244" y="340"/>
                      </a:lnTo>
                      <a:lnTo>
                        <a:pt x="241" y="343"/>
                      </a:lnTo>
                      <a:lnTo>
                        <a:pt x="236" y="345"/>
                      </a:lnTo>
                      <a:lnTo>
                        <a:pt x="231" y="348"/>
                      </a:lnTo>
                      <a:lnTo>
                        <a:pt x="227" y="353"/>
                      </a:lnTo>
                      <a:lnTo>
                        <a:pt x="226" y="352"/>
                      </a:lnTo>
                      <a:lnTo>
                        <a:pt x="223" y="350"/>
                      </a:lnTo>
                      <a:lnTo>
                        <a:pt x="221" y="345"/>
                      </a:lnTo>
                      <a:lnTo>
                        <a:pt x="220" y="340"/>
                      </a:lnTo>
                      <a:lnTo>
                        <a:pt x="222" y="338"/>
                      </a:lnTo>
                      <a:lnTo>
                        <a:pt x="225" y="336"/>
                      </a:lnTo>
                      <a:lnTo>
                        <a:pt x="227" y="333"/>
                      </a:lnTo>
                      <a:lnTo>
                        <a:pt x="229" y="331"/>
                      </a:lnTo>
                      <a:lnTo>
                        <a:pt x="226" y="326"/>
                      </a:lnTo>
                      <a:lnTo>
                        <a:pt x="222" y="324"/>
                      </a:lnTo>
                      <a:lnTo>
                        <a:pt x="218" y="322"/>
                      </a:lnTo>
                      <a:lnTo>
                        <a:pt x="212" y="321"/>
                      </a:lnTo>
                      <a:lnTo>
                        <a:pt x="212" y="306"/>
                      </a:lnTo>
                      <a:lnTo>
                        <a:pt x="212" y="293"/>
                      </a:lnTo>
                      <a:lnTo>
                        <a:pt x="212" y="279"/>
                      </a:lnTo>
                      <a:lnTo>
                        <a:pt x="212" y="266"/>
                      </a:lnTo>
                      <a:lnTo>
                        <a:pt x="211" y="255"/>
                      </a:lnTo>
                      <a:lnTo>
                        <a:pt x="210" y="242"/>
                      </a:lnTo>
                      <a:lnTo>
                        <a:pt x="208" y="231"/>
                      </a:lnTo>
                      <a:lnTo>
                        <a:pt x="207" y="219"/>
                      </a:lnTo>
                      <a:lnTo>
                        <a:pt x="205" y="207"/>
                      </a:lnTo>
                      <a:lnTo>
                        <a:pt x="203" y="197"/>
                      </a:lnTo>
                      <a:lnTo>
                        <a:pt x="199" y="186"/>
                      </a:lnTo>
                      <a:lnTo>
                        <a:pt x="196" y="175"/>
                      </a:lnTo>
                      <a:lnTo>
                        <a:pt x="191" y="164"/>
                      </a:lnTo>
                      <a:lnTo>
                        <a:pt x="186" y="152"/>
                      </a:lnTo>
                      <a:lnTo>
                        <a:pt x="181" y="140"/>
                      </a:lnTo>
                      <a:lnTo>
                        <a:pt x="174" y="129"/>
                      </a:lnTo>
                      <a:lnTo>
                        <a:pt x="164" y="116"/>
                      </a:lnTo>
                      <a:lnTo>
                        <a:pt x="161" y="112"/>
                      </a:lnTo>
                      <a:lnTo>
                        <a:pt x="163" y="115"/>
                      </a:lnTo>
                      <a:lnTo>
                        <a:pt x="168" y="125"/>
                      </a:lnTo>
                      <a:lnTo>
                        <a:pt x="175" y="138"/>
                      </a:lnTo>
                      <a:lnTo>
                        <a:pt x="182" y="152"/>
                      </a:lnTo>
                      <a:lnTo>
                        <a:pt x="188" y="165"/>
                      </a:lnTo>
                      <a:lnTo>
                        <a:pt x="191" y="174"/>
                      </a:lnTo>
                      <a:lnTo>
                        <a:pt x="193" y="179"/>
                      </a:lnTo>
                      <a:lnTo>
                        <a:pt x="194" y="183"/>
                      </a:lnTo>
                      <a:lnTo>
                        <a:pt x="196" y="188"/>
                      </a:lnTo>
                      <a:lnTo>
                        <a:pt x="197" y="194"/>
                      </a:lnTo>
                      <a:lnTo>
                        <a:pt x="198" y="198"/>
                      </a:lnTo>
                      <a:lnTo>
                        <a:pt x="198" y="204"/>
                      </a:lnTo>
                      <a:lnTo>
                        <a:pt x="199" y="209"/>
                      </a:lnTo>
                      <a:lnTo>
                        <a:pt x="199" y="212"/>
                      </a:lnTo>
                      <a:lnTo>
                        <a:pt x="198" y="225"/>
                      </a:lnTo>
                      <a:lnTo>
                        <a:pt x="200" y="238"/>
                      </a:lnTo>
                      <a:lnTo>
                        <a:pt x="203" y="250"/>
                      </a:lnTo>
                      <a:lnTo>
                        <a:pt x="206" y="264"/>
                      </a:lnTo>
                      <a:lnTo>
                        <a:pt x="208" y="278"/>
                      </a:lnTo>
                      <a:lnTo>
                        <a:pt x="211" y="293"/>
                      </a:lnTo>
                      <a:lnTo>
                        <a:pt x="211" y="307"/>
                      </a:lnTo>
                      <a:lnTo>
                        <a:pt x="207" y="321"/>
                      </a:lnTo>
                      <a:lnTo>
                        <a:pt x="206" y="322"/>
                      </a:lnTo>
                      <a:lnTo>
                        <a:pt x="204" y="322"/>
                      </a:lnTo>
                      <a:lnTo>
                        <a:pt x="203" y="323"/>
                      </a:lnTo>
                      <a:lnTo>
                        <a:pt x="201" y="324"/>
                      </a:lnTo>
                      <a:lnTo>
                        <a:pt x="198" y="325"/>
                      </a:lnTo>
                      <a:lnTo>
                        <a:pt x="192" y="326"/>
                      </a:lnTo>
                      <a:lnTo>
                        <a:pt x="186" y="325"/>
                      </a:lnTo>
                      <a:lnTo>
                        <a:pt x="179" y="325"/>
                      </a:lnTo>
                      <a:lnTo>
                        <a:pt x="174" y="325"/>
                      </a:lnTo>
                      <a:lnTo>
                        <a:pt x="167" y="325"/>
                      </a:lnTo>
                      <a:lnTo>
                        <a:pt x="161" y="326"/>
                      </a:lnTo>
                      <a:lnTo>
                        <a:pt x="158" y="330"/>
                      </a:lnTo>
                      <a:lnTo>
                        <a:pt x="163" y="331"/>
                      </a:lnTo>
                      <a:lnTo>
                        <a:pt x="171" y="331"/>
                      </a:lnTo>
                      <a:lnTo>
                        <a:pt x="181" y="331"/>
                      </a:lnTo>
                      <a:lnTo>
                        <a:pt x="190" y="331"/>
                      </a:lnTo>
                      <a:lnTo>
                        <a:pt x="200" y="338"/>
                      </a:lnTo>
                      <a:lnTo>
                        <a:pt x="208" y="344"/>
                      </a:lnTo>
                      <a:lnTo>
                        <a:pt x="218" y="350"/>
                      </a:lnTo>
                      <a:lnTo>
                        <a:pt x="225" y="354"/>
                      </a:lnTo>
                      <a:lnTo>
                        <a:pt x="230" y="358"/>
                      </a:lnTo>
                      <a:lnTo>
                        <a:pt x="236" y="362"/>
                      </a:lnTo>
                      <a:lnTo>
                        <a:pt x="240" y="367"/>
                      </a:lnTo>
                      <a:lnTo>
                        <a:pt x="242" y="372"/>
                      </a:lnTo>
                      <a:lnTo>
                        <a:pt x="246" y="369"/>
                      </a:lnTo>
                      <a:lnTo>
                        <a:pt x="250" y="365"/>
                      </a:lnTo>
                      <a:lnTo>
                        <a:pt x="252" y="360"/>
                      </a:lnTo>
                      <a:lnTo>
                        <a:pt x="255" y="358"/>
                      </a:lnTo>
                      <a:lnTo>
                        <a:pt x="253" y="354"/>
                      </a:lnTo>
                      <a:lnTo>
                        <a:pt x="249" y="352"/>
                      </a:lnTo>
                      <a:lnTo>
                        <a:pt x="244" y="352"/>
                      </a:lnTo>
                      <a:lnTo>
                        <a:pt x="240" y="352"/>
                      </a:lnTo>
                      <a:lnTo>
                        <a:pt x="234" y="353"/>
                      </a:lnTo>
                      <a:lnTo>
                        <a:pt x="231" y="354"/>
                      </a:lnTo>
                      <a:lnTo>
                        <a:pt x="229" y="354"/>
                      </a:lnTo>
                      <a:lnTo>
                        <a:pt x="229" y="353"/>
                      </a:lnTo>
                      <a:lnTo>
                        <a:pt x="233" y="348"/>
                      </a:lnTo>
                      <a:lnTo>
                        <a:pt x="238" y="345"/>
                      </a:lnTo>
                      <a:lnTo>
                        <a:pt x="245" y="343"/>
                      </a:lnTo>
                      <a:lnTo>
                        <a:pt x="252" y="340"/>
                      </a:lnTo>
                      <a:lnTo>
                        <a:pt x="262" y="339"/>
                      </a:lnTo>
                      <a:lnTo>
                        <a:pt x="271" y="339"/>
                      </a:lnTo>
                      <a:lnTo>
                        <a:pt x="281" y="340"/>
                      </a:lnTo>
                      <a:lnTo>
                        <a:pt x="292" y="341"/>
                      </a:lnTo>
                      <a:lnTo>
                        <a:pt x="308" y="343"/>
                      </a:lnTo>
                      <a:lnTo>
                        <a:pt x="323" y="344"/>
                      </a:lnTo>
                      <a:lnTo>
                        <a:pt x="338" y="345"/>
                      </a:lnTo>
                      <a:lnTo>
                        <a:pt x="355" y="346"/>
                      </a:lnTo>
                      <a:lnTo>
                        <a:pt x="372" y="347"/>
                      </a:lnTo>
                      <a:lnTo>
                        <a:pt x="392" y="348"/>
                      </a:lnTo>
                      <a:lnTo>
                        <a:pt x="415" y="350"/>
                      </a:lnTo>
                      <a:lnTo>
                        <a:pt x="442" y="351"/>
                      </a:lnTo>
                      <a:lnTo>
                        <a:pt x="448" y="354"/>
                      </a:lnTo>
                      <a:lnTo>
                        <a:pt x="451" y="358"/>
                      </a:lnTo>
                      <a:lnTo>
                        <a:pt x="454" y="362"/>
                      </a:lnTo>
                      <a:lnTo>
                        <a:pt x="460" y="368"/>
                      </a:lnTo>
                      <a:lnTo>
                        <a:pt x="461" y="375"/>
                      </a:lnTo>
                      <a:lnTo>
                        <a:pt x="463" y="383"/>
                      </a:lnTo>
                      <a:lnTo>
                        <a:pt x="464" y="392"/>
                      </a:lnTo>
                      <a:lnTo>
                        <a:pt x="464" y="402"/>
                      </a:lnTo>
                      <a:lnTo>
                        <a:pt x="464" y="410"/>
                      </a:lnTo>
                      <a:lnTo>
                        <a:pt x="464" y="418"/>
                      </a:lnTo>
                      <a:lnTo>
                        <a:pt x="461" y="423"/>
                      </a:lnTo>
                      <a:lnTo>
                        <a:pt x="459" y="429"/>
                      </a:lnTo>
                      <a:lnTo>
                        <a:pt x="445" y="430"/>
                      </a:lnTo>
                      <a:lnTo>
                        <a:pt x="430" y="432"/>
                      </a:lnTo>
                      <a:lnTo>
                        <a:pt x="416" y="430"/>
                      </a:lnTo>
                      <a:lnTo>
                        <a:pt x="401" y="429"/>
                      </a:lnTo>
                      <a:lnTo>
                        <a:pt x="387" y="428"/>
                      </a:lnTo>
                      <a:lnTo>
                        <a:pt x="374" y="426"/>
                      </a:lnTo>
                      <a:lnTo>
                        <a:pt x="359" y="425"/>
                      </a:lnTo>
                      <a:lnTo>
                        <a:pt x="345" y="423"/>
                      </a:lnTo>
                      <a:lnTo>
                        <a:pt x="334" y="414"/>
                      </a:lnTo>
                      <a:lnTo>
                        <a:pt x="324" y="407"/>
                      </a:lnTo>
                      <a:lnTo>
                        <a:pt x="312" y="404"/>
                      </a:lnTo>
                      <a:lnTo>
                        <a:pt x="302" y="400"/>
                      </a:lnTo>
                      <a:lnTo>
                        <a:pt x="290" y="398"/>
                      </a:lnTo>
                      <a:lnTo>
                        <a:pt x="280" y="395"/>
                      </a:lnTo>
                      <a:lnTo>
                        <a:pt x="271" y="389"/>
                      </a:lnTo>
                      <a:lnTo>
                        <a:pt x="262" y="381"/>
                      </a:lnTo>
                      <a:lnTo>
                        <a:pt x="258" y="378"/>
                      </a:lnTo>
                      <a:lnTo>
                        <a:pt x="253" y="377"/>
                      </a:lnTo>
                      <a:lnTo>
                        <a:pt x="249" y="376"/>
                      </a:lnTo>
                      <a:lnTo>
                        <a:pt x="243" y="376"/>
                      </a:lnTo>
                      <a:lnTo>
                        <a:pt x="238" y="376"/>
                      </a:lnTo>
                      <a:lnTo>
                        <a:pt x="233" y="377"/>
                      </a:lnTo>
                      <a:lnTo>
                        <a:pt x="227" y="377"/>
                      </a:lnTo>
                      <a:lnTo>
                        <a:pt x="221" y="377"/>
                      </a:lnTo>
                      <a:lnTo>
                        <a:pt x="220" y="370"/>
                      </a:lnTo>
                      <a:lnTo>
                        <a:pt x="218" y="367"/>
                      </a:lnTo>
                      <a:lnTo>
                        <a:pt x="215" y="363"/>
                      </a:lnTo>
                      <a:lnTo>
                        <a:pt x="212" y="360"/>
                      </a:lnTo>
                      <a:lnTo>
                        <a:pt x="207" y="358"/>
                      </a:lnTo>
                      <a:lnTo>
                        <a:pt x="203" y="356"/>
                      </a:lnTo>
                      <a:lnTo>
                        <a:pt x="199" y="356"/>
                      </a:lnTo>
                      <a:lnTo>
                        <a:pt x="194" y="356"/>
                      </a:lnTo>
                      <a:lnTo>
                        <a:pt x="190" y="356"/>
                      </a:lnTo>
                      <a:lnTo>
                        <a:pt x="186" y="356"/>
                      </a:lnTo>
                      <a:lnTo>
                        <a:pt x="182" y="356"/>
                      </a:lnTo>
                      <a:lnTo>
                        <a:pt x="177" y="356"/>
                      </a:lnTo>
                      <a:lnTo>
                        <a:pt x="162" y="340"/>
                      </a:lnTo>
                      <a:lnTo>
                        <a:pt x="146" y="329"/>
                      </a:lnTo>
                      <a:lnTo>
                        <a:pt x="131" y="320"/>
                      </a:lnTo>
                      <a:lnTo>
                        <a:pt x="116" y="311"/>
                      </a:lnTo>
                      <a:lnTo>
                        <a:pt x="102" y="302"/>
                      </a:lnTo>
                      <a:lnTo>
                        <a:pt x="88" y="292"/>
                      </a:lnTo>
                      <a:lnTo>
                        <a:pt x="77" y="276"/>
                      </a:lnTo>
                      <a:lnTo>
                        <a:pt x="66" y="255"/>
                      </a:lnTo>
                      <a:lnTo>
                        <a:pt x="66" y="249"/>
                      </a:lnTo>
                      <a:lnTo>
                        <a:pt x="64" y="243"/>
                      </a:lnTo>
                      <a:lnTo>
                        <a:pt x="62" y="236"/>
                      </a:lnTo>
                      <a:lnTo>
                        <a:pt x="58" y="229"/>
                      </a:lnTo>
                      <a:lnTo>
                        <a:pt x="54" y="224"/>
                      </a:lnTo>
                      <a:lnTo>
                        <a:pt x="50" y="219"/>
                      </a:lnTo>
                      <a:lnTo>
                        <a:pt x="47" y="214"/>
                      </a:lnTo>
                      <a:lnTo>
                        <a:pt x="43" y="213"/>
                      </a:lnTo>
                      <a:lnTo>
                        <a:pt x="41" y="210"/>
                      </a:lnTo>
                      <a:lnTo>
                        <a:pt x="37" y="206"/>
                      </a:lnTo>
                      <a:lnTo>
                        <a:pt x="34" y="202"/>
                      </a:lnTo>
                      <a:lnTo>
                        <a:pt x="29" y="197"/>
                      </a:lnTo>
                      <a:lnTo>
                        <a:pt x="26" y="192"/>
                      </a:lnTo>
                      <a:lnTo>
                        <a:pt x="22" y="188"/>
                      </a:lnTo>
                      <a:lnTo>
                        <a:pt x="19" y="182"/>
                      </a:lnTo>
                      <a:lnTo>
                        <a:pt x="18" y="176"/>
                      </a:lnTo>
                      <a:lnTo>
                        <a:pt x="15" y="171"/>
                      </a:lnTo>
                      <a:lnTo>
                        <a:pt x="11" y="164"/>
                      </a:lnTo>
                      <a:lnTo>
                        <a:pt x="6" y="158"/>
                      </a:lnTo>
                      <a:lnTo>
                        <a:pt x="2" y="155"/>
                      </a:lnTo>
                      <a:lnTo>
                        <a:pt x="2" y="150"/>
                      </a:lnTo>
                      <a:lnTo>
                        <a:pt x="2" y="144"/>
                      </a:lnTo>
                      <a:lnTo>
                        <a:pt x="2" y="140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2" name="Freeform 404"/>
                <p:cNvSpPr>
                  <a:spLocks/>
                </p:cNvSpPr>
                <p:nvPr/>
              </p:nvSpPr>
              <p:spPr bwMode="auto">
                <a:xfrm>
                  <a:off x="2419" y="1613"/>
                  <a:ext cx="97" cy="99"/>
                </a:xfrm>
                <a:custGeom>
                  <a:avLst/>
                  <a:gdLst/>
                  <a:ahLst/>
                  <a:cxnLst>
                    <a:cxn ang="0">
                      <a:pos x="99" y="50"/>
                    </a:cxn>
                    <a:cxn ang="0">
                      <a:pos x="108" y="74"/>
                    </a:cxn>
                    <a:cxn ang="0">
                      <a:pos x="115" y="99"/>
                    </a:cxn>
                    <a:cxn ang="0">
                      <a:pos x="127" y="118"/>
                    </a:cxn>
                    <a:cxn ang="0">
                      <a:pos x="148" y="140"/>
                    </a:cxn>
                    <a:cxn ang="0">
                      <a:pos x="170" y="162"/>
                    </a:cxn>
                    <a:cxn ang="0">
                      <a:pos x="178" y="178"/>
                    </a:cxn>
                    <a:cxn ang="0">
                      <a:pos x="188" y="198"/>
                    </a:cxn>
                    <a:cxn ang="0">
                      <a:pos x="208" y="216"/>
                    </a:cxn>
                    <a:cxn ang="0">
                      <a:pos x="230" y="221"/>
                    </a:cxn>
                    <a:cxn ang="0">
                      <a:pos x="248" y="241"/>
                    </a:cxn>
                    <a:cxn ang="0">
                      <a:pos x="283" y="266"/>
                    </a:cxn>
                    <a:cxn ang="0">
                      <a:pos x="292" y="285"/>
                    </a:cxn>
                    <a:cxn ang="0">
                      <a:pos x="282" y="296"/>
                    </a:cxn>
                    <a:cxn ang="0">
                      <a:pos x="266" y="290"/>
                    </a:cxn>
                    <a:cxn ang="0">
                      <a:pos x="242" y="277"/>
                    </a:cxn>
                    <a:cxn ang="0">
                      <a:pos x="226" y="252"/>
                    </a:cxn>
                    <a:cxn ang="0">
                      <a:pos x="208" y="255"/>
                    </a:cxn>
                    <a:cxn ang="0">
                      <a:pos x="188" y="259"/>
                    </a:cxn>
                    <a:cxn ang="0">
                      <a:pos x="170" y="260"/>
                    </a:cxn>
                    <a:cxn ang="0">
                      <a:pos x="156" y="265"/>
                    </a:cxn>
                    <a:cxn ang="0">
                      <a:pos x="142" y="271"/>
                    </a:cxn>
                    <a:cxn ang="0">
                      <a:pos x="149" y="262"/>
                    </a:cxn>
                    <a:cxn ang="0">
                      <a:pos x="168" y="245"/>
                    </a:cxn>
                    <a:cxn ang="0">
                      <a:pos x="196" y="231"/>
                    </a:cxn>
                    <a:cxn ang="0">
                      <a:pos x="155" y="240"/>
                    </a:cxn>
                    <a:cxn ang="0">
                      <a:pos x="108" y="252"/>
                    </a:cxn>
                    <a:cxn ang="0">
                      <a:pos x="73" y="255"/>
                    </a:cxn>
                    <a:cxn ang="0">
                      <a:pos x="64" y="238"/>
                    </a:cxn>
                    <a:cxn ang="0">
                      <a:pos x="88" y="182"/>
                    </a:cxn>
                    <a:cxn ang="0">
                      <a:pos x="97" y="118"/>
                    </a:cxn>
                    <a:cxn ang="0">
                      <a:pos x="93" y="100"/>
                    </a:cxn>
                    <a:cxn ang="0">
                      <a:pos x="84" y="173"/>
                    </a:cxn>
                    <a:cxn ang="0">
                      <a:pos x="63" y="207"/>
                    </a:cxn>
                    <a:cxn ang="0">
                      <a:pos x="53" y="201"/>
                    </a:cxn>
                    <a:cxn ang="0">
                      <a:pos x="52" y="190"/>
                    </a:cxn>
                    <a:cxn ang="0">
                      <a:pos x="54" y="176"/>
                    </a:cxn>
                    <a:cxn ang="0">
                      <a:pos x="66" y="140"/>
                    </a:cxn>
                    <a:cxn ang="0">
                      <a:pos x="70" y="96"/>
                    </a:cxn>
                    <a:cxn ang="0">
                      <a:pos x="67" y="84"/>
                    </a:cxn>
                    <a:cxn ang="0">
                      <a:pos x="64" y="125"/>
                    </a:cxn>
                    <a:cxn ang="0">
                      <a:pos x="56" y="160"/>
                    </a:cxn>
                    <a:cxn ang="0">
                      <a:pos x="51" y="154"/>
                    </a:cxn>
                    <a:cxn ang="0">
                      <a:pos x="46" y="133"/>
                    </a:cxn>
                    <a:cxn ang="0">
                      <a:pos x="43" y="108"/>
                    </a:cxn>
                    <a:cxn ang="0">
                      <a:pos x="58" y="117"/>
                    </a:cxn>
                    <a:cxn ang="0">
                      <a:pos x="53" y="111"/>
                    </a:cxn>
                    <a:cxn ang="0">
                      <a:pos x="46" y="102"/>
                    </a:cxn>
                    <a:cxn ang="0">
                      <a:pos x="56" y="101"/>
                    </a:cxn>
                    <a:cxn ang="0">
                      <a:pos x="56" y="78"/>
                    </a:cxn>
                    <a:cxn ang="0">
                      <a:pos x="48" y="64"/>
                    </a:cxn>
                    <a:cxn ang="0">
                      <a:pos x="31" y="56"/>
                    </a:cxn>
                    <a:cxn ang="0">
                      <a:pos x="14" y="55"/>
                    </a:cxn>
                    <a:cxn ang="0">
                      <a:pos x="9" y="44"/>
                    </a:cxn>
                    <a:cxn ang="0">
                      <a:pos x="3" y="29"/>
                    </a:cxn>
                    <a:cxn ang="0">
                      <a:pos x="1" y="14"/>
                    </a:cxn>
                    <a:cxn ang="0">
                      <a:pos x="1" y="0"/>
                    </a:cxn>
                    <a:cxn ang="0">
                      <a:pos x="24" y="0"/>
                    </a:cxn>
                    <a:cxn ang="0">
                      <a:pos x="46" y="2"/>
                    </a:cxn>
                  </a:cxnLst>
                  <a:rect l="0" t="0" r="r" b="b"/>
                  <a:pathLst>
                    <a:path w="292" h="297">
                      <a:moveTo>
                        <a:pt x="61" y="2"/>
                      </a:moveTo>
                      <a:lnTo>
                        <a:pt x="94" y="42"/>
                      </a:lnTo>
                      <a:lnTo>
                        <a:pt x="99" y="50"/>
                      </a:lnTo>
                      <a:lnTo>
                        <a:pt x="103" y="58"/>
                      </a:lnTo>
                      <a:lnTo>
                        <a:pt x="106" y="66"/>
                      </a:lnTo>
                      <a:lnTo>
                        <a:pt x="108" y="74"/>
                      </a:lnTo>
                      <a:lnTo>
                        <a:pt x="111" y="82"/>
                      </a:lnTo>
                      <a:lnTo>
                        <a:pt x="113" y="91"/>
                      </a:lnTo>
                      <a:lnTo>
                        <a:pt x="115" y="99"/>
                      </a:lnTo>
                      <a:lnTo>
                        <a:pt x="115" y="107"/>
                      </a:lnTo>
                      <a:lnTo>
                        <a:pt x="121" y="112"/>
                      </a:lnTo>
                      <a:lnTo>
                        <a:pt x="127" y="118"/>
                      </a:lnTo>
                      <a:lnTo>
                        <a:pt x="134" y="125"/>
                      </a:lnTo>
                      <a:lnTo>
                        <a:pt x="141" y="132"/>
                      </a:lnTo>
                      <a:lnTo>
                        <a:pt x="148" y="140"/>
                      </a:lnTo>
                      <a:lnTo>
                        <a:pt x="156" y="148"/>
                      </a:lnTo>
                      <a:lnTo>
                        <a:pt x="163" y="155"/>
                      </a:lnTo>
                      <a:lnTo>
                        <a:pt x="170" y="162"/>
                      </a:lnTo>
                      <a:lnTo>
                        <a:pt x="173" y="168"/>
                      </a:lnTo>
                      <a:lnTo>
                        <a:pt x="175" y="174"/>
                      </a:lnTo>
                      <a:lnTo>
                        <a:pt x="178" y="178"/>
                      </a:lnTo>
                      <a:lnTo>
                        <a:pt x="181" y="184"/>
                      </a:lnTo>
                      <a:lnTo>
                        <a:pt x="183" y="191"/>
                      </a:lnTo>
                      <a:lnTo>
                        <a:pt x="188" y="198"/>
                      </a:lnTo>
                      <a:lnTo>
                        <a:pt x="193" y="206"/>
                      </a:lnTo>
                      <a:lnTo>
                        <a:pt x="200" y="216"/>
                      </a:lnTo>
                      <a:lnTo>
                        <a:pt x="208" y="216"/>
                      </a:lnTo>
                      <a:lnTo>
                        <a:pt x="216" y="216"/>
                      </a:lnTo>
                      <a:lnTo>
                        <a:pt x="223" y="219"/>
                      </a:lnTo>
                      <a:lnTo>
                        <a:pt x="230" y="221"/>
                      </a:lnTo>
                      <a:lnTo>
                        <a:pt x="237" y="226"/>
                      </a:lnTo>
                      <a:lnTo>
                        <a:pt x="242" y="233"/>
                      </a:lnTo>
                      <a:lnTo>
                        <a:pt x="248" y="241"/>
                      </a:lnTo>
                      <a:lnTo>
                        <a:pt x="254" y="251"/>
                      </a:lnTo>
                      <a:lnTo>
                        <a:pt x="276" y="260"/>
                      </a:lnTo>
                      <a:lnTo>
                        <a:pt x="283" y="266"/>
                      </a:lnTo>
                      <a:lnTo>
                        <a:pt x="289" y="272"/>
                      </a:lnTo>
                      <a:lnTo>
                        <a:pt x="292" y="278"/>
                      </a:lnTo>
                      <a:lnTo>
                        <a:pt x="292" y="285"/>
                      </a:lnTo>
                      <a:lnTo>
                        <a:pt x="291" y="289"/>
                      </a:lnTo>
                      <a:lnTo>
                        <a:pt x="287" y="294"/>
                      </a:lnTo>
                      <a:lnTo>
                        <a:pt x="282" y="296"/>
                      </a:lnTo>
                      <a:lnTo>
                        <a:pt x="275" y="297"/>
                      </a:lnTo>
                      <a:lnTo>
                        <a:pt x="270" y="294"/>
                      </a:lnTo>
                      <a:lnTo>
                        <a:pt x="266" y="290"/>
                      </a:lnTo>
                      <a:lnTo>
                        <a:pt x="259" y="286"/>
                      </a:lnTo>
                      <a:lnTo>
                        <a:pt x="250" y="282"/>
                      </a:lnTo>
                      <a:lnTo>
                        <a:pt x="242" y="277"/>
                      </a:lnTo>
                      <a:lnTo>
                        <a:pt x="237" y="268"/>
                      </a:lnTo>
                      <a:lnTo>
                        <a:pt x="232" y="259"/>
                      </a:lnTo>
                      <a:lnTo>
                        <a:pt x="226" y="252"/>
                      </a:lnTo>
                      <a:lnTo>
                        <a:pt x="220" y="252"/>
                      </a:lnTo>
                      <a:lnTo>
                        <a:pt x="215" y="253"/>
                      </a:lnTo>
                      <a:lnTo>
                        <a:pt x="208" y="255"/>
                      </a:lnTo>
                      <a:lnTo>
                        <a:pt x="201" y="257"/>
                      </a:lnTo>
                      <a:lnTo>
                        <a:pt x="194" y="258"/>
                      </a:lnTo>
                      <a:lnTo>
                        <a:pt x="188" y="259"/>
                      </a:lnTo>
                      <a:lnTo>
                        <a:pt x="181" y="260"/>
                      </a:lnTo>
                      <a:lnTo>
                        <a:pt x="175" y="260"/>
                      </a:lnTo>
                      <a:lnTo>
                        <a:pt x="170" y="260"/>
                      </a:lnTo>
                      <a:lnTo>
                        <a:pt x="165" y="262"/>
                      </a:lnTo>
                      <a:lnTo>
                        <a:pt x="160" y="264"/>
                      </a:lnTo>
                      <a:lnTo>
                        <a:pt x="156" y="265"/>
                      </a:lnTo>
                      <a:lnTo>
                        <a:pt x="151" y="267"/>
                      </a:lnTo>
                      <a:lnTo>
                        <a:pt x="146" y="270"/>
                      </a:lnTo>
                      <a:lnTo>
                        <a:pt x="142" y="271"/>
                      </a:lnTo>
                      <a:lnTo>
                        <a:pt x="136" y="272"/>
                      </a:lnTo>
                      <a:lnTo>
                        <a:pt x="143" y="267"/>
                      </a:lnTo>
                      <a:lnTo>
                        <a:pt x="149" y="262"/>
                      </a:lnTo>
                      <a:lnTo>
                        <a:pt x="155" y="256"/>
                      </a:lnTo>
                      <a:lnTo>
                        <a:pt x="162" y="250"/>
                      </a:lnTo>
                      <a:lnTo>
                        <a:pt x="168" y="245"/>
                      </a:lnTo>
                      <a:lnTo>
                        <a:pt x="177" y="240"/>
                      </a:lnTo>
                      <a:lnTo>
                        <a:pt x="186" y="235"/>
                      </a:lnTo>
                      <a:lnTo>
                        <a:pt x="196" y="231"/>
                      </a:lnTo>
                      <a:lnTo>
                        <a:pt x="183" y="233"/>
                      </a:lnTo>
                      <a:lnTo>
                        <a:pt x="170" y="236"/>
                      </a:lnTo>
                      <a:lnTo>
                        <a:pt x="155" y="240"/>
                      </a:lnTo>
                      <a:lnTo>
                        <a:pt x="140" y="244"/>
                      </a:lnTo>
                      <a:lnTo>
                        <a:pt x="125" y="248"/>
                      </a:lnTo>
                      <a:lnTo>
                        <a:pt x="108" y="252"/>
                      </a:lnTo>
                      <a:lnTo>
                        <a:pt x="93" y="256"/>
                      </a:lnTo>
                      <a:lnTo>
                        <a:pt x="78" y="258"/>
                      </a:lnTo>
                      <a:lnTo>
                        <a:pt x="73" y="255"/>
                      </a:lnTo>
                      <a:lnTo>
                        <a:pt x="69" y="249"/>
                      </a:lnTo>
                      <a:lnTo>
                        <a:pt x="68" y="243"/>
                      </a:lnTo>
                      <a:lnTo>
                        <a:pt x="64" y="238"/>
                      </a:lnTo>
                      <a:lnTo>
                        <a:pt x="74" y="219"/>
                      </a:lnTo>
                      <a:lnTo>
                        <a:pt x="81" y="200"/>
                      </a:lnTo>
                      <a:lnTo>
                        <a:pt x="88" y="182"/>
                      </a:lnTo>
                      <a:lnTo>
                        <a:pt x="92" y="162"/>
                      </a:lnTo>
                      <a:lnTo>
                        <a:pt x="96" y="140"/>
                      </a:lnTo>
                      <a:lnTo>
                        <a:pt x="97" y="118"/>
                      </a:lnTo>
                      <a:lnTo>
                        <a:pt x="96" y="94"/>
                      </a:lnTo>
                      <a:lnTo>
                        <a:pt x="92" y="67"/>
                      </a:lnTo>
                      <a:lnTo>
                        <a:pt x="93" y="100"/>
                      </a:lnTo>
                      <a:lnTo>
                        <a:pt x="92" y="128"/>
                      </a:lnTo>
                      <a:lnTo>
                        <a:pt x="89" y="152"/>
                      </a:lnTo>
                      <a:lnTo>
                        <a:pt x="84" y="173"/>
                      </a:lnTo>
                      <a:lnTo>
                        <a:pt x="78" y="189"/>
                      </a:lnTo>
                      <a:lnTo>
                        <a:pt x="71" y="200"/>
                      </a:lnTo>
                      <a:lnTo>
                        <a:pt x="63" y="207"/>
                      </a:lnTo>
                      <a:lnTo>
                        <a:pt x="56" y="211"/>
                      </a:lnTo>
                      <a:lnTo>
                        <a:pt x="54" y="206"/>
                      </a:lnTo>
                      <a:lnTo>
                        <a:pt x="53" y="201"/>
                      </a:lnTo>
                      <a:lnTo>
                        <a:pt x="53" y="198"/>
                      </a:lnTo>
                      <a:lnTo>
                        <a:pt x="52" y="193"/>
                      </a:lnTo>
                      <a:lnTo>
                        <a:pt x="52" y="190"/>
                      </a:lnTo>
                      <a:lnTo>
                        <a:pt x="53" y="185"/>
                      </a:lnTo>
                      <a:lnTo>
                        <a:pt x="53" y="182"/>
                      </a:lnTo>
                      <a:lnTo>
                        <a:pt x="54" y="176"/>
                      </a:lnTo>
                      <a:lnTo>
                        <a:pt x="59" y="166"/>
                      </a:lnTo>
                      <a:lnTo>
                        <a:pt x="62" y="154"/>
                      </a:lnTo>
                      <a:lnTo>
                        <a:pt x="66" y="140"/>
                      </a:lnTo>
                      <a:lnTo>
                        <a:pt x="68" y="126"/>
                      </a:lnTo>
                      <a:lnTo>
                        <a:pt x="70" y="111"/>
                      </a:lnTo>
                      <a:lnTo>
                        <a:pt x="70" y="96"/>
                      </a:lnTo>
                      <a:lnTo>
                        <a:pt x="69" y="81"/>
                      </a:lnTo>
                      <a:lnTo>
                        <a:pt x="66" y="67"/>
                      </a:lnTo>
                      <a:lnTo>
                        <a:pt x="67" y="84"/>
                      </a:lnTo>
                      <a:lnTo>
                        <a:pt x="67" y="99"/>
                      </a:lnTo>
                      <a:lnTo>
                        <a:pt x="67" y="112"/>
                      </a:lnTo>
                      <a:lnTo>
                        <a:pt x="64" y="125"/>
                      </a:lnTo>
                      <a:lnTo>
                        <a:pt x="62" y="137"/>
                      </a:lnTo>
                      <a:lnTo>
                        <a:pt x="60" y="148"/>
                      </a:lnTo>
                      <a:lnTo>
                        <a:pt x="56" y="160"/>
                      </a:lnTo>
                      <a:lnTo>
                        <a:pt x="53" y="171"/>
                      </a:lnTo>
                      <a:lnTo>
                        <a:pt x="52" y="162"/>
                      </a:lnTo>
                      <a:lnTo>
                        <a:pt x="51" y="154"/>
                      </a:lnTo>
                      <a:lnTo>
                        <a:pt x="49" y="147"/>
                      </a:lnTo>
                      <a:lnTo>
                        <a:pt x="47" y="140"/>
                      </a:lnTo>
                      <a:lnTo>
                        <a:pt x="46" y="133"/>
                      </a:lnTo>
                      <a:lnTo>
                        <a:pt x="44" y="126"/>
                      </a:lnTo>
                      <a:lnTo>
                        <a:pt x="44" y="118"/>
                      </a:lnTo>
                      <a:lnTo>
                        <a:pt x="43" y="108"/>
                      </a:lnTo>
                      <a:lnTo>
                        <a:pt x="45" y="109"/>
                      </a:lnTo>
                      <a:lnTo>
                        <a:pt x="52" y="112"/>
                      </a:lnTo>
                      <a:lnTo>
                        <a:pt x="58" y="117"/>
                      </a:lnTo>
                      <a:lnTo>
                        <a:pt x="60" y="118"/>
                      </a:lnTo>
                      <a:lnTo>
                        <a:pt x="56" y="115"/>
                      </a:lnTo>
                      <a:lnTo>
                        <a:pt x="53" y="111"/>
                      </a:lnTo>
                      <a:lnTo>
                        <a:pt x="49" y="107"/>
                      </a:lnTo>
                      <a:lnTo>
                        <a:pt x="43" y="102"/>
                      </a:lnTo>
                      <a:lnTo>
                        <a:pt x="46" y="102"/>
                      </a:lnTo>
                      <a:lnTo>
                        <a:pt x="49" y="102"/>
                      </a:lnTo>
                      <a:lnTo>
                        <a:pt x="53" y="102"/>
                      </a:lnTo>
                      <a:lnTo>
                        <a:pt x="56" y="101"/>
                      </a:lnTo>
                      <a:lnTo>
                        <a:pt x="56" y="94"/>
                      </a:lnTo>
                      <a:lnTo>
                        <a:pt x="56" y="86"/>
                      </a:lnTo>
                      <a:lnTo>
                        <a:pt x="56" y="78"/>
                      </a:lnTo>
                      <a:lnTo>
                        <a:pt x="55" y="71"/>
                      </a:lnTo>
                      <a:lnTo>
                        <a:pt x="53" y="67"/>
                      </a:lnTo>
                      <a:lnTo>
                        <a:pt x="48" y="64"/>
                      </a:lnTo>
                      <a:lnTo>
                        <a:pt x="44" y="62"/>
                      </a:lnTo>
                      <a:lnTo>
                        <a:pt x="38" y="58"/>
                      </a:lnTo>
                      <a:lnTo>
                        <a:pt x="31" y="56"/>
                      </a:lnTo>
                      <a:lnTo>
                        <a:pt x="25" y="55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1"/>
                      </a:lnTo>
                      <a:lnTo>
                        <a:pt x="10" y="48"/>
                      </a:lnTo>
                      <a:lnTo>
                        <a:pt x="9" y="44"/>
                      </a:lnTo>
                      <a:lnTo>
                        <a:pt x="8" y="43"/>
                      </a:lnTo>
                      <a:lnTo>
                        <a:pt x="6" y="36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1" y="19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1" y="0"/>
                      </a:lnTo>
                      <a:lnTo>
                        <a:pt x="9" y="0"/>
                      </a:lnTo>
                      <a:lnTo>
                        <a:pt x="16" y="0"/>
                      </a:lnTo>
                      <a:lnTo>
                        <a:pt x="24" y="0"/>
                      </a:lnTo>
                      <a:lnTo>
                        <a:pt x="31" y="0"/>
                      </a:lnTo>
                      <a:lnTo>
                        <a:pt x="38" y="0"/>
                      </a:lnTo>
                      <a:lnTo>
                        <a:pt x="46" y="2"/>
                      </a:lnTo>
                      <a:lnTo>
                        <a:pt x="53" y="2"/>
                      </a:lnTo>
                      <a:lnTo>
                        <a:pt x="61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3" name="Freeform 405"/>
                <p:cNvSpPr>
                  <a:spLocks noEditPoints="1"/>
                </p:cNvSpPr>
                <p:nvPr/>
              </p:nvSpPr>
              <p:spPr bwMode="auto">
                <a:xfrm>
                  <a:off x="2240" y="1557"/>
                  <a:ext cx="696" cy="53"/>
                </a:xfrm>
                <a:custGeom>
                  <a:avLst/>
                  <a:gdLst/>
                  <a:ahLst/>
                  <a:cxnLst>
                    <a:cxn ang="0">
                      <a:pos x="48" y="60"/>
                    </a:cxn>
                    <a:cxn ang="0">
                      <a:pos x="52" y="74"/>
                    </a:cxn>
                    <a:cxn ang="0">
                      <a:pos x="31" y="67"/>
                    </a:cxn>
                    <a:cxn ang="0">
                      <a:pos x="15" y="53"/>
                    </a:cxn>
                    <a:cxn ang="0">
                      <a:pos x="19" y="39"/>
                    </a:cxn>
                    <a:cxn ang="0">
                      <a:pos x="31" y="28"/>
                    </a:cxn>
                    <a:cxn ang="0">
                      <a:pos x="35" y="22"/>
                    </a:cxn>
                    <a:cxn ang="0">
                      <a:pos x="18" y="19"/>
                    </a:cxn>
                    <a:cxn ang="0">
                      <a:pos x="7" y="36"/>
                    </a:cxn>
                    <a:cxn ang="0">
                      <a:pos x="11" y="60"/>
                    </a:cxn>
                    <a:cxn ang="0">
                      <a:pos x="30" y="75"/>
                    </a:cxn>
                    <a:cxn ang="0">
                      <a:pos x="24" y="76"/>
                    </a:cxn>
                    <a:cxn ang="0">
                      <a:pos x="8" y="66"/>
                    </a:cxn>
                    <a:cxn ang="0">
                      <a:pos x="2" y="49"/>
                    </a:cxn>
                    <a:cxn ang="0">
                      <a:pos x="0" y="30"/>
                    </a:cxn>
                    <a:cxn ang="0">
                      <a:pos x="8" y="8"/>
                    </a:cxn>
                    <a:cxn ang="0">
                      <a:pos x="26" y="0"/>
                    </a:cxn>
                    <a:cxn ang="0">
                      <a:pos x="46" y="8"/>
                    </a:cxn>
                    <a:cxn ang="0">
                      <a:pos x="52" y="23"/>
                    </a:cxn>
                    <a:cxn ang="0">
                      <a:pos x="45" y="38"/>
                    </a:cxn>
                    <a:cxn ang="0">
                      <a:pos x="468" y="79"/>
                    </a:cxn>
                    <a:cxn ang="0">
                      <a:pos x="462" y="68"/>
                    </a:cxn>
                    <a:cxn ang="0">
                      <a:pos x="448" y="69"/>
                    </a:cxn>
                    <a:cxn ang="0">
                      <a:pos x="438" y="84"/>
                    </a:cxn>
                    <a:cxn ang="0">
                      <a:pos x="444" y="101"/>
                    </a:cxn>
                    <a:cxn ang="0">
                      <a:pos x="455" y="115"/>
                    </a:cxn>
                    <a:cxn ang="0">
                      <a:pos x="448" y="100"/>
                    </a:cxn>
                    <a:cxn ang="0">
                      <a:pos x="442" y="86"/>
                    </a:cxn>
                    <a:cxn ang="0">
                      <a:pos x="455" y="82"/>
                    </a:cxn>
                    <a:cxn ang="0">
                      <a:pos x="456" y="95"/>
                    </a:cxn>
                    <a:cxn ang="0">
                      <a:pos x="462" y="104"/>
                    </a:cxn>
                    <a:cxn ang="0">
                      <a:pos x="477" y="107"/>
                    </a:cxn>
                    <a:cxn ang="0">
                      <a:pos x="480" y="103"/>
                    </a:cxn>
                    <a:cxn ang="0">
                      <a:pos x="478" y="91"/>
                    </a:cxn>
                    <a:cxn ang="0">
                      <a:pos x="478" y="82"/>
                    </a:cxn>
                    <a:cxn ang="0">
                      <a:pos x="466" y="91"/>
                    </a:cxn>
                    <a:cxn ang="0">
                      <a:pos x="466" y="85"/>
                    </a:cxn>
                    <a:cxn ang="0">
                      <a:pos x="1437" y="68"/>
                    </a:cxn>
                    <a:cxn ang="0">
                      <a:pos x="1453" y="58"/>
                    </a:cxn>
                    <a:cxn ang="0">
                      <a:pos x="1461" y="77"/>
                    </a:cxn>
                    <a:cxn ang="0">
                      <a:pos x="1451" y="96"/>
                    </a:cxn>
                    <a:cxn ang="0">
                      <a:pos x="1450" y="93"/>
                    </a:cxn>
                    <a:cxn ang="0">
                      <a:pos x="1455" y="81"/>
                    </a:cxn>
                    <a:cxn ang="0">
                      <a:pos x="1459" y="64"/>
                    </a:cxn>
                    <a:cxn ang="0">
                      <a:pos x="1450" y="70"/>
                    </a:cxn>
                    <a:cxn ang="0">
                      <a:pos x="1451" y="85"/>
                    </a:cxn>
                    <a:cxn ang="0">
                      <a:pos x="1439" y="93"/>
                    </a:cxn>
                    <a:cxn ang="0">
                      <a:pos x="1431" y="95"/>
                    </a:cxn>
                    <a:cxn ang="0">
                      <a:pos x="1425" y="79"/>
                    </a:cxn>
                    <a:cxn ang="0">
                      <a:pos x="2068" y="104"/>
                    </a:cxn>
                    <a:cxn ang="0">
                      <a:pos x="2082" y="116"/>
                    </a:cxn>
                    <a:cxn ang="0">
                      <a:pos x="2083" y="145"/>
                    </a:cxn>
                    <a:cxn ang="0">
                      <a:pos x="2071" y="159"/>
                    </a:cxn>
                    <a:cxn ang="0">
                      <a:pos x="2077" y="131"/>
                    </a:cxn>
                    <a:cxn ang="0">
                      <a:pos x="2071" y="118"/>
                    </a:cxn>
                    <a:cxn ang="0">
                      <a:pos x="2068" y="126"/>
                    </a:cxn>
                    <a:cxn ang="0">
                      <a:pos x="2070" y="141"/>
                    </a:cxn>
                    <a:cxn ang="0">
                      <a:pos x="2060" y="150"/>
                    </a:cxn>
                    <a:cxn ang="0">
                      <a:pos x="2048" y="157"/>
                    </a:cxn>
                    <a:cxn ang="0">
                      <a:pos x="2051" y="141"/>
                    </a:cxn>
                    <a:cxn ang="0">
                      <a:pos x="2062" y="136"/>
                    </a:cxn>
                    <a:cxn ang="0">
                      <a:pos x="2061" y="128"/>
                    </a:cxn>
                    <a:cxn ang="0">
                      <a:pos x="2054" y="113"/>
                    </a:cxn>
                  </a:cxnLst>
                  <a:rect l="0" t="0" r="r" b="b"/>
                  <a:pathLst>
                    <a:path w="2088" h="160">
                      <a:moveTo>
                        <a:pt x="48" y="43"/>
                      </a:moveTo>
                      <a:lnTo>
                        <a:pt x="48" y="45"/>
                      </a:lnTo>
                      <a:lnTo>
                        <a:pt x="47" y="46"/>
                      </a:lnTo>
                      <a:lnTo>
                        <a:pt x="47" y="47"/>
                      </a:lnTo>
                      <a:lnTo>
                        <a:pt x="47" y="49"/>
                      </a:lnTo>
                      <a:lnTo>
                        <a:pt x="47" y="51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7" y="54"/>
                      </a:lnTo>
                      <a:lnTo>
                        <a:pt x="47" y="55"/>
                      </a:lnTo>
                      <a:lnTo>
                        <a:pt x="47" y="56"/>
                      </a:lnTo>
                      <a:lnTo>
                        <a:pt x="47" y="58"/>
                      </a:lnTo>
                      <a:lnTo>
                        <a:pt x="47" y="59"/>
                      </a:lnTo>
                      <a:lnTo>
                        <a:pt x="48" y="60"/>
                      </a:lnTo>
                      <a:lnTo>
                        <a:pt x="48" y="61"/>
                      </a:lnTo>
                      <a:lnTo>
                        <a:pt x="49" y="62"/>
                      </a:lnTo>
                      <a:lnTo>
                        <a:pt x="49" y="63"/>
                      </a:lnTo>
                      <a:lnTo>
                        <a:pt x="50" y="64"/>
                      </a:lnTo>
                      <a:lnTo>
                        <a:pt x="50" y="66"/>
                      </a:lnTo>
                      <a:lnTo>
                        <a:pt x="52" y="67"/>
                      </a:lnTo>
                      <a:lnTo>
                        <a:pt x="52" y="68"/>
                      </a:lnTo>
                      <a:lnTo>
                        <a:pt x="52" y="69"/>
                      </a:lnTo>
                      <a:lnTo>
                        <a:pt x="53" y="69"/>
                      </a:lnTo>
                      <a:lnTo>
                        <a:pt x="53" y="70"/>
                      </a:lnTo>
                      <a:lnTo>
                        <a:pt x="53" y="71"/>
                      </a:lnTo>
                      <a:lnTo>
                        <a:pt x="53" y="73"/>
                      </a:lnTo>
                      <a:lnTo>
                        <a:pt x="53" y="74"/>
                      </a:lnTo>
                      <a:lnTo>
                        <a:pt x="52" y="74"/>
                      </a:lnTo>
                      <a:lnTo>
                        <a:pt x="50" y="74"/>
                      </a:lnTo>
                      <a:lnTo>
                        <a:pt x="49" y="74"/>
                      </a:lnTo>
                      <a:lnTo>
                        <a:pt x="48" y="73"/>
                      </a:lnTo>
                      <a:lnTo>
                        <a:pt x="47" y="73"/>
                      </a:lnTo>
                      <a:lnTo>
                        <a:pt x="45" y="73"/>
                      </a:lnTo>
                      <a:lnTo>
                        <a:pt x="44" y="71"/>
                      </a:lnTo>
                      <a:lnTo>
                        <a:pt x="42" y="71"/>
                      </a:lnTo>
                      <a:lnTo>
                        <a:pt x="40" y="70"/>
                      </a:lnTo>
                      <a:lnTo>
                        <a:pt x="39" y="70"/>
                      </a:lnTo>
                      <a:lnTo>
                        <a:pt x="38" y="69"/>
                      </a:lnTo>
                      <a:lnTo>
                        <a:pt x="35" y="69"/>
                      </a:lnTo>
                      <a:lnTo>
                        <a:pt x="34" y="68"/>
                      </a:lnTo>
                      <a:lnTo>
                        <a:pt x="32" y="68"/>
                      </a:lnTo>
                      <a:lnTo>
                        <a:pt x="31" y="67"/>
                      </a:lnTo>
                      <a:lnTo>
                        <a:pt x="29" y="66"/>
                      </a:lnTo>
                      <a:lnTo>
                        <a:pt x="27" y="64"/>
                      </a:lnTo>
                      <a:lnTo>
                        <a:pt x="25" y="64"/>
                      </a:lnTo>
                      <a:lnTo>
                        <a:pt x="24" y="63"/>
                      </a:lnTo>
                      <a:lnTo>
                        <a:pt x="23" y="62"/>
                      </a:lnTo>
                      <a:lnTo>
                        <a:pt x="22" y="62"/>
                      </a:lnTo>
                      <a:lnTo>
                        <a:pt x="20" y="61"/>
                      </a:lnTo>
                      <a:lnTo>
                        <a:pt x="19" y="60"/>
                      </a:lnTo>
                      <a:lnTo>
                        <a:pt x="18" y="59"/>
                      </a:lnTo>
                      <a:lnTo>
                        <a:pt x="17" y="58"/>
                      </a:lnTo>
                      <a:lnTo>
                        <a:pt x="16" y="56"/>
                      </a:lnTo>
                      <a:lnTo>
                        <a:pt x="15" y="55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2"/>
                      </a:lnTo>
                      <a:lnTo>
                        <a:pt x="16" y="51"/>
                      </a:lnTo>
                      <a:lnTo>
                        <a:pt x="16" y="49"/>
                      </a:lnTo>
                      <a:lnTo>
                        <a:pt x="16" y="48"/>
                      </a:lnTo>
                      <a:lnTo>
                        <a:pt x="17" y="47"/>
                      </a:lnTo>
                      <a:lnTo>
                        <a:pt x="17" y="46"/>
                      </a:lnTo>
                      <a:lnTo>
                        <a:pt x="17" y="45"/>
                      </a:lnTo>
                      <a:lnTo>
                        <a:pt x="18" y="45"/>
                      </a:lnTo>
                      <a:lnTo>
                        <a:pt x="18" y="44"/>
                      </a:lnTo>
                      <a:lnTo>
                        <a:pt x="18" y="43"/>
                      </a:lnTo>
                      <a:lnTo>
                        <a:pt x="18" y="41"/>
                      </a:lnTo>
                      <a:lnTo>
                        <a:pt x="19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4" y="31"/>
                      </a:lnTo>
                      <a:lnTo>
                        <a:pt x="25" y="31"/>
                      </a:lnTo>
                      <a:lnTo>
                        <a:pt x="25" y="30"/>
                      </a:lnTo>
                      <a:lnTo>
                        <a:pt x="26" y="30"/>
                      </a:lnTo>
                      <a:lnTo>
                        <a:pt x="27" y="30"/>
                      </a:lnTo>
                      <a:lnTo>
                        <a:pt x="29" y="29"/>
                      </a:lnTo>
                      <a:lnTo>
                        <a:pt x="30" y="28"/>
                      </a:lnTo>
                      <a:lnTo>
                        <a:pt x="31" y="28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3" y="26"/>
                      </a:lnTo>
                      <a:lnTo>
                        <a:pt x="34" y="26"/>
                      </a:lnTo>
                      <a:lnTo>
                        <a:pt x="35" y="25"/>
                      </a:lnTo>
                      <a:lnTo>
                        <a:pt x="37" y="25"/>
                      </a:lnTo>
                      <a:lnTo>
                        <a:pt x="38" y="24"/>
                      </a:lnTo>
                      <a:lnTo>
                        <a:pt x="39" y="24"/>
                      </a:lnTo>
                      <a:lnTo>
                        <a:pt x="39" y="23"/>
                      </a:lnTo>
                      <a:lnTo>
                        <a:pt x="40" y="23"/>
                      </a:lnTo>
                      <a:lnTo>
                        <a:pt x="40" y="22"/>
                      </a:lnTo>
                      <a:lnTo>
                        <a:pt x="39" y="22"/>
                      </a:lnTo>
                      <a:lnTo>
                        <a:pt x="37" y="22"/>
                      </a:lnTo>
                      <a:lnTo>
                        <a:pt x="35" y="22"/>
                      </a:lnTo>
                      <a:lnTo>
                        <a:pt x="34" y="22"/>
                      </a:lnTo>
                      <a:lnTo>
                        <a:pt x="33" y="22"/>
                      </a:lnTo>
                      <a:lnTo>
                        <a:pt x="31" y="22"/>
                      </a:lnTo>
                      <a:lnTo>
                        <a:pt x="30" y="21"/>
                      </a:lnTo>
                      <a:lnTo>
                        <a:pt x="29" y="21"/>
                      </a:lnTo>
                      <a:lnTo>
                        <a:pt x="27" y="21"/>
                      </a:lnTo>
                      <a:lnTo>
                        <a:pt x="26" y="21"/>
                      </a:lnTo>
                      <a:lnTo>
                        <a:pt x="25" y="21"/>
                      </a:lnTo>
                      <a:lnTo>
                        <a:pt x="24" y="19"/>
                      </a:lnTo>
                      <a:lnTo>
                        <a:pt x="23" y="19"/>
                      </a:lnTo>
                      <a:lnTo>
                        <a:pt x="22" y="19"/>
                      </a:lnTo>
                      <a:lnTo>
                        <a:pt x="20" y="19"/>
                      </a:lnTo>
                      <a:lnTo>
                        <a:pt x="19" y="19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1" y="24"/>
                      </a:lnTo>
                      <a:lnTo>
                        <a:pt x="10" y="25"/>
                      </a:lnTo>
                      <a:lnTo>
                        <a:pt x="10" y="26"/>
                      </a:lnTo>
                      <a:lnTo>
                        <a:pt x="9" y="28"/>
                      </a:lnTo>
                      <a:lnTo>
                        <a:pt x="8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40"/>
                      </a:lnTo>
                      <a:lnTo>
                        <a:pt x="7" y="43"/>
                      </a:lnTo>
                      <a:lnTo>
                        <a:pt x="7" y="45"/>
                      </a:lnTo>
                      <a:lnTo>
                        <a:pt x="8" y="47"/>
                      </a:lnTo>
                      <a:lnTo>
                        <a:pt x="8" y="48"/>
                      </a:lnTo>
                      <a:lnTo>
                        <a:pt x="8" y="51"/>
                      </a:lnTo>
                      <a:lnTo>
                        <a:pt x="8" y="52"/>
                      </a:lnTo>
                      <a:lnTo>
                        <a:pt x="9" y="54"/>
                      </a:lnTo>
                      <a:lnTo>
                        <a:pt x="9" y="55"/>
                      </a:lnTo>
                      <a:lnTo>
                        <a:pt x="10" y="56"/>
                      </a:lnTo>
                      <a:lnTo>
                        <a:pt x="10" y="58"/>
                      </a:lnTo>
                      <a:lnTo>
                        <a:pt x="11" y="59"/>
                      </a:lnTo>
                      <a:lnTo>
                        <a:pt x="11" y="60"/>
                      </a:lnTo>
                      <a:lnTo>
                        <a:pt x="12" y="61"/>
                      </a:lnTo>
                      <a:lnTo>
                        <a:pt x="13" y="62"/>
                      </a:lnTo>
                      <a:lnTo>
                        <a:pt x="13" y="63"/>
                      </a:lnTo>
                      <a:lnTo>
                        <a:pt x="15" y="64"/>
                      </a:lnTo>
                      <a:lnTo>
                        <a:pt x="16" y="66"/>
                      </a:lnTo>
                      <a:lnTo>
                        <a:pt x="17" y="67"/>
                      </a:lnTo>
                      <a:lnTo>
                        <a:pt x="18" y="68"/>
                      </a:lnTo>
                      <a:lnTo>
                        <a:pt x="19" y="69"/>
                      </a:lnTo>
                      <a:lnTo>
                        <a:pt x="20" y="69"/>
                      </a:lnTo>
                      <a:lnTo>
                        <a:pt x="23" y="70"/>
                      </a:lnTo>
                      <a:lnTo>
                        <a:pt x="24" y="71"/>
                      </a:lnTo>
                      <a:lnTo>
                        <a:pt x="25" y="73"/>
                      </a:lnTo>
                      <a:lnTo>
                        <a:pt x="27" y="74"/>
                      </a:lnTo>
                      <a:lnTo>
                        <a:pt x="30" y="75"/>
                      </a:lnTo>
                      <a:lnTo>
                        <a:pt x="31" y="76"/>
                      </a:lnTo>
                      <a:lnTo>
                        <a:pt x="33" y="77"/>
                      </a:lnTo>
                      <a:lnTo>
                        <a:pt x="35" y="79"/>
                      </a:lnTo>
                      <a:lnTo>
                        <a:pt x="34" y="79"/>
                      </a:lnTo>
                      <a:lnTo>
                        <a:pt x="33" y="79"/>
                      </a:lnTo>
                      <a:lnTo>
                        <a:pt x="32" y="79"/>
                      </a:lnTo>
                      <a:lnTo>
                        <a:pt x="31" y="78"/>
                      </a:lnTo>
                      <a:lnTo>
                        <a:pt x="30" y="78"/>
                      </a:lnTo>
                      <a:lnTo>
                        <a:pt x="29" y="78"/>
                      </a:lnTo>
                      <a:lnTo>
                        <a:pt x="27" y="77"/>
                      </a:lnTo>
                      <a:lnTo>
                        <a:pt x="26" y="77"/>
                      </a:lnTo>
                      <a:lnTo>
                        <a:pt x="25" y="77"/>
                      </a:lnTo>
                      <a:lnTo>
                        <a:pt x="25" y="76"/>
                      </a:lnTo>
                      <a:lnTo>
                        <a:pt x="24" y="76"/>
                      </a:lnTo>
                      <a:lnTo>
                        <a:pt x="23" y="75"/>
                      </a:lnTo>
                      <a:lnTo>
                        <a:pt x="22" y="74"/>
                      </a:lnTo>
                      <a:lnTo>
                        <a:pt x="20" y="74"/>
                      </a:lnTo>
                      <a:lnTo>
                        <a:pt x="19" y="73"/>
                      </a:lnTo>
                      <a:lnTo>
                        <a:pt x="18" y="71"/>
                      </a:lnTo>
                      <a:lnTo>
                        <a:pt x="17" y="71"/>
                      </a:lnTo>
                      <a:lnTo>
                        <a:pt x="16" y="70"/>
                      </a:lnTo>
                      <a:lnTo>
                        <a:pt x="15" y="69"/>
                      </a:lnTo>
                      <a:lnTo>
                        <a:pt x="13" y="69"/>
                      </a:lnTo>
                      <a:lnTo>
                        <a:pt x="12" y="68"/>
                      </a:lnTo>
                      <a:lnTo>
                        <a:pt x="11" y="67"/>
                      </a:lnTo>
                      <a:lnTo>
                        <a:pt x="10" y="67"/>
                      </a:lnTo>
                      <a:lnTo>
                        <a:pt x="9" y="66"/>
                      </a:lnTo>
                      <a:lnTo>
                        <a:pt x="8" y="66"/>
                      </a:lnTo>
                      <a:lnTo>
                        <a:pt x="7" y="64"/>
                      </a:lnTo>
                      <a:lnTo>
                        <a:pt x="7" y="63"/>
                      </a:lnTo>
                      <a:lnTo>
                        <a:pt x="5" y="63"/>
                      </a:lnTo>
                      <a:lnTo>
                        <a:pt x="4" y="62"/>
                      </a:lnTo>
                      <a:lnTo>
                        <a:pt x="3" y="62"/>
                      </a:lnTo>
                      <a:lnTo>
                        <a:pt x="3" y="61"/>
                      </a:lnTo>
                      <a:lnTo>
                        <a:pt x="3" y="59"/>
                      </a:lnTo>
                      <a:lnTo>
                        <a:pt x="3" y="58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3" y="53"/>
                      </a:lnTo>
                      <a:lnTo>
                        <a:pt x="3" y="52"/>
                      </a:lnTo>
                      <a:lnTo>
                        <a:pt x="2" y="51"/>
                      </a:lnTo>
                      <a:lnTo>
                        <a:pt x="2" y="49"/>
                      </a:lnTo>
                      <a:lnTo>
                        <a:pt x="2" y="48"/>
                      </a:lnTo>
                      <a:lnTo>
                        <a:pt x="2" y="46"/>
                      </a:lnTo>
                      <a:lnTo>
                        <a:pt x="2" y="45"/>
                      </a:lnTo>
                      <a:lnTo>
                        <a:pt x="1" y="44"/>
                      </a:lnTo>
                      <a:lnTo>
                        <a:pt x="1" y="43"/>
                      </a:lnTo>
                      <a:lnTo>
                        <a:pt x="1" y="41"/>
                      </a:lnTo>
                      <a:lnTo>
                        <a:pt x="1" y="40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0" y="36"/>
                      </a:lnTo>
                      <a:lnTo>
                        <a:pt x="0" y="34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4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2" y="17"/>
                      </a:lnTo>
                      <a:lnTo>
                        <a:pt x="3" y="15"/>
                      </a:lnTo>
                      <a:lnTo>
                        <a:pt x="4" y="12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7" y="1"/>
                      </a:lnTo>
                      <a:lnTo>
                        <a:pt x="18" y="1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2" y="0"/>
                      </a:lnTo>
                      <a:lnTo>
                        <a:pt x="33" y="1"/>
                      </a:lnTo>
                      <a:lnTo>
                        <a:pt x="35" y="1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9" y="3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4" y="6"/>
                      </a:lnTo>
                      <a:lnTo>
                        <a:pt x="45" y="7"/>
                      </a:lnTo>
                      <a:lnTo>
                        <a:pt x="46" y="8"/>
                      </a:lnTo>
                      <a:lnTo>
                        <a:pt x="47" y="9"/>
                      </a:lnTo>
                      <a:lnTo>
                        <a:pt x="47" y="10"/>
                      </a:lnTo>
                      <a:lnTo>
                        <a:pt x="48" y="11"/>
                      </a:lnTo>
                      <a:lnTo>
                        <a:pt x="49" y="12"/>
                      </a:lnTo>
                      <a:lnTo>
                        <a:pt x="49" y="14"/>
                      </a:lnTo>
                      <a:lnTo>
                        <a:pt x="50" y="15"/>
                      </a:lnTo>
                      <a:lnTo>
                        <a:pt x="50" y="16"/>
                      </a:lnTo>
                      <a:lnTo>
                        <a:pt x="52" y="17"/>
                      </a:lnTo>
                      <a:lnTo>
                        <a:pt x="52" y="18"/>
                      </a:lnTo>
                      <a:lnTo>
                        <a:pt x="52" y="19"/>
                      </a:lnTo>
                      <a:lnTo>
                        <a:pt x="53" y="21"/>
                      </a:lnTo>
                      <a:lnTo>
                        <a:pt x="53" y="22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2" y="24"/>
                      </a:lnTo>
                      <a:lnTo>
                        <a:pt x="52" y="25"/>
                      </a:lnTo>
                      <a:lnTo>
                        <a:pt x="52" y="26"/>
                      </a:lnTo>
                      <a:lnTo>
                        <a:pt x="52" y="28"/>
                      </a:lnTo>
                      <a:lnTo>
                        <a:pt x="50" y="28"/>
                      </a:lnTo>
                      <a:lnTo>
                        <a:pt x="50" y="29"/>
                      </a:lnTo>
                      <a:lnTo>
                        <a:pt x="49" y="30"/>
                      </a:lnTo>
                      <a:lnTo>
                        <a:pt x="49" y="31"/>
                      </a:lnTo>
                      <a:lnTo>
                        <a:pt x="49" y="32"/>
                      </a:lnTo>
                      <a:lnTo>
                        <a:pt x="48" y="33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7"/>
                      </a:lnTo>
                      <a:lnTo>
                        <a:pt x="45" y="38"/>
                      </a:lnTo>
                      <a:lnTo>
                        <a:pt x="45" y="40"/>
                      </a:lnTo>
                      <a:lnTo>
                        <a:pt x="44" y="41"/>
                      </a:lnTo>
                      <a:lnTo>
                        <a:pt x="44" y="43"/>
                      </a:lnTo>
                      <a:lnTo>
                        <a:pt x="44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7" y="44"/>
                      </a:lnTo>
                      <a:lnTo>
                        <a:pt x="48" y="43"/>
                      </a:lnTo>
                      <a:close/>
                      <a:moveTo>
                        <a:pt x="469" y="84"/>
                      </a:moveTo>
                      <a:lnTo>
                        <a:pt x="468" y="84"/>
                      </a:lnTo>
                      <a:lnTo>
                        <a:pt x="468" y="83"/>
                      </a:lnTo>
                      <a:lnTo>
                        <a:pt x="468" y="82"/>
                      </a:lnTo>
                      <a:lnTo>
                        <a:pt x="468" y="81"/>
                      </a:lnTo>
                      <a:lnTo>
                        <a:pt x="468" y="79"/>
                      </a:lnTo>
                      <a:lnTo>
                        <a:pt x="468" y="78"/>
                      </a:lnTo>
                      <a:lnTo>
                        <a:pt x="468" y="77"/>
                      </a:lnTo>
                      <a:lnTo>
                        <a:pt x="468" y="76"/>
                      </a:lnTo>
                      <a:lnTo>
                        <a:pt x="468" y="75"/>
                      </a:lnTo>
                      <a:lnTo>
                        <a:pt x="468" y="74"/>
                      </a:lnTo>
                      <a:lnTo>
                        <a:pt x="466" y="74"/>
                      </a:lnTo>
                      <a:lnTo>
                        <a:pt x="466" y="73"/>
                      </a:lnTo>
                      <a:lnTo>
                        <a:pt x="466" y="71"/>
                      </a:lnTo>
                      <a:lnTo>
                        <a:pt x="465" y="71"/>
                      </a:lnTo>
                      <a:lnTo>
                        <a:pt x="465" y="70"/>
                      </a:lnTo>
                      <a:lnTo>
                        <a:pt x="464" y="70"/>
                      </a:lnTo>
                      <a:lnTo>
                        <a:pt x="464" y="69"/>
                      </a:lnTo>
                      <a:lnTo>
                        <a:pt x="463" y="69"/>
                      </a:lnTo>
                      <a:lnTo>
                        <a:pt x="462" y="68"/>
                      </a:lnTo>
                      <a:lnTo>
                        <a:pt x="461" y="68"/>
                      </a:lnTo>
                      <a:lnTo>
                        <a:pt x="459" y="67"/>
                      </a:lnTo>
                      <a:lnTo>
                        <a:pt x="458" y="67"/>
                      </a:lnTo>
                      <a:lnTo>
                        <a:pt x="457" y="67"/>
                      </a:lnTo>
                      <a:lnTo>
                        <a:pt x="456" y="67"/>
                      </a:lnTo>
                      <a:lnTo>
                        <a:pt x="455" y="67"/>
                      </a:lnTo>
                      <a:lnTo>
                        <a:pt x="454" y="67"/>
                      </a:lnTo>
                      <a:lnTo>
                        <a:pt x="453" y="67"/>
                      </a:lnTo>
                      <a:lnTo>
                        <a:pt x="451" y="67"/>
                      </a:lnTo>
                      <a:lnTo>
                        <a:pt x="450" y="67"/>
                      </a:lnTo>
                      <a:lnTo>
                        <a:pt x="450" y="68"/>
                      </a:lnTo>
                      <a:lnTo>
                        <a:pt x="449" y="68"/>
                      </a:lnTo>
                      <a:lnTo>
                        <a:pt x="448" y="68"/>
                      </a:lnTo>
                      <a:lnTo>
                        <a:pt x="448" y="69"/>
                      </a:lnTo>
                      <a:lnTo>
                        <a:pt x="447" y="69"/>
                      </a:lnTo>
                      <a:lnTo>
                        <a:pt x="446" y="70"/>
                      </a:lnTo>
                      <a:lnTo>
                        <a:pt x="444" y="71"/>
                      </a:lnTo>
                      <a:lnTo>
                        <a:pt x="443" y="73"/>
                      </a:lnTo>
                      <a:lnTo>
                        <a:pt x="442" y="74"/>
                      </a:lnTo>
                      <a:lnTo>
                        <a:pt x="441" y="75"/>
                      </a:lnTo>
                      <a:lnTo>
                        <a:pt x="440" y="76"/>
                      </a:lnTo>
                      <a:lnTo>
                        <a:pt x="439" y="77"/>
                      </a:lnTo>
                      <a:lnTo>
                        <a:pt x="439" y="78"/>
                      </a:lnTo>
                      <a:lnTo>
                        <a:pt x="438" y="79"/>
                      </a:lnTo>
                      <a:lnTo>
                        <a:pt x="438" y="81"/>
                      </a:lnTo>
                      <a:lnTo>
                        <a:pt x="438" y="82"/>
                      </a:lnTo>
                      <a:lnTo>
                        <a:pt x="438" y="83"/>
                      </a:lnTo>
                      <a:lnTo>
                        <a:pt x="438" y="84"/>
                      </a:lnTo>
                      <a:lnTo>
                        <a:pt x="439" y="86"/>
                      </a:lnTo>
                      <a:lnTo>
                        <a:pt x="439" y="88"/>
                      </a:lnTo>
                      <a:lnTo>
                        <a:pt x="439" y="89"/>
                      </a:lnTo>
                      <a:lnTo>
                        <a:pt x="439" y="90"/>
                      </a:lnTo>
                      <a:lnTo>
                        <a:pt x="440" y="91"/>
                      </a:lnTo>
                      <a:lnTo>
                        <a:pt x="440" y="92"/>
                      </a:lnTo>
                      <a:lnTo>
                        <a:pt x="440" y="93"/>
                      </a:lnTo>
                      <a:lnTo>
                        <a:pt x="441" y="95"/>
                      </a:lnTo>
                      <a:lnTo>
                        <a:pt x="441" y="96"/>
                      </a:lnTo>
                      <a:lnTo>
                        <a:pt x="442" y="97"/>
                      </a:lnTo>
                      <a:lnTo>
                        <a:pt x="442" y="98"/>
                      </a:lnTo>
                      <a:lnTo>
                        <a:pt x="443" y="99"/>
                      </a:lnTo>
                      <a:lnTo>
                        <a:pt x="443" y="100"/>
                      </a:lnTo>
                      <a:lnTo>
                        <a:pt x="444" y="101"/>
                      </a:lnTo>
                      <a:lnTo>
                        <a:pt x="444" y="103"/>
                      </a:lnTo>
                      <a:lnTo>
                        <a:pt x="446" y="103"/>
                      </a:lnTo>
                      <a:lnTo>
                        <a:pt x="447" y="104"/>
                      </a:lnTo>
                      <a:lnTo>
                        <a:pt x="447" y="105"/>
                      </a:lnTo>
                      <a:lnTo>
                        <a:pt x="448" y="106"/>
                      </a:lnTo>
                      <a:lnTo>
                        <a:pt x="448" y="107"/>
                      </a:lnTo>
                      <a:lnTo>
                        <a:pt x="449" y="108"/>
                      </a:lnTo>
                      <a:lnTo>
                        <a:pt x="450" y="110"/>
                      </a:lnTo>
                      <a:lnTo>
                        <a:pt x="450" y="111"/>
                      </a:lnTo>
                      <a:lnTo>
                        <a:pt x="451" y="111"/>
                      </a:lnTo>
                      <a:lnTo>
                        <a:pt x="453" y="112"/>
                      </a:lnTo>
                      <a:lnTo>
                        <a:pt x="453" y="113"/>
                      </a:lnTo>
                      <a:lnTo>
                        <a:pt x="454" y="114"/>
                      </a:lnTo>
                      <a:lnTo>
                        <a:pt x="455" y="115"/>
                      </a:lnTo>
                      <a:lnTo>
                        <a:pt x="455" y="114"/>
                      </a:lnTo>
                      <a:lnTo>
                        <a:pt x="454" y="113"/>
                      </a:lnTo>
                      <a:lnTo>
                        <a:pt x="454" y="112"/>
                      </a:lnTo>
                      <a:lnTo>
                        <a:pt x="453" y="111"/>
                      </a:lnTo>
                      <a:lnTo>
                        <a:pt x="453" y="110"/>
                      </a:lnTo>
                      <a:lnTo>
                        <a:pt x="453" y="108"/>
                      </a:lnTo>
                      <a:lnTo>
                        <a:pt x="451" y="108"/>
                      </a:lnTo>
                      <a:lnTo>
                        <a:pt x="451" y="107"/>
                      </a:lnTo>
                      <a:lnTo>
                        <a:pt x="450" y="106"/>
                      </a:lnTo>
                      <a:lnTo>
                        <a:pt x="450" y="105"/>
                      </a:lnTo>
                      <a:lnTo>
                        <a:pt x="449" y="104"/>
                      </a:lnTo>
                      <a:lnTo>
                        <a:pt x="449" y="103"/>
                      </a:lnTo>
                      <a:lnTo>
                        <a:pt x="448" y="101"/>
                      </a:lnTo>
                      <a:lnTo>
                        <a:pt x="448" y="100"/>
                      </a:lnTo>
                      <a:lnTo>
                        <a:pt x="447" y="100"/>
                      </a:lnTo>
                      <a:lnTo>
                        <a:pt x="447" y="99"/>
                      </a:lnTo>
                      <a:lnTo>
                        <a:pt x="446" y="98"/>
                      </a:lnTo>
                      <a:lnTo>
                        <a:pt x="446" y="97"/>
                      </a:lnTo>
                      <a:lnTo>
                        <a:pt x="446" y="96"/>
                      </a:lnTo>
                      <a:lnTo>
                        <a:pt x="444" y="96"/>
                      </a:lnTo>
                      <a:lnTo>
                        <a:pt x="444" y="95"/>
                      </a:lnTo>
                      <a:lnTo>
                        <a:pt x="444" y="93"/>
                      </a:lnTo>
                      <a:lnTo>
                        <a:pt x="443" y="92"/>
                      </a:lnTo>
                      <a:lnTo>
                        <a:pt x="443" y="91"/>
                      </a:lnTo>
                      <a:lnTo>
                        <a:pt x="443" y="90"/>
                      </a:lnTo>
                      <a:lnTo>
                        <a:pt x="442" y="89"/>
                      </a:lnTo>
                      <a:lnTo>
                        <a:pt x="442" y="88"/>
                      </a:lnTo>
                      <a:lnTo>
                        <a:pt x="442" y="86"/>
                      </a:lnTo>
                      <a:lnTo>
                        <a:pt x="442" y="85"/>
                      </a:lnTo>
                      <a:lnTo>
                        <a:pt x="442" y="84"/>
                      </a:lnTo>
                      <a:lnTo>
                        <a:pt x="443" y="83"/>
                      </a:lnTo>
                      <a:lnTo>
                        <a:pt x="444" y="83"/>
                      </a:lnTo>
                      <a:lnTo>
                        <a:pt x="446" y="82"/>
                      </a:lnTo>
                      <a:lnTo>
                        <a:pt x="447" y="82"/>
                      </a:lnTo>
                      <a:lnTo>
                        <a:pt x="448" y="81"/>
                      </a:lnTo>
                      <a:lnTo>
                        <a:pt x="449" y="81"/>
                      </a:lnTo>
                      <a:lnTo>
                        <a:pt x="450" y="81"/>
                      </a:lnTo>
                      <a:lnTo>
                        <a:pt x="451" y="81"/>
                      </a:lnTo>
                      <a:lnTo>
                        <a:pt x="453" y="81"/>
                      </a:lnTo>
                      <a:lnTo>
                        <a:pt x="454" y="81"/>
                      </a:lnTo>
                      <a:lnTo>
                        <a:pt x="454" y="82"/>
                      </a:lnTo>
                      <a:lnTo>
                        <a:pt x="455" y="82"/>
                      </a:lnTo>
                      <a:lnTo>
                        <a:pt x="456" y="82"/>
                      </a:lnTo>
                      <a:lnTo>
                        <a:pt x="456" y="83"/>
                      </a:lnTo>
                      <a:lnTo>
                        <a:pt x="457" y="83"/>
                      </a:lnTo>
                      <a:lnTo>
                        <a:pt x="458" y="84"/>
                      </a:lnTo>
                      <a:lnTo>
                        <a:pt x="458" y="85"/>
                      </a:lnTo>
                      <a:lnTo>
                        <a:pt x="458" y="86"/>
                      </a:lnTo>
                      <a:lnTo>
                        <a:pt x="458" y="88"/>
                      </a:lnTo>
                      <a:lnTo>
                        <a:pt x="458" y="89"/>
                      </a:lnTo>
                      <a:lnTo>
                        <a:pt x="458" y="90"/>
                      </a:lnTo>
                      <a:lnTo>
                        <a:pt x="457" y="90"/>
                      </a:lnTo>
                      <a:lnTo>
                        <a:pt x="457" y="91"/>
                      </a:lnTo>
                      <a:lnTo>
                        <a:pt x="457" y="92"/>
                      </a:lnTo>
                      <a:lnTo>
                        <a:pt x="456" y="93"/>
                      </a:lnTo>
                      <a:lnTo>
                        <a:pt x="456" y="95"/>
                      </a:lnTo>
                      <a:lnTo>
                        <a:pt x="456" y="96"/>
                      </a:lnTo>
                      <a:lnTo>
                        <a:pt x="455" y="96"/>
                      </a:lnTo>
                      <a:lnTo>
                        <a:pt x="455" y="97"/>
                      </a:lnTo>
                      <a:lnTo>
                        <a:pt x="455" y="98"/>
                      </a:lnTo>
                      <a:lnTo>
                        <a:pt x="455" y="99"/>
                      </a:lnTo>
                      <a:lnTo>
                        <a:pt x="455" y="100"/>
                      </a:lnTo>
                      <a:lnTo>
                        <a:pt x="456" y="100"/>
                      </a:lnTo>
                      <a:lnTo>
                        <a:pt x="456" y="101"/>
                      </a:lnTo>
                      <a:lnTo>
                        <a:pt x="457" y="101"/>
                      </a:lnTo>
                      <a:lnTo>
                        <a:pt x="458" y="103"/>
                      </a:lnTo>
                      <a:lnTo>
                        <a:pt x="459" y="103"/>
                      </a:lnTo>
                      <a:lnTo>
                        <a:pt x="459" y="104"/>
                      </a:lnTo>
                      <a:lnTo>
                        <a:pt x="461" y="104"/>
                      </a:lnTo>
                      <a:lnTo>
                        <a:pt x="462" y="104"/>
                      </a:lnTo>
                      <a:lnTo>
                        <a:pt x="463" y="105"/>
                      </a:lnTo>
                      <a:lnTo>
                        <a:pt x="464" y="105"/>
                      </a:lnTo>
                      <a:lnTo>
                        <a:pt x="465" y="105"/>
                      </a:lnTo>
                      <a:lnTo>
                        <a:pt x="466" y="106"/>
                      </a:lnTo>
                      <a:lnTo>
                        <a:pt x="468" y="106"/>
                      </a:lnTo>
                      <a:lnTo>
                        <a:pt x="469" y="106"/>
                      </a:lnTo>
                      <a:lnTo>
                        <a:pt x="470" y="106"/>
                      </a:lnTo>
                      <a:lnTo>
                        <a:pt x="470" y="107"/>
                      </a:lnTo>
                      <a:lnTo>
                        <a:pt x="471" y="107"/>
                      </a:lnTo>
                      <a:lnTo>
                        <a:pt x="472" y="107"/>
                      </a:lnTo>
                      <a:lnTo>
                        <a:pt x="473" y="107"/>
                      </a:lnTo>
                      <a:lnTo>
                        <a:pt x="475" y="107"/>
                      </a:lnTo>
                      <a:lnTo>
                        <a:pt x="476" y="107"/>
                      </a:lnTo>
                      <a:lnTo>
                        <a:pt x="477" y="107"/>
                      </a:lnTo>
                      <a:lnTo>
                        <a:pt x="478" y="107"/>
                      </a:lnTo>
                      <a:lnTo>
                        <a:pt x="479" y="107"/>
                      </a:lnTo>
                      <a:lnTo>
                        <a:pt x="480" y="107"/>
                      </a:lnTo>
                      <a:lnTo>
                        <a:pt x="481" y="107"/>
                      </a:lnTo>
                      <a:lnTo>
                        <a:pt x="483" y="107"/>
                      </a:lnTo>
                      <a:lnTo>
                        <a:pt x="483" y="106"/>
                      </a:lnTo>
                      <a:lnTo>
                        <a:pt x="484" y="106"/>
                      </a:lnTo>
                      <a:lnTo>
                        <a:pt x="484" y="105"/>
                      </a:lnTo>
                      <a:lnTo>
                        <a:pt x="485" y="105"/>
                      </a:lnTo>
                      <a:lnTo>
                        <a:pt x="484" y="105"/>
                      </a:lnTo>
                      <a:lnTo>
                        <a:pt x="483" y="104"/>
                      </a:lnTo>
                      <a:lnTo>
                        <a:pt x="481" y="104"/>
                      </a:lnTo>
                      <a:lnTo>
                        <a:pt x="481" y="103"/>
                      </a:lnTo>
                      <a:lnTo>
                        <a:pt x="480" y="103"/>
                      </a:lnTo>
                      <a:lnTo>
                        <a:pt x="480" y="101"/>
                      </a:lnTo>
                      <a:lnTo>
                        <a:pt x="479" y="101"/>
                      </a:lnTo>
                      <a:lnTo>
                        <a:pt x="479" y="100"/>
                      </a:lnTo>
                      <a:lnTo>
                        <a:pt x="478" y="100"/>
                      </a:lnTo>
                      <a:lnTo>
                        <a:pt x="478" y="99"/>
                      </a:lnTo>
                      <a:lnTo>
                        <a:pt x="478" y="98"/>
                      </a:lnTo>
                      <a:lnTo>
                        <a:pt x="477" y="98"/>
                      </a:lnTo>
                      <a:lnTo>
                        <a:pt x="477" y="97"/>
                      </a:lnTo>
                      <a:lnTo>
                        <a:pt x="477" y="96"/>
                      </a:lnTo>
                      <a:lnTo>
                        <a:pt x="477" y="95"/>
                      </a:lnTo>
                      <a:lnTo>
                        <a:pt x="477" y="93"/>
                      </a:lnTo>
                      <a:lnTo>
                        <a:pt x="477" y="92"/>
                      </a:lnTo>
                      <a:lnTo>
                        <a:pt x="478" y="92"/>
                      </a:lnTo>
                      <a:lnTo>
                        <a:pt x="478" y="91"/>
                      </a:lnTo>
                      <a:lnTo>
                        <a:pt x="478" y="90"/>
                      </a:lnTo>
                      <a:lnTo>
                        <a:pt x="479" y="89"/>
                      </a:lnTo>
                      <a:lnTo>
                        <a:pt x="479" y="88"/>
                      </a:lnTo>
                      <a:lnTo>
                        <a:pt x="479" y="86"/>
                      </a:lnTo>
                      <a:lnTo>
                        <a:pt x="480" y="86"/>
                      </a:lnTo>
                      <a:lnTo>
                        <a:pt x="480" y="85"/>
                      </a:lnTo>
                      <a:lnTo>
                        <a:pt x="480" y="84"/>
                      </a:lnTo>
                      <a:lnTo>
                        <a:pt x="480" y="83"/>
                      </a:lnTo>
                      <a:lnTo>
                        <a:pt x="480" y="82"/>
                      </a:lnTo>
                      <a:lnTo>
                        <a:pt x="480" y="81"/>
                      </a:lnTo>
                      <a:lnTo>
                        <a:pt x="480" y="79"/>
                      </a:lnTo>
                      <a:lnTo>
                        <a:pt x="479" y="81"/>
                      </a:lnTo>
                      <a:lnTo>
                        <a:pt x="478" y="81"/>
                      </a:lnTo>
                      <a:lnTo>
                        <a:pt x="478" y="82"/>
                      </a:lnTo>
                      <a:lnTo>
                        <a:pt x="477" y="82"/>
                      </a:lnTo>
                      <a:lnTo>
                        <a:pt x="477" y="83"/>
                      </a:lnTo>
                      <a:lnTo>
                        <a:pt x="476" y="83"/>
                      </a:lnTo>
                      <a:lnTo>
                        <a:pt x="476" y="84"/>
                      </a:lnTo>
                      <a:lnTo>
                        <a:pt x="475" y="84"/>
                      </a:lnTo>
                      <a:lnTo>
                        <a:pt x="473" y="85"/>
                      </a:lnTo>
                      <a:lnTo>
                        <a:pt x="472" y="86"/>
                      </a:lnTo>
                      <a:lnTo>
                        <a:pt x="472" y="88"/>
                      </a:lnTo>
                      <a:lnTo>
                        <a:pt x="471" y="88"/>
                      </a:lnTo>
                      <a:lnTo>
                        <a:pt x="470" y="89"/>
                      </a:lnTo>
                      <a:lnTo>
                        <a:pt x="469" y="90"/>
                      </a:lnTo>
                      <a:lnTo>
                        <a:pt x="468" y="90"/>
                      </a:lnTo>
                      <a:lnTo>
                        <a:pt x="468" y="91"/>
                      </a:lnTo>
                      <a:lnTo>
                        <a:pt x="466" y="91"/>
                      </a:lnTo>
                      <a:lnTo>
                        <a:pt x="466" y="92"/>
                      </a:lnTo>
                      <a:lnTo>
                        <a:pt x="465" y="92"/>
                      </a:lnTo>
                      <a:lnTo>
                        <a:pt x="465" y="93"/>
                      </a:lnTo>
                      <a:lnTo>
                        <a:pt x="464" y="93"/>
                      </a:lnTo>
                      <a:lnTo>
                        <a:pt x="463" y="92"/>
                      </a:lnTo>
                      <a:lnTo>
                        <a:pt x="463" y="91"/>
                      </a:lnTo>
                      <a:lnTo>
                        <a:pt x="464" y="91"/>
                      </a:lnTo>
                      <a:lnTo>
                        <a:pt x="464" y="90"/>
                      </a:lnTo>
                      <a:lnTo>
                        <a:pt x="464" y="89"/>
                      </a:lnTo>
                      <a:lnTo>
                        <a:pt x="465" y="89"/>
                      </a:lnTo>
                      <a:lnTo>
                        <a:pt x="465" y="88"/>
                      </a:lnTo>
                      <a:lnTo>
                        <a:pt x="465" y="86"/>
                      </a:lnTo>
                      <a:lnTo>
                        <a:pt x="466" y="86"/>
                      </a:lnTo>
                      <a:lnTo>
                        <a:pt x="466" y="85"/>
                      </a:lnTo>
                      <a:lnTo>
                        <a:pt x="468" y="85"/>
                      </a:lnTo>
                      <a:lnTo>
                        <a:pt x="469" y="84"/>
                      </a:lnTo>
                      <a:close/>
                      <a:moveTo>
                        <a:pt x="1425" y="79"/>
                      </a:moveTo>
                      <a:lnTo>
                        <a:pt x="1427" y="78"/>
                      </a:lnTo>
                      <a:lnTo>
                        <a:pt x="1428" y="77"/>
                      </a:lnTo>
                      <a:lnTo>
                        <a:pt x="1429" y="76"/>
                      </a:lnTo>
                      <a:lnTo>
                        <a:pt x="1430" y="75"/>
                      </a:lnTo>
                      <a:lnTo>
                        <a:pt x="1431" y="74"/>
                      </a:lnTo>
                      <a:lnTo>
                        <a:pt x="1432" y="73"/>
                      </a:lnTo>
                      <a:lnTo>
                        <a:pt x="1434" y="71"/>
                      </a:lnTo>
                      <a:lnTo>
                        <a:pt x="1434" y="70"/>
                      </a:lnTo>
                      <a:lnTo>
                        <a:pt x="1435" y="69"/>
                      </a:lnTo>
                      <a:lnTo>
                        <a:pt x="1436" y="69"/>
                      </a:lnTo>
                      <a:lnTo>
                        <a:pt x="1437" y="68"/>
                      </a:lnTo>
                      <a:lnTo>
                        <a:pt x="1438" y="67"/>
                      </a:lnTo>
                      <a:lnTo>
                        <a:pt x="1439" y="66"/>
                      </a:lnTo>
                      <a:lnTo>
                        <a:pt x="1440" y="64"/>
                      </a:lnTo>
                      <a:lnTo>
                        <a:pt x="1442" y="63"/>
                      </a:lnTo>
                      <a:lnTo>
                        <a:pt x="1443" y="63"/>
                      </a:lnTo>
                      <a:lnTo>
                        <a:pt x="1444" y="62"/>
                      </a:lnTo>
                      <a:lnTo>
                        <a:pt x="1445" y="61"/>
                      </a:lnTo>
                      <a:lnTo>
                        <a:pt x="1446" y="61"/>
                      </a:lnTo>
                      <a:lnTo>
                        <a:pt x="1447" y="60"/>
                      </a:lnTo>
                      <a:lnTo>
                        <a:pt x="1449" y="59"/>
                      </a:lnTo>
                      <a:lnTo>
                        <a:pt x="1450" y="59"/>
                      </a:lnTo>
                      <a:lnTo>
                        <a:pt x="1451" y="59"/>
                      </a:lnTo>
                      <a:lnTo>
                        <a:pt x="1452" y="58"/>
                      </a:lnTo>
                      <a:lnTo>
                        <a:pt x="1453" y="58"/>
                      </a:lnTo>
                      <a:lnTo>
                        <a:pt x="1454" y="58"/>
                      </a:lnTo>
                      <a:lnTo>
                        <a:pt x="1457" y="58"/>
                      </a:lnTo>
                      <a:lnTo>
                        <a:pt x="1458" y="58"/>
                      </a:lnTo>
                      <a:lnTo>
                        <a:pt x="1459" y="58"/>
                      </a:lnTo>
                      <a:lnTo>
                        <a:pt x="1460" y="58"/>
                      </a:lnTo>
                      <a:lnTo>
                        <a:pt x="1462" y="58"/>
                      </a:lnTo>
                      <a:lnTo>
                        <a:pt x="1464" y="59"/>
                      </a:lnTo>
                      <a:lnTo>
                        <a:pt x="1464" y="61"/>
                      </a:lnTo>
                      <a:lnTo>
                        <a:pt x="1462" y="64"/>
                      </a:lnTo>
                      <a:lnTo>
                        <a:pt x="1462" y="67"/>
                      </a:lnTo>
                      <a:lnTo>
                        <a:pt x="1462" y="70"/>
                      </a:lnTo>
                      <a:lnTo>
                        <a:pt x="1461" y="73"/>
                      </a:lnTo>
                      <a:lnTo>
                        <a:pt x="1461" y="75"/>
                      </a:lnTo>
                      <a:lnTo>
                        <a:pt x="1461" y="77"/>
                      </a:lnTo>
                      <a:lnTo>
                        <a:pt x="1460" y="79"/>
                      </a:lnTo>
                      <a:lnTo>
                        <a:pt x="1460" y="81"/>
                      </a:lnTo>
                      <a:lnTo>
                        <a:pt x="1459" y="83"/>
                      </a:lnTo>
                      <a:lnTo>
                        <a:pt x="1459" y="84"/>
                      </a:lnTo>
                      <a:lnTo>
                        <a:pt x="1458" y="86"/>
                      </a:lnTo>
                      <a:lnTo>
                        <a:pt x="1457" y="88"/>
                      </a:lnTo>
                      <a:lnTo>
                        <a:pt x="1457" y="89"/>
                      </a:lnTo>
                      <a:lnTo>
                        <a:pt x="1455" y="90"/>
                      </a:lnTo>
                      <a:lnTo>
                        <a:pt x="1455" y="91"/>
                      </a:lnTo>
                      <a:lnTo>
                        <a:pt x="1454" y="92"/>
                      </a:lnTo>
                      <a:lnTo>
                        <a:pt x="1453" y="93"/>
                      </a:lnTo>
                      <a:lnTo>
                        <a:pt x="1452" y="95"/>
                      </a:lnTo>
                      <a:lnTo>
                        <a:pt x="1451" y="95"/>
                      </a:lnTo>
                      <a:lnTo>
                        <a:pt x="1451" y="96"/>
                      </a:lnTo>
                      <a:lnTo>
                        <a:pt x="1450" y="96"/>
                      </a:lnTo>
                      <a:lnTo>
                        <a:pt x="1449" y="96"/>
                      </a:lnTo>
                      <a:lnTo>
                        <a:pt x="1447" y="96"/>
                      </a:lnTo>
                      <a:lnTo>
                        <a:pt x="1446" y="96"/>
                      </a:lnTo>
                      <a:lnTo>
                        <a:pt x="1445" y="96"/>
                      </a:lnTo>
                      <a:lnTo>
                        <a:pt x="1444" y="96"/>
                      </a:lnTo>
                      <a:lnTo>
                        <a:pt x="1443" y="95"/>
                      </a:lnTo>
                      <a:lnTo>
                        <a:pt x="1444" y="95"/>
                      </a:lnTo>
                      <a:lnTo>
                        <a:pt x="1445" y="95"/>
                      </a:lnTo>
                      <a:lnTo>
                        <a:pt x="1446" y="95"/>
                      </a:lnTo>
                      <a:lnTo>
                        <a:pt x="1446" y="93"/>
                      </a:lnTo>
                      <a:lnTo>
                        <a:pt x="1447" y="93"/>
                      </a:lnTo>
                      <a:lnTo>
                        <a:pt x="1449" y="93"/>
                      </a:lnTo>
                      <a:lnTo>
                        <a:pt x="1450" y="93"/>
                      </a:lnTo>
                      <a:lnTo>
                        <a:pt x="1450" y="92"/>
                      </a:lnTo>
                      <a:lnTo>
                        <a:pt x="1451" y="92"/>
                      </a:lnTo>
                      <a:lnTo>
                        <a:pt x="1452" y="92"/>
                      </a:lnTo>
                      <a:lnTo>
                        <a:pt x="1452" y="91"/>
                      </a:lnTo>
                      <a:lnTo>
                        <a:pt x="1453" y="91"/>
                      </a:lnTo>
                      <a:lnTo>
                        <a:pt x="1454" y="90"/>
                      </a:lnTo>
                      <a:lnTo>
                        <a:pt x="1454" y="89"/>
                      </a:lnTo>
                      <a:lnTo>
                        <a:pt x="1455" y="88"/>
                      </a:lnTo>
                      <a:lnTo>
                        <a:pt x="1455" y="86"/>
                      </a:lnTo>
                      <a:lnTo>
                        <a:pt x="1455" y="85"/>
                      </a:lnTo>
                      <a:lnTo>
                        <a:pt x="1455" y="84"/>
                      </a:lnTo>
                      <a:lnTo>
                        <a:pt x="1455" y="83"/>
                      </a:lnTo>
                      <a:lnTo>
                        <a:pt x="1455" y="82"/>
                      </a:lnTo>
                      <a:lnTo>
                        <a:pt x="1455" y="81"/>
                      </a:lnTo>
                      <a:lnTo>
                        <a:pt x="1457" y="79"/>
                      </a:lnTo>
                      <a:lnTo>
                        <a:pt x="1457" y="78"/>
                      </a:lnTo>
                      <a:lnTo>
                        <a:pt x="1457" y="77"/>
                      </a:lnTo>
                      <a:lnTo>
                        <a:pt x="1458" y="76"/>
                      </a:lnTo>
                      <a:lnTo>
                        <a:pt x="1458" y="75"/>
                      </a:lnTo>
                      <a:lnTo>
                        <a:pt x="1458" y="74"/>
                      </a:lnTo>
                      <a:lnTo>
                        <a:pt x="1458" y="73"/>
                      </a:lnTo>
                      <a:lnTo>
                        <a:pt x="1458" y="71"/>
                      </a:lnTo>
                      <a:lnTo>
                        <a:pt x="1458" y="70"/>
                      </a:lnTo>
                      <a:lnTo>
                        <a:pt x="1459" y="69"/>
                      </a:lnTo>
                      <a:lnTo>
                        <a:pt x="1459" y="68"/>
                      </a:lnTo>
                      <a:lnTo>
                        <a:pt x="1459" y="67"/>
                      </a:lnTo>
                      <a:lnTo>
                        <a:pt x="1459" y="66"/>
                      </a:lnTo>
                      <a:lnTo>
                        <a:pt x="1459" y="64"/>
                      </a:lnTo>
                      <a:lnTo>
                        <a:pt x="1458" y="63"/>
                      </a:lnTo>
                      <a:lnTo>
                        <a:pt x="1458" y="62"/>
                      </a:lnTo>
                      <a:lnTo>
                        <a:pt x="1457" y="62"/>
                      </a:lnTo>
                      <a:lnTo>
                        <a:pt x="1457" y="61"/>
                      </a:lnTo>
                      <a:lnTo>
                        <a:pt x="1455" y="61"/>
                      </a:lnTo>
                      <a:lnTo>
                        <a:pt x="1455" y="62"/>
                      </a:lnTo>
                      <a:lnTo>
                        <a:pt x="1454" y="63"/>
                      </a:lnTo>
                      <a:lnTo>
                        <a:pt x="1454" y="64"/>
                      </a:lnTo>
                      <a:lnTo>
                        <a:pt x="1453" y="66"/>
                      </a:lnTo>
                      <a:lnTo>
                        <a:pt x="1452" y="67"/>
                      </a:lnTo>
                      <a:lnTo>
                        <a:pt x="1452" y="68"/>
                      </a:lnTo>
                      <a:lnTo>
                        <a:pt x="1451" y="68"/>
                      </a:lnTo>
                      <a:lnTo>
                        <a:pt x="1451" y="69"/>
                      </a:lnTo>
                      <a:lnTo>
                        <a:pt x="1450" y="70"/>
                      </a:lnTo>
                      <a:lnTo>
                        <a:pt x="1449" y="71"/>
                      </a:lnTo>
                      <a:lnTo>
                        <a:pt x="1449" y="73"/>
                      </a:lnTo>
                      <a:lnTo>
                        <a:pt x="1447" y="73"/>
                      </a:lnTo>
                      <a:lnTo>
                        <a:pt x="1446" y="74"/>
                      </a:lnTo>
                      <a:lnTo>
                        <a:pt x="1446" y="75"/>
                      </a:lnTo>
                      <a:lnTo>
                        <a:pt x="1446" y="76"/>
                      </a:lnTo>
                      <a:lnTo>
                        <a:pt x="1446" y="77"/>
                      </a:lnTo>
                      <a:lnTo>
                        <a:pt x="1446" y="78"/>
                      </a:lnTo>
                      <a:lnTo>
                        <a:pt x="1447" y="79"/>
                      </a:lnTo>
                      <a:lnTo>
                        <a:pt x="1449" y="81"/>
                      </a:lnTo>
                      <a:lnTo>
                        <a:pt x="1449" y="82"/>
                      </a:lnTo>
                      <a:lnTo>
                        <a:pt x="1450" y="83"/>
                      </a:lnTo>
                      <a:lnTo>
                        <a:pt x="1451" y="84"/>
                      </a:lnTo>
                      <a:lnTo>
                        <a:pt x="1451" y="85"/>
                      </a:lnTo>
                      <a:lnTo>
                        <a:pt x="1450" y="85"/>
                      </a:lnTo>
                      <a:lnTo>
                        <a:pt x="1450" y="86"/>
                      </a:lnTo>
                      <a:lnTo>
                        <a:pt x="1449" y="88"/>
                      </a:lnTo>
                      <a:lnTo>
                        <a:pt x="1447" y="88"/>
                      </a:lnTo>
                      <a:lnTo>
                        <a:pt x="1447" y="89"/>
                      </a:lnTo>
                      <a:lnTo>
                        <a:pt x="1446" y="89"/>
                      </a:lnTo>
                      <a:lnTo>
                        <a:pt x="1446" y="90"/>
                      </a:lnTo>
                      <a:lnTo>
                        <a:pt x="1445" y="90"/>
                      </a:lnTo>
                      <a:lnTo>
                        <a:pt x="1444" y="90"/>
                      </a:lnTo>
                      <a:lnTo>
                        <a:pt x="1444" y="91"/>
                      </a:lnTo>
                      <a:lnTo>
                        <a:pt x="1443" y="91"/>
                      </a:lnTo>
                      <a:lnTo>
                        <a:pt x="1442" y="92"/>
                      </a:lnTo>
                      <a:lnTo>
                        <a:pt x="1440" y="92"/>
                      </a:lnTo>
                      <a:lnTo>
                        <a:pt x="1439" y="93"/>
                      </a:lnTo>
                      <a:lnTo>
                        <a:pt x="1438" y="93"/>
                      </a:lnTo>
                      <a:lnTo>
                        <a:pt x="1437" y="95"/>
                      </a:lnTo>
                      <a:lnTo>
                        <a:pt x="1436" y="95"/>
                      </a:lnTo>
                      <a:lnTo>
                        <a:pt x="1435" y="96"/>
                      </a:lnTo>
                      <a:lnTo>
                        <a:pt x="1434" y="97"/>
                      </a:lnTo>
                      <a:lnTo>
                        <a:pt x="1432" y="97"/>
                      </a:lnTo>
                      <a:lnTo>
                        <a:pt x="1431" y="98"/>
                      </a:lnTo>
                      <a:lnTo>
                        <a:pt x="1430" y="98"/>
                      </a:lnTo>
                      <a:lnTo>
                        <a:pt x="1430" y="99"/>
                      </a:lnTo>
                      <a:lnTo>
                        <a:pt x="1430" y="98"/>
                      </a:lnTo>
                      <a:lnTo>
                        <a:pt x="1430" y="97"/>
                      </a:lnTo>
                      <a:lnTo>
                        <a:pt x="1430" y="96"/>
                      </a:lnTo>
                      <a:lnTo>
                        <a:pt x="1430" y="95"/>
                      </a:lnTo>
                      <a:lnTo>
                        <a:pt x="1431" y="95"/>
                      </a:lnTo>
                      <a:lnTo>
                        <a:pt x="1431" y="93"/>
                      </a:lnTo>
                      <a:lnTo>
                        <a:pt x="1430" y="92"/>
                      </a:lnTo>
                      <a:lnTo>
                        <a:pt x="1430" y="91"/>
                      </a:lnTo>
                      <a:lnTo>
                        <a:pt x="1430" y="90"/>
                      </a:lnTo>
                      <a:lnTo>
                        <a:pt x="1429" y="89"/>
                      </a:lnTo>
                      <a:lnTo>
                        <a:pt x="1429" y="88"/>
                      </a:lnTo>
                      <a:lnTo>
                        <a:pt x="1428" y="86"/>
                      </a:lnTo>
                      <a:lnTo>
                        <a:pt x="1427" y="85"/>
                      </a:lnTo>
                      <a:lnTo>
                        <a:pt x="1425" y="85"/>
                      </a:lnTo>
                      <a:lnTo>
                        <a:pt x="1425" y="84"/>
                      </a:lnTo>
                      <a:lnTo>
                        <a:pt x="1425" y="83"/>
                      </a:lnTo>
                      <a:lnTo>
                        <a:pt x="1425" y="82"/>
                      </a:lnTo>
                      <a:lnTo>
                        <a:pt x="1425" y="81"/>
                      </a:lnTo>
                      <a:lnTo>
                        <a:pt x="1425" y="79"/>
                      </a:lnTo>
                      <a:close/>
                      <a:moveTo>
                        <a:pt x="2054" y="110"/>
                      </a:moveTo>
                      <a:lnTo>
                        <a:pt x="2054" y="108"/>
                      </a:lnTo>
                      <a:lnTo>
                        <a:pt x="2055" y="107"/>
                      </a:lnTo>
                      <a:lnTo>
                        <a:pt x="2056" y="106"/>
                      </a:lnTo>
                      <a:lnTo>
                        <a:pt x="2057" y="105"/>
                      </a:lnTo>
                      <a:lnTo>
                        <a:pt x="2059" y="104"/>
                      </a:lnTo>
                      <a:lnTo>
                        <a:pt x="2060" y="104"/>
                      </a:lnTo>
                      <a:lnTo>
                        <a:pt x="2061" y="103"/>
                      </a:lnTo>
                      <a:lnTo>
                        <a:pt x="2062" y="103"/>
                      </a:lnTo>
                      <a:lnTo>
                        <a:pt x="2063" y="103"/>
                      </a:lnTo>
                      <a:lnTo>
                        <a:pt x="2064" y="103"/>
                      </a:lnTo>
                      <a:lnTo>
                        <a:pt x="2066" y="104"/>
                      </a:lnTo>
                      <a:lnTo>
                        <a:pt x="2067" y="104"/>
                      </a:lnTo>
                      <a:lnTo>
                        <a:pt x="2068" y="104"/>
                      </a:lnTo>
                      <a:lnTo>
                        <a:pt x="2069" y="105"/>
                      </a:lnTo>
                      <a:lnTo>
                        <a:pt x="2070" y="105"/>
                      </a:lnTo>
                      <a:lnTo>
                        <a:pt x="2071" y="106"/>
                      </a:lnTo>
                      <a:lnTo>
                        <a:pt x="2073" y="106"/>
                      </a:lnTo>
                      <a:lnTo>
                        <a:pt x="2074" y="107"/>
                      </a:lnTo>
                      <a:lnTo>
                        <a:pt x="2074" y="108"/>
                      </a:lnTo>
                      <a:lnTo>
                        <a:pt x="2075" y="110"/>
                      </a:lnTo>
                      <a:lnTo>
                        <a:pt x="2076" y="110"/>
                      </a:lnTo>
                      <a:lnTo>
                        <a:pt x="2077" y="111"/>
                      </a:lnTo>
                      <a:lnTo>
                        <a:pt x="2078" y="112"/>
                      </a:lnTo>
                      <a:lnTo>
                        <a:pt x="2079" y="113"/>
                      </a:lnTo>
                      <a:lnTo>
                        <a:pt x="2079" y="114"/>
                      </a:lnTo>
                      <a:lnTo>
                        <a:pt x="2081" y="115"/>
                      </a:lnTo>
                      <a:lnTo>
                        <a:pt x="2082" y="116"/>
                      </a:lnTo>
                      <a:lnTo>
                        <a:pt x="2083" y="116"/>
                      </a:lnTo>
                      <a:lnTo>
                        <a:pt x="2083" y="118"/>
                      </a:lnTo>
                      <a:lnTo>
                        <a:pt x="2084" y="119"/>
                      </a:lnTo>
                      <a:lnTo>
                        <a:pt x="2088" y="136"/>
                      </a:lnTo>
                      <a:lnTo>
                        <a:pt x="2088" y="137"/>
                      </a:lnTo>
                      <a:lnTo>
                        <a:pt x="2086" y="137"/>
                      </a:lnTo>
                      <a:lnTo>
                        <a:pt x="2086" y="138"/>
                      </a:lnTo>
                      <a:lnTo>
                        <a:pt x="2085" y="140"/>
                      </a:lnTo>
                      <a:lnTo>
                        <a:pt x="2085" y="141"/>
                      </a:lnTo>
                      <a:lnTo>
                        <a:pt x="2084" y="141"/>
                      </a:lnTo>
                      <a:lnTo>
                        <a:pt x="2084" y="142"/>
                      </a:lnTo>
                      <a:lnTo>
                        <a:pt x="2084" y="143"/>
                      </a:lnTo>
                      <a:lnTo>
                        <a:pt x="2083" y="144"/>
                      </a:lnTo>
                      <a:lnTo>
                        <a:pt x="2083" y="145"/>
                      </a:lnTo>
                      <a:lnTo>
                        <a:pt x="2082" y="146"/>
                      </a:lnTo>
                      <a:lnTo>
                        <a:pt x="2081" y="148"/>
                      </a:lnTo>
                      <a:lnTo>
                        <a:pt x="2081" y="149"/>
                      </a:lnTo>
                      <a:lnTo>
                        <a:pt x="2079" y="150"/>
                      </a:lnTo>
                      <a:lnTo>
                        <a:pt x="2079" y="151"/>
                      </a:lnTo>
                      <a:lnTo>
                        <a:pt x="2078" y="152"/>
                      </a:lnTo>
                      <a:lnTo>
                        <a:pt x="2077" y="153"/>
                      </a:lnTo>
                      <a:lnTo>
                        <a:pt x="2077" y="155"/>
                      </a:lnTo>
                      <a:lnTo>
                        <a:pt x="2076" y="156"/>
                      </a:lnTo>
                      <a:lnTo>
                        <a:pt x="2075" y="157"/>
                      </a:lnTo>
                      <a:lnTo>
                        <a:pt x="2074" y="158"/>
                      </a:lnTo>
                      <a:lnTo>
                        <a:pt x="2073" y="158"/>
                      </a:lnTo>
                      <a:lnTo>
                        <a:pt x="2073" y="159"/>
                      </a:lnTo>
                      <a:lnTo>
                        <a:pt x="2071" y="159"/>
                      </a:lnTo>
                      <a:lnTo>
                        <a:pt x="2070" y="159"/>
                      </a:lnTo>
                      <a:lnTo>
                        <a:pt x="2069" y="160"/>
                      </a:lnTo>
                      <a:lnTo>
                        <a:pt x="2076" y="146"/>
                      </a:lnTo>
                      <a:lnTo>
                        <a:pt x="2076" y="144"/>
                      </a:lnTo>
                      <a:lnTo>
                        <a:pt x="2076" y="143"/>
                      </a:lnTo>
                      <a:lnTo>
                        <a:pt x="2077" y="142"/>
                      </a:lnTo>
                      <a:lnTo>
                        <a:pt x="2077" y="141"/>
                      </a:lnTo>
                      <a:lnTo>
                        <a:pt x="2077" y="138"/>
                      </a:lnTo>
                      <a:lnTo>
                        <a:pt x="2077" y="137"/>
                      </a:lnTo>
                      <a:lnTo>
                        <a:pt x="2077" y="136"/>
                      </a:lnTo>
                      <a:lnTo>
                        <a:pt x="2077" y="135"/>
                      </a:lnTo>
                      <a:lnTo>
                        <a:pt x="2077" y="134"/>
                      </a:lnTo>
                      <a:lnTo>
                        <a:pt x="2077" y="133"/>
                      </a:lnTo>
                      <a:lnTo>
                        <a:pt x="2077" y="131"/>
                      </a:lnTo>
                      <a:lnTo>
                        <a:pt x="2077" y="130"/>
                      </a:lnTo>
                      <a:lnTo>
                        <a:pt x="2077" y="129"/>
                      </a:lnTo>
                      <a:lnTo>
                        <a:pt x="2076" y="128"/>
                      </a:lnTo>
                      <a:lnTo>
                        <a:pt x="2076" y="127"/>
                      </a:lnTo>
                      <a:lnTo>
                        <a:pt x="2076" y="126"/>
                      </a:lnTo>
                      <a:lnTo>
                        <a:pt x="2076" y="125"/>
                      </a:lnTo>
                      <a:lnTo>
                        <a:pt x="2076" y="123"/>
                      </a:lnTo>
                      <a:lnTo>
                        <a:pt x="2075" y="122"/>
                      </a:lnTo>
                      <a:lnTo>
                        <a:pt x="2075" y="121"/>
                      </a:lnTo>
                      <a:lnTo>
                        <a:pt x="2074" y="120"/>
                      </a:lnTo>
                      <a:lnTo>
                        <a:pt x="2074" y="119"/>
                      </a:lnTo>
                      <a:lnTo>
                        <a:pt x="2073" y="119"/>
                      </a:lnTo>
                      <a:lnTo>
                        <a:pt x="2073" y="118"/>
                      </a:lnTo>
                      <a:lnTo>
                        <a:pt x="2071" y="118"/>
                      </a:lnTo>
                      <a:lnTo>
                        <a:pt x="2070" y="116"/>
                      </a:lnTo>
                      <a:lnTo>
                        <a:pt x="2069" y="116"/>
                      </a:lnTo>
                      <a:lnTo>
                        <a:pt x="2068" y="115"/>
                      </a:lnTo>
                      <a:lnTo>
                        <a:pt x="2067" y="115"/>
                      </a:lnTo>
                      <a:lnTo>
                        <a:pt x="2067" y="116"/>
                      </a:lnTo>
                      <a:lnTo>
                        <a:pt x="2067" y="118"/>
                      </a:lnTo>
                      <a:lnTo>
                        <a:pt x="2067" y="119"/>
                      </a:lnTo>
                      <a:lnTo>
                        <a:pt x="2067" y="120"/>
                      </a:lnTo>
                      <a:lnTo>
                        <a:pt x="2067" y="121"/>
                      </a:lnTo>
                      <a:lnTo>
                        <a:pt x="2067" y="122"/>
                      </a:lnTo>
                      <a:lnTo>
                        <a:pt x="2067" y="123"/>
                      </a:lnTo>
                      <a:lnTo>
                        <a:pt x="2068" y="123"/>
                      </a:lnTo>
                      <a:lnTo>
                        <a:pt x="2068" y="125"/>
                      </a:lnTo>
                      <a:lnTo>
                        <a:pt x="2068" y="126"/>
                      </a:lnTo>
                      <a:lnTo>
                        <a:pt x="2068" y="127"/>
                      </a:lnTo>
                      <a:lnTo>
                        <a:pt x="2068" y="128"/>
                      </a:lnTo>
                      <a:lnTo>
                        <a:pt x="2069" y="128"/>
                      </a:lnTo>
                      <a:lnTo>
                        <a:pt x="2069" y="129"/>
                      </a:lnTo>
                      <a:lnTo>
                        <a:pt x="2069" y="130"/>
                      </a:lnTo>
                      <a:lnTo>
                        <a:pt x="2069" y="131"/>
                      </a:lnTo>
                      <a:lnTo>
                        <a:pt x="2070" y="133"/>
                      </a:lnTo>
                      <a:lnTo>
                        <a:pt x="2070" y="134"/>
                      </a:lnTo>
                      <a:lnTo>
                        <a:pt x="2070" y="135"/>
                      </a:lnTo>
                      <a:lnTo>
                        <a:pt x="2070" y="136"/>
                      </a:lnTo>
                      <a:lnTo>
                        <a:pt x="2070" y="137"/>
                      </a:lnTo>
                      <a:lnTo>
                        <a:pt x="2070" y="138"/>
                      </a:lnTo>
                      <a:lnTo>
                        <a:pt x="2070" y="140"/>
                      </a:lnTo>
                      <a:lnTo>
                        <a:pt x="2070" y="141"/>
                      </a:lnTo>
                      <a:lnTo>
                        <a:pt x="2070" y="142"/>
                      </a:lnTo>
                      <a:lnTo>
                        <a:pt x="2069" y="142"/>
                      </a:lnTo>
                      <a:lnTo>
                        <a:pt x="2068" y="143"/>
                      </a:lnTo>
                      <a:lnTo>
                        <a:pt x="2067" y="143"/>
                      </a:lnTo>
                      <a:lnTo>
                        <a:pt x="2067" y="144"/>
                      </a:lnTo>
                      <a:lnTo>
                        <a:pt x="2066" y="144"/>
                      </a:lnTo>
                      <a:lnTo>
                        <a:pt x="2066" y="145"/>
                      </a:lnTo>
                      <a:lnTo>
                        <a:pt x="2064" y="145"/>
                      </a:lnTo>
                      <a:lnTo>
                        <a:pt x="2063" y="146"/>
                      </a:lnTo>
                      <a:lnTo>
                        <a:pt x="2063" y="148"/>
                      </a:lnTo>
                      <a:lnTo>
                        <a:pt x="2062" y="148"/>
                      </a:lnTo>
                      <a:lnTo>
                        <a:pt x="2061" y="149"/>
                      </a:lnTo>
                      <a:lnTo>
                        <a:pt x="2061" y="150"/>
                      </a:lnTo>
                      <a:lnTo>
                        <a:pt x="2060" y="150"/>
                      </a:lnTo>
                      <a:lnTo>
                        <a:pt x="2059" y="151"/>
                      </a:lnTo>
                      <a:lnTo>
                        <a:pt x="2059" y="152"/>
                      </a:lnTo>
                      <a:lnTo>
                        <a:pt x="2057" y="152"/>
                      </a:lnTo>
                      <a:lnTo>
                        <a:pt x="2056" y="153"/>
                      </a:lnTo>
                      <a:lnTo>
                        <a:pt x="2055" y="155"/>
                      </a:lnTo>
                      <a:lnTo>
                        <a:pt x="2054" y="156"/>
                      </a:lnTo>
                      <a:lnTo>
                        <a:pt x="2053" y="156"/>
                      </a:lnTo>
                      <a:lnTo>
                        <a:pt x="2052" y="157"/>
                      </a:lnTo>
                      <a:lnTo>
                        <a:pt x="2051" y="157"/>
                      </a:lnTo>
                      <a:lnTo>
                        <a:pt x="2049" y="157"/>
                      </a:lnTo>
                      <a:lnTo>
                        <a:pt x="2049" y="158"/>
                      </a:lnTo>
                      <a:lnTo>
                        <a:pt x="2048" y="158"/>
                      </a:lnTo>
                      <a:lnTo>
                        <a:pt x="2047" y="158"/>
                      </a:lnTo>
                      <a:lnTo>
                        <a:pt x="2048" y="157"/>
                      </a:lnTo>
                      <a:lnTo>
                        <a:pt x="2049" y="156"/>
                      </a:lnTo>
                      <a:lnTo>
                        <a:pt x="2049" y="155"/>
                      </a:lnTo>
                      <a:lnTo>
                        <a:pt x="2051" y="153"/>
                      </a:lnTo>
                      <a:lnTo>
                        <a:pt x="2052" y="152"/>
                      </a:lnTo>
                      <a:lnTo>
                        <a:pt x="2052" y="151"/>
                      </a:lnTo>
                      <a:lnTo>
                        <a:pt x="2052" y="150"/>
                      </a:lnTo>
                      <a:lnTo>
                        <a:pt x="2052" y="149"/>
                      </a:lnTo>
                      <a:lnTo>
                        <a:pt x="2052" y="148"/>
                      </a:lnTo>
                      <a:lnTo>
                        <a:pt x="2052" y="146"/>
                      </a:lnTo>
                      <a:lnTo>
                        <a:pt x="2052" y="145"/>
                      </a:lnTo>
                      <a:lnTo>
                        <a:pt x="2052" y="144"/>
                      </a:lnTo>
                      <a:lnTo>
                        <a:pt x="2052" y="143"/>
                      </a:lnTo>
                      <a:lnTo>
                        <a:pt x="2051" y="142"/>
                      </a:lnTo>
                      <a:lnTo>
                        <a:pt x="2051" y="141"/>
                      </a:lnTo>
                      <a:lnTo>
                        <a:pt x="2051" y="140"/>
                      </a:lnTo>
                      <a:lnTo>
                        <a:pt x="2051" y="138"/>
                      </a:lnTo>
                      <a:lnTo>
                        <a:pt x="2051" y="137"/>
                      </a:lnTo>
                      <a:lnTo>
                        <a:pt x="2052" y="137"/>
                      </a:lnTo>
                      <a:lnTo>
                        <a:pt x="2053" y="137"/>
                      </a:lnTo>
                      <a:lnTo>
                        <a:pt x="2054" y="137"/>
                      </a:lnTo>
                      <a:lnTo>
                        <a:pt x="2054" y="136"/>
                      </a:lnTo>
                      <a:lnTo>
                        <a:pt x="2055" y="136"/>
                      </a:lnTo>
                      <a:lnTo>
                        <a:pt x="2056" y="136"/>
                      </a:lnTo>
                      <a:lnTo>
                        <a:pt x="2057" y="136"/>
                      </a:lnTo>
                      <a:lnTo>
                        <a:pt x="2059" y="136"/>
                      </a:lnTo>
                      <a:lnTo>
                        <a:pt x="2060" y="136"/>
                      </a:lnTo>
                      <a:lnTo>
                        <a:pt x="2061" y="136"/>
                      </a:lnTo>
                      <a:lnTo>
                        <a:pt x="2062" y="136"/>
                      </a:lnTo>
                      <a:lnTo>
                        <a:pt x="2063" y="136"/>
                      </a:lnTo>
                      <a:lnTo>
                        <a:pt x="2064" y="136"/>
                      </a:lnTo>
                      <a:lnTo>
                        <a:pt x="2066" y="136"/>
                      </a:lnTo>
                      <a:lnTo>
                        <a:pt x="2067" y="136"/>
                      </a:lnTo>
                      <a:lnTo>
                        <a:pt x="2066" y="135"/>
                      </a:lnTo>
                      <a:lnTo>
                        <a:pt x="2066" y="134"/>
                      </a:lnTo>
                      <a:lnTo>
                        <a:pt x="2064" y="134"/>
                      </a:lnTo>
                      <a:lnTo>
                        <a:pt x="2064" y="133"/>
                      </a:lnTo>
                      <a:lnTo>
                        <a:pt x="2063" y="133"/>
                      </a:lnTo>
                      <a:lnTo>
                        <a:pt x="2063" y="131"/>
                      </a:lnTo>
                      <a:lnTo>
                        <a:pt x="2062" y="131"/>
                      </a:lnTo>
                      <a:lnTo>
                        <a:pt x="2062" y="130"/>
                      </a:lnTo>
                      <a:lnTo>
                        <a:pt x="2061" y="129"/>
                      </a:lnTo>
                      <a:lnTo>
                        <a:pt x="2061" y="128"/>
                      </a:lnTo>
                      <a:lnTo>
                        <a:pt x="2060" y="127"/>
                      </a:lnTo>
                      <a:lnTo>
                        <a:pt x="2059" y="126"/>
                      </a:lnTo>
                      <a:lnTo>
                        <a:pt x="2059" y="125"/>
                      </a:lnTo>
                      <a:lnTo>
                        <a:pt x="2057" y="123"/>
                      </a:lnTo>
                      <a:lnTo>
                        <a:pt x="2057" y="122"/>
                      </a:lnTo>
                      <a:lnTo>
                        <a:pt x="2056" y="121"/>
                      </a:lnTo>
                      <a:lnTo>
                        <a:pt x="2056" y="120"/>
                      </a:lnTo>
                      <a:lnTo>
                        <a:pt x="2055" y="120"/>
                      </a:lnTo>
                      <a:lnTo>
                        <a:pt x="2055" y="119"/>
                      </a:lnTo>
                      <a:lnTo>
                        <a:pt x="2055" y="118"/>
                      </a:lnTo>
                      <a:lnTo>
                        <a:pt x="2055" y="116"/>
                      </a:lnTo>
                      <a:lnTo>
                        <a:pt x="2054" y="115"/>
                      </a:lnTo>
                      <a:lnTo>
                        <a:pt x="2054" y="114"/>
                      </a:lnTo>
                      <a:lnTo>
                        <a:pt x="2054" y="113"/>
                      </a:lnTo>
                      <a:lnTo>
                        <a:pt x="2054" y="112"/>
                      </a:lnTo>
                      <a:lnTo>
                        <a:pt x="2054" y="111"/>
                      </a:lnTo>
                      <a:lnTo>
                        <a:pt x="2054" y="110"/>
                      </a:lnTo>
                      <a:close/>
                    </a:path>
                  </a:pathLst>
                </a:custGeom>
                <a:solidFill>
                  <a:srgbClr val="BF7A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4" name="Freeform 406"/>
                <p:cNvSpPr>
                  <a:spLocks noEditPoints="1"/>
                </p:cNvSpPr>
                <p:nvPr/>
              </p:nvSpPr>
              <p:spPr bwMode="auto">
                <a:xfrm>
                  <a:off x="2292" y="1554"/>
                  <a:ext cx="601" cy="42"/>
                </a:xfrm>
                <a:custGeom>
                  <a:avLst/>
                  <a:gdLst/>
                  <a:ahLst/>
                  <a:cxnLst>
                    <a:cxn ang="0">
                      <a:pos x="61" y="100"/>
                    </a:cxn>
                    <a:cxn ang="0">
                      <a:pos x="63" y="101"/>
                    </a:cxn>
                    <a:cxn ang="0">
                      <a:pos x="51" y="103"/>
                    </a:cxn>
                    <a:cxn ang="0">
                      <a:pos x="31" y="9"/>
                    </a:cxn>
                    <a:cxn ang="0">
                      <a:pos x="46" y="2"/>
                    </a:cxn>
                    <a:cxn ang="0">
                      <a:pos x="59" y="2"/>
                    </a:cxn>
                    <a:cxn ang="0">
                      <a:pos x="52" y="12"/>
                    </a:cxn>
                    <a:cxn ang="0">
                      <a:pos x="40" y="16"/>
                    </a:cxn>
                    <a:cxn ang="0">
                      <a:pos x="26" y="19"/>
                    </a:cxn>
                    <a:cxn ang="0">
                      <a:pos x="14" y="23"/>
                    </a:cxn>
                    <a:cxn ang="0">
                      <a:pos x="0" y="30"/>
                    </a:cxn>
                    <a:cxn ang="0">
                      <a:pos x="8" y="19"/>
                    </a:cxn>
                    <a:cxn ang="0">
                      <a:pos x="18" y="14"/>
                    </a:cxn>
                    <a:cxn ang="0">
                      <a:pos x="418" y="71"/>
                    </a:cxn>
                    <a:cxn ang="0">
                      <a:pos x="437" y="68"/>
                    </a:cxn>
                    <a:cxn ang="0">
                      <a:pos x="446" y="59"/>
                    </a:cxn>
                    <a:cxn ang="0">
                      <a:pos x="437" y="62"/>
                    </a:cxn>
                    <a:cxn ang="0">
                      <a:pos x="424" y="68"/>
                    </a:cxn>
                    <a:cxn ang="0">
                      <a:pos x="405" y="66"/>
                    </a:cxn>
                    <a:cxn ang="0">
                      <a:pos x="412" y="54"/>
                    </a:cxn>
                    <a:cxn ang="0">
                      <a:pos x="420" y="42"/>
                    </a:cxn>
                    <a:cxn ang="0">
                      <a:pos x="432" y="36"/>
                    </a:cxn>
                    <a:cxn ang="0">
                      <a:pos x="445" y="32"/>
                    </a:cxn>
                    <a:cxn ang="0">
                      <a:pos x="456" y="34"/>
                    </a:cxn>
                    <a:cxn ang="0">
                      <a:pos x="454" y="39"/>
                    </a:cxn>
                    <a:cxn ang="0">
                      <a:pos x="438" y="40"/>
                    </a:cxn>
                    <a:cxn ang="0">
                      <a:pos x="418" y="54"/>
                    </a:cxn>
                    <a:cxn ang="0">
                      <a:pos x="1093" y="67"/>
                    </a:cxn>
                    <a:cxn ang="0">
                      <a:pos x="1104" y="74"/>
                    </a:cxn>
                    <a:cxn ang="0">
                      <a:pos x="1117" y="81"/>
                    </a:cxn>
                    <a:cxn ang="0">
                      <a:pos x="1109" y="69"/>
                    </a:cxn>
                    <a:cxn ang="0">
                      <a:pos x="1099" y="59"/>
                    </a:cxn>
                    <a:cxn ang="0">
                      <a:pos x="1088" y="49"/>
                    </a:cxn>
                    <a:cxn ang="0">
                      <a:pos x="1080" y="56"/>
                    </a:cxn>
                    <a:cxn ang="0">
                      <a:pos x="1085" y="64"/>
                    </a:cxn>
                    <a:cxn ang="0">
                      <a:pos x="1104" y="81"/>
                    </a:cxn>
                    <a:cxn ang="0">
                      <a:pos x="1116" y="83"/>
                    </a:cxn>
                    <a:cxn ang="0">
                      <a:pos x="1104" y="84"/>
                    </a:cxn>
                    <a:cxn ang="0">
                      <a:pos x="1094" y="77"/>
                    </a:cxn>
                    <a:cxn ang="0">
                      <a:pos x="1143" y="78"/>
                    </a:cxn>
                    <a:cxn ang="0">
                      <a:pos x="1162" y="77"/>
                    </a:cxn>
                    <a:cxn ang="0">
                      <a:pos x="1177" y="76"/>
                    </a:cxn>
                    <a:cxn ang="0">
                      <a:pos x="1189" y="81"/>
                    </a:cxn>
                    <a:cxn ang="0">
                      <a:pos x="1203" y="91"/>
                    </a:cxn>
                    <a:cxn ang="0">
                      <a:pos x="1207" y="97"/>
                    </a:cxn>
                    <a:cxn ang="0">
                      <a:pos x="1192" y="91"/>
                    </a:cxn>
                    <a:cxn ang="0">
                      <a:pos x="1178" y="86"/>
                    </a:cxn>
                    <a:cxn ang="0">
                      <a:pos x="1155" y="84"/>
                    </a:cxn>
                    <a:cxn ang="0">
                      <a:pos x="1137" y="84"/>
                    </a:cxn>
                    <a:cxn ang="0">
                      <a:pos x="1151" y="86"/>
                    </a:cxn>
                    <a:cxn ang="0">
                      <a:pos x="1161" y="93"/>
                    </a:cxn>
                    <a:cxn ang="0">
                      <a:pos x="1177" y="93"/>
                    </a:cxn>
                    <a:cxn ang="0">
                      <a:pos x="1175" y="91"/>
                    </a:cxn>
                    <a:cxn ang="0">
                      <a:pos x="1162" y="91"/>
                    </a:cxn>
                    <a:cxn ang="0">
                      <a:pos x="1151" y="85"/>
                    </a:cxn>
                    <a:cxn ang="0">
                      <a:pos x="1794" y="116"/>
                    </a:cxn>
                    <a:cxn ang="0">
                      <a:pos x="1800" y="124"/>
                    </a:cxn>
                    <a:cxn ang="0">
                      <a:pos x="1788" y="123"/>
                    </a:cxn>
                    <a:cxn ang="0">
                      <a:pos x="1780" y="118"/>
                    </a:cxn>
                    <a:cxn ang="0">
                      <a:pos x="1785" y="108"/>
                    </a:cxn>
                  </a:cxnLst>
                  <a:rect l="0" t="0" r="r" b="b"/>
                  <a:pathLst>
                    <a:path w="1802" h="126">
                      <a:moveTo>
                        <a:pt x="51" y="103"/>
                      </a:moveTo>
                      <a:lnTo>
                        <a:pt x="52" y="103"/>
                      </a:lnTo>
                      <a:lnTo>
                        <a:pt x="53" y="103"/>
                      </a:lnTo>
                      <a:lnTo>
                        <a:pt x="54" y="101"/>
                      </a:lnTo>
                      <a:lnTo>
                        <a:pt x="55" y="101"/>
                      </a:lnTo>
                      <a:lnTo>
                        <a:pt x="56" y="101"/>
                      </a:lnTo>
                      <a:lnTo>
                        <a:pt x="58" y="101"/>
                      </a:lnTo>
                      <a:lnTo>
                        <a:pt x="58" y="100"/>
                      </a:lnTo>
                      <a:lnTo>
                        <a:pt x="59" y="100"/>
                      </a:lnTo>
                      <a:lnTo>
                        <a:pt x="60" y="100"/>
                      </a:lnTo>
                      <a:lnTo>
                        <a:pt x="61" y="100"/>
                      </a:lnTo>
                      <a:lnTo>
                        <a:pt x="61" y="99"/>
                      </a:lnTo>
                      <a:lnTo>
                        <a:pt x="62" y="99"/>
                      </a:lnTo>
                      <a:lnTo>
                        <a:pt x="63" y="99"/>
                      </a:lnTo>
                      <a:lnTo>
                        <a:pt x="64" y="99"/>
                      </a:lnTo>
                      <a:lnTo>
                        <a:pt x="64" y="100"/>
                      </a:lnTo>
                      <a:lnTo>
                        <a:pt x="66" y="100"/>
                      </a:lnTo>
                      <a:lnTo>
                        <a:pt x="67" y="100"/>
                      </a:lnTo>
                      <a:lnTo>
                        <a:pt x="66" y="100"/>
                      </a:lnTo>
                      <a:lnTo>
                        <a:pt x="66" y="101"/>
                      </a:lnTo>
                      <a:lnTo>
                        <a:pt x="64" y="101"/>
                      </a:lnTo>
                      <a:lnTo>
                        <a:pt x="63" y="101"/>
                      </a:lnTo>
                      <a:lnTo>
                        <a:pt x="62" y="101"/>
                      </a:lnTo>
                      <a:lnTo>
                        <a:pt x="61" y="101"/>
                      </a:lnTo>
                      <a:lnTo>
                        <a:pt x="60" y="103"/>
                      </a:lnTo>
                      <a:lnTo>
                        <a:pt x="59" y="103"/>
                      </a:lnTo>
                      <a:lnTo>
                        <a:pt x="58" y="103"/>
                      </a:lnTo>
                      <a:lnTo>
                        <a:pt x="56" y="103"/>
                      </a:lnTo>
                      <a:lnTo>
                        <a:pt x="55" y="103"/>
                      </a:lnTo>
                      <a:lnTo>
                        <a:pt x="54" y="103"/>
                      </a:lnTo>
                      <a:lnTo>
                        <a:pt x="53" y="103"/>
                      </a:lnTo>
                      <a:lnTo>
                        <a:pt x="52" y="103"/>
                      </a:lnTo>
                      <a:lnTo>
                        <a:pt x="51" y="103"/>
                      </a:lnTo>
                      <a:close/>
                      <a:moveTo>
                        <a:pt x="45" y="25"/>
                      </a:moveTo>
                      <a:lnTo>
                        <a:pt x="10" y="36"/>
                      </a:lnTo>
                      <a:lnTo>
                        <a:pt x="33" y="42"/>
                      </a:lnTo>
                      <a:lnTo>
                        <a:pt x="22" y="37"/>
                      </a:lnTo>
                      <a:lnTo>
                        <a:pt x="27" y="32"/>
                      </a:lnTo>
                      <a:lnTo>
                        <a:pt x="45" y="25"/>
                      </a:lnTo>
                      <a:close/>
                      <a:moveTo>
                        <a:pt x="26" y="10"/>
                      </a:move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1" y="9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6" y="7"/>
                      </a:lnTo>
                      <a:lnTo>
                        <a:pt x="37" y="7"/>
                      </a:lnTo>
                      <a:lnTo>
                        <a:pt x="39" y="5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4" y="3"/>
                      </a:lnTo>
                      <a:lnTo>
                        <a:pt x="45" y="3"/>
                      </a:lnTo>
                      <a:lnTo>
                        <a:pt x="46" y="2"/>
                      </a:lnTo>
                      <a:lnTo>
                        <a:pt x="48" y="2"/>
                      </a:lnTo>
                      <a:lnTo>
                        <a:pt x="49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5" y="0"/>
                      </a:lnTo>
                      <a:lnTo>
                        <a:pt x="56" y="1"/>
                      </a:lnTo>
                      <a:lnTo>
                        <a:pt x="58" y="1"/>
                      </a:lnTo>
                      <a:lnTo>
                        <a:pt x="58" y="2"/>
                      </a:lnTo>
                      <a:lnTo>
                        <a:pt x="59" y="2"/>
                      </a:lnTo>
                      <a:lnTo>
                        <a:pt x="59" y="3"/>
                      </a:lnTo>
                      <a:lnTo>
                        <a:pt x="58" y="4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6" y="10"/>
                      </a:lnTo>
                      <a:lnTo>
                        <a:pt x="55" y="10"/>
                      </a:lnTo>
                      <a:lnTo>
                        <a:pt x="55" y="11"/>
                      </a:lnTo>
                      <a:lnTo>
                        <a:pt x="54" y="11"/>
                      </a:lnTo>
                      <a:lnTo>
                        <a:pt x="54" y="12"/>
                      </a:lnTo>
                      <a:lnTo>
                        <a:pt x="53" y="12"/>
                      </a:lnTo>
                      <a:lnTo>
                        <a:pt x="52" y="12"/>
                      </a:lnTo>
                      <a:lnTo>
                        <a:pt x="51" y="12"/>
                      </a:lnTo>
                      <a:lnTo>
                        <a:pt x="51" y="14"/>
                      </a:lnTo>
                      <a:lnTo>
                        <a:pt x="49" y="14"/>
                      </a:lnTo>
                      <a:lnTo>
                        <a:pt x="48" y="14"/>
                      </a:lnTo>
                      <a:lnTo>
                        <a:pt x="47" y="14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4" y="15"/>
                      </a:lnTo>
                      <a:lnTo>
                        <a:pt x="43" y="15"/>
                      </a:lnTo>
                      <a:lnTo>
                        <a:pt x="41" y="16"/>
                      </a:lnTo>
                      <a:lnTo>
                        <a:pt x="40" y="16"/>
                      </a:lnTo>
                      <a:lnTo>
                        <a:pt x="39" y="17"/>
                      </a:lnTo>
                      <a:lnTo>
                        <a:pt x="38" y="17"/>
                      </a:lnTo>
                      <a:lnTo>
                        <a:pt x="37" y="18"/>
                      </a:lnTo>
                      <a:lnTo>
                        <a:pt x="34" y="18"/>
                      </a:lnTo>
                      <a:lnTo>
                        <a:pt x="33" y="18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0" y="19"/>
                      </a:lnTo>
                      <a:lnTo>
                        <a:pt x="29" y="19"/>
                      </a:lnTo>
                      <a:lnTo>
                        <a:pt x="27" y="19"/>
                      </a:lnTo>
                      <a:lnTo>
                        <a:pt x="26" y="19"/>
                      </a:lnTo>
                      <a:lnTo>
                        <a:pt x="25" y="20"/>
                      </a:lnTo>
                      <a:lnTo>
                        <a:pt x="24" y="20"/>
                      </a:lnTo>
                      <a:lnTo>
                        <a:pt x="23" y="20"/>
                      </a:lnTo>
                      <a:lnTo>
                        <a:pt x="22" y="20"/>
                      </a:lnTo>
                      <a:lnTo>
                        <a:pt x="21" y="20"/>
                      </a:lnTo>
                      <a:lnTo>
                        <a:pt x="19" y="20"/>
                      </a:lnTo>
                      <a:lnTo>
                        <a:pt x="18" y="22"/>
                      </a:lnTo>
                      <a:lnTo>
                        <a:pt x="17" y="22"/>
                      </a:lnTo>
                      <a:lnTo>
                        <a:pt x="16" y="22"/>
                      </a:lnTo>
                      <a:lnTo>
                        <a:pt x="15" y="23"/>
                      </a:lnTo>
                      <a:lnTo>
                        <a:pt x="14" y="23"/>
                      </a:lnTo>
                      <a:lnTo>
                        <a:pt x="12" y="23"/>
                      </a:lnTo>
                      <a:lnTo>
                        <a:pt x="11" y="24"/>
                      </a:lnTo>
                      <a:lnTo>
                        <a:pt x="10" y="24"/>
                      </a:lnTo>
                      <a:lnTo>
                        <a:pt x="9" y="24"/>
                      </a:lnTo>
                      <a:lnTo>
                        <a:pt x="8" y="25"/>
                      </a:lnTo>
                      <a:lnTo>
                        <a:pt x="7" y="25"/>
                      </a:lnTo>
                      <a:lnTo>
                        <a:pt x="6" y="26"/>
                      </a:lnTo>
                      <a:lnTo>
                        <a:pt x="4" y="26"/>
                      </a:lnTo>
                      <a:lnTo>
                        <a:pt x="3" y="27"/>
                      </a:lnTo>
                      <a:lnTo>
                        <a:pt x="2" y="29"/>
                      </a:lnTo>
                      <a:lnTo>
                        <a:pt x="0" y="30"/>
                      </a:lnTo>
                      <a:lnTo>
                        <a:pt x="1" y="29"/>
                      </a:lnTo>
                      <a:lnTo>
                        <a:pt x="1" y="27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3" y="24"/>
                      </a:lnTo>
                      <a:lnTo>
                        <a:pt x="4" y="24"/>
                      </a:lnTo>
                      <a:lnTo>
                        <a:pt x="4" y="23"/>
                      </a:lnTo>
                      <a:lnTo>
                        <a:pt x="6" y="22"/>
                      </a:lnTo>
                      <a:lnTo>
                        <a:pt x="7" y="20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7" y="15"/>
                      </a:lnTo>
                      <a:lnTo>
                        <a:pt x="18" y="15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21" y="14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4" y="12"/>
                      </a:lnTo>
                      <a:lnTo>
                        <a:pt x="25" y="11"/>
                      </a:lnTo>
                      <a:lnTo>
                        <a:pt x="26" y="10"/>
                      </a:lnTo>
                      <a:close/>
                      <a:moveTo>
                        <a:pt x="413" y="70"/>
                      </a:moveTo>
                      <a:lnTo>
                        <a:pt x="415" y="70"/>
                      </a:lnTo>
                      <a:lnTo>
                        <a:pt x="417" y="71"/>
                      </a:lnTo>
                      <a:lnTo>
                        <a:pt x="418" y="71"/>
                      </a:lnTo>
                      <a:lnTo>
                        <a:pt x="420" y="71"/>
                      </a:lnTo>
                      <a:lnTo>
                        <a:pt x="422" y="71"/>
                      </a:lnTo>
                      <a:lnTo>
                        <a:pt x="424" y="70"/>
                      </a:lnTo>
                      <a:lnTo>
                        <a:pt x="425" y="70"/>
                      </a:lnTo>
                      <a:lnTo>
                        <a:pt x="427" y="70"/>
                      </a:lnTo>
                      <a:lnTo>
                        <a:pt x="428" y="70"/>
                      </a:lnTo>
                      <a:lnTo>
                        <a:pt x="430" y="69"/>
                      </a:lnTo>
                      <a:lnTo>
                        <a:pt x="432" y="69"/>
                      </a:lnTo>
                      <a:lnTo>
                        <a:pt x="433" y="68"/>
                      </a:lnTo>
                      <a:lnTo>
                        <a:pt x="434" y="68"/>
                      </a:lnTo>
                      <a:lnTo>
                        <a:pt x="437" y="68"/>
                      </a:lnTo>
                      <a:lnTo>
                        <a:pt x="438" y="67"/>
                      </a:lnTo>
                      <a:lnTo>
                        <a:pt x="439" y="66"/>
                      </a:lnTo>
                      <a:lnTo>
                        <a:pt x="440" y="66"/>
                      </a:lnTo>
                      <a:lnTo>
                        <a:pt x="441" y="64"/>
                      </a:lnTo>
                      <a:lnTo>
                        <a:pt x="442" y="64"/>
                      </a:lnTo>
                      <a:lnTo>
                        <a:pt x="442" y="63"/>
                      </a:lnTo>
                      <a:lnTo>
                        <a:pt x="443" y="63"/>
                      </a:lnTo>
                      <a:lnTo>
                        <a:pt x="445" y="62"/>
                      </a:lnTo>
                      <a:lnTo>
                        <a:pt x="445" y="61"/>
                      </a:lnTo>
                      <a:lnTo>
                        <a:pt x="446" y="60"/>
                      </a:lnTo>
                      <a:lnTo>
                        <a:pt x="446" y="59"/>
                      </a:lnTo>
                      <a:lnTo>
                        <a:pt x="445" y="57"/>
                      </a:lnTo>
                      <a:lnTo>
                        <a:pt x="443" y="56"/>
                      </a:lnTo>
                      <a:lnTo>
                        <a:pt x="442" y="56"/>
                      </a:lnTo>
                      <a:lnTo>
                        <a:pt x="442" y="57"/>
                      </a:lnTo>
                      <a:lnTo>
                        <a:pt x="441" y="57"/>
                      </a:lnTo>
                      <a:lnTo>
                        <a:pt x="441" y="59"/>
                      </a:lnTo>
                      <a:lnTo>
                        <a:pt x="440" y="59"/>
                      </a:lnTo>
                      <a:lnTo>
                        <a:pt x="440" y="60"/>
                      </a:lnTo>
                      <a:lnTo>
                        <a:pt x="439" y="60"/>
                      </a:lnTo>
                      <a:lnTo>
                        <a:pt x="438" y="61"/>
                      </a:lnTo>
                      <a:lnTo>
                        <a:pt x="437" y="62"/>
                      </a:lnTo>
                      <a:lnTo>
                        <a:pt x="435" y="63"/>
                      </a:lnTo>
                      <a:lnTo>
                        <a:pt x="434" y="63"/>
                      </a:lnTo>
                      <a:lnTo>
                        <a:pt x="433" y="64"/>
                      </a:lnTo>
                      <a:lnTo>
                        <a:pt x="432" y="64"/>
                      </a:lnTo>
                      <a:lnTo>
                        <a:pt x="431" y="66"/>
                      </a:lnTo>
                      <a:lnTo>
                        <a:pt x="430" y="66"/>
                      </a:lnTo>
                      <a:lnTo>
                        <a:pt x="428" y="66"/>
                      </a:lnTo>
                      <a:lnTo>
                        <a:pt x="427" y="67"/>
                      </a:lnTo>
                      <a:lnTo>
                        <a:pt x="426" y="67"/>
                      </a:lnTo>
                      <a:lnTo>
                        <a:pt x="425" y="68"/>
                      </a:lnTo>
                      <a:lnTo>
                        <a:pt x="424" y="68"/>
                      </a:lnTo>
                      <a:lnTo>
                        <a:pt x="423" y="68"/>
                      </a:lnTo>
                      <a:lnTo>
                        <a:pt x="422" y="69"/>
                      </a:lnTo>
                      <a:lnTo>
                        <a:pt x="420" y="69"/>
                      </a:lnTo>
                      <a:lnTo>
                        <a:pt x="419" y="69"/>
                      </a:lnTo>
                      <a:lnTo>
                        <a:pt x="418" y="70"/>
                      </a:lnTo>
                      <a:lnTo>
                        <a:pt x="417" y="70"/>
                      </a:lnTo>
                      <a:lnTo>
                        <a:pt x="416" y="70"/>
                      </a:lnTo>
                      <a:lnTo>
                        <a:pt x="415" y="70"/>
                      </a:lnTo>
                      <a:lnTo>
                        <a:pt x="413" y="70"/>
                      </a:lnTo>
                      <a:close/>
                      <a:moveTo>
                        <a:pt x="404" y="67"/>
                      </a:moveTo>
                      <a:lnTo>
                        <a:pt x="405" y="66"/>
                      </a:lnTo>
                      <a:lnTo>
                        <a:pt x="405" y="64"/>
                      </a:lnTo>
                      <a:lnTo>
                        <a:pt x="406" y="63"/>
                      </a:lnTo>
                      <a:lnTo>
                        <a:pt x="408" y="62"/>
                      </a:lnTo>
                      <a:lnTo>
                        <a:pt x="408" y="61"/>
                      </a:lnTo>
                      <a:lnTo>
                        <a:pt x="409" y="60"/>
                      </a:lnTo>
                      <a:lnTo>
                        <a:pt x="409" y="59"/>
                      </a:lnTo>
                      <a:lnTo>
                        <a:pt x="410" y="57"/>
                      </a:lnTo>
                      <a:lnTo>
                        <a:pt x="411" y="57"/>
                      </a:lnTo>
                      <a:lnTo>
                        <a:pt x="411" y="56"/>
                      </a:lnTo>
                      <a:lnTo>
                        <a:pt x="412" y="55"/>
                      </a:lnTo>
                      <a:lnTo>
                        <a:pt x="412" y="54"/>
                      </a:lnTo>
                      <a:lnTo>
                        <a:pt x="413" y="53"/>
                      </a:lnTo>
                      <a:lnTo>
                        <a:pt x="413" y="52"/>
                      </a:lnTo>
                      <a:lnTo>
                        <a:pt x="415" y="51"/>
                      </a:lnTo>
                      <a:lnTo>
                        <a:pt x="416" y="49"/>
                      </a:lnTo>
                      <a:lnTo>
                        <a:pt x="416" y="48"/>
                      </a:lnTo>
                      <a:lnTo>
                        <a:pt x="417" y="47"/>
                      </a:lnTo>
                      <a:lnTo>
                        <a:pt x="418" y="46"/>
                      </a:lnTo>
                      <a:lnTo>
                        <a:pt x="418" y="45"/>
                      </a:lnTo>
                      <a:lnTo>
                        <a:pt x="419" y="45"/>
                      </a:lnTo>
                      <a:lnTo>
                        <a:pt x="420" y="44"/>
                      </a:lnTo>
                      <a:lnTo>
                        <a:pt x="420" y="42"/>
                      </a:lnTo>
                      <a:lnTo>
                        <a:pt x="422" y="41"/>
                      </a:lnTo>
                      <a:lnTo>
                        <a:pt x="423" y="41"/>
                      </a:lnTo>
                      <a:lnTo>
                        <a:pt x="424" y="40"/>
                      </a:lnTo>
                      <a:lnTo>
                        <a:pt x="424" y="39"/>
                      </a:lnTo>
                      <a:lnTo>
                        <a:pt x="425" y="39"/>
                      </a:lnTo>
                      <a:lnTo>
                        <a:pt x="426" y="38"/>
                      </a:lnTo>
                      <a:lnTo>
                        <a:pt x="427" y="38"/>
                      </a:lnTo>
                      <a:lnTo>
                        <a:pt x="428" y="37"/>
                      </a:lnTo>
                      <a:lnTo>
                        <a:pt x="430" y="37"/>
                      </a:lnTo>
                      <a:lnTo>
                        <a:pt x="431" y="36"/>
                      </a:lnTo>
                      <a:lnTo>
                        <a:pt x="432" y="36"/>
                      </a:lnTo>
                      <a:lnTo>
                        <a:pt x="433" y="36"/>
                      </a:lnTo>
                      <a:lnTo>
                        <a:pt x="434" y="36"/>
                      </a:lnTo>
                      <a:lnTo>
                        <a:pt x="435" y="34"/>
                      </a:lnTo>
                      <a:lnTo>
                        <a:pt x="437" y="34"/>
                      </a:lnTo>
                      <a:lnTo>
                        <a:pt x="438" y="34"/>
                      </a:lnTo>
                      <a:lnTo>
                        <a:pt x="439" y="33"/>
                      </a:lnTo>
                      <a:lnTo>
                        <a:pt x="440" y="33"/>
                      </a:lnTo>
                      <a:lnTo>
                        <a:pt x="441" y="33"/>
                      </a:lnTo>
                      <a:lnTo>
                        <a:pt x="442" y="33"/>
                      </a:lnTo>
                      <a:lnTo>
                        <a:pt x="443" y="33"/>
                      </a:lnTo>
                      <a:lnTo>
                        <a:pt x="445" y="32"/>
                      </a:lnTo>
                      <a:lnTo>
                        <a:pt x="446" y="32"/>
                      </a:lnTo>
                      <a:lnTo>
                        <a:pt x="447" y="32"/>
                      </a:lnTo>
                      <a:lnTo>
                        <a:pt x="448" y="32"/>
                      </a:lnTo>
                      <a:lnTo>
                        <a:pt x="449" y="32"/>
                      </a:lnTo>
                      <a:lnTo>
                        <a:pt x="450" y="32"/>
                      </a:lnTo>
                      <a:lnTo>
                        <a:pt x="452" y="32"/>
                      </a:lnTo>
                      <a:lnTo>
                        <a:pt x="453" y="33"/>
                      </a:lnTo>
                      <a:lnTo>
                        <a:pt x="454" y="33"/>
                      </a:lnTo>
                      <a:lnTo>
                        <a:pt x="455" y="33"/>
                      </a:lnTo>
                      <a:lnTo>
                        <a:pt x="455" y="34"/>
                      </a:lnTo>
                      <a:lnTo>
                        <a:pt x="456" y="34"/>
                      </a:lnTo>
                      <a:lnTo>
                        <a:pt x="457" y="34"/>
                      </a:lnTo>
                      <a:lnTo>
                        <a:pt x="457" y="36"/>
                      </a:lnTo>
                      <a:lnTo>
                        <a:pt x="458" y="37"/>
                      </a:lnTo>
                      <a:lnTo>
                        <a:pt x="458" y="38"/>
                      </a:lnTo>
                      <a:lnTo>
                        <a:pt x="460" y="39"/>
                      </a:lnTo>
                      <a:lnTo>
                        <a:pt x="460" y="40"/>
                      </a:lnTo>
                      <a:lnTo>
                        <a:pt x="460" y="41"/>
                      </a:lnTo>
                      <a:lnTo>
                        <a:pt x="458" y="40"/>
                      </a:lnTo>
                      <a:lnTo>
                        <a:pt x="457" y="40"/>
                      </a:lnTo>
                      <a:lnTo>
                        <a:pt x="456" y="39"/>
                      </a:lnTo>
                      <a:lnTo>
                        <a:pt x="454" y="39"/>
                      </a:lnTo>
                      <a:lnTo>
                        <a:pt x="453" y="39"/>
                      </a:lnTo>
                      <a:lnTo>
                        <a:pt x="452" y="38"/>
                      </a:lnTo>
                      <a:lnTo>
                        <a:pt x="450" y="38"/>
                      </a:lnTo>
                      <a:lnTo>
                        <a:pt x="448" y="38"/>
                      </a:lnTo>
                      <a:lnTo>
                        <a:pt x="447" y="38"/>
                      </a:lnTo>
                      <a:lnTo>
                        <a:pt x="446" y="38"/>
                      </a:lnTo>
                      <a:lnTo>
                        <a:pt x="443" y="39"/>
                      </a:lnTo>
                      <a:lnTo>
                        <a:pt x="442" y="39"/>
                      </a:lnTo>
                      <a:lnTo>
                        <a:pt x="441" y="39"/>
                      </a:lnTo>
                      <a:lnTo>
                        <a:pt x="439" y="40"/>
                      </a:lnTo>
                      <a:lnTo>
                        <a:pt x="438" y="40"/>
                      </a:lnTo>
                      <a:lnTo>
                        <a:pt x="437" y="41"/>
                      </a:lnTo>
                      <a:lnTo>
                        <a:pt x="434" y="41"/>
                      </a:lnTo>
                      <a:lnTo>
                        <a:pt x="433" y="42"/>
                      </a:lnTo>
                      <a:lnTo>
                        <a:pt x="431" y="44"/>
                      </a:lnTo>
                      <a:lnTo>
                        <a:pt x="430" y="45"/>
                      </a:lnTo>
                      <a:lnTo>
                        <a:pt x="427" y="46"/>
                      </a:lnTo>
                      <a:lnTo>
                        <a:pt x="425" y="47"/>
                      </a:lnTo>
                      <a:lnTo>
                        <a:pt x="424" y="48"/>
                      </a:lnTo>
                      <a:lnTo>
                        <a:pt x="422" y="51"/>
                      </a:lnTo>
                      <a:lnTo>
                        <a:pt x="419" y="52"/>
                      </a:lnTo>
                      <a:lnTo>
                        <a:pt x="418" y="54"/>
                      </a:lnTo>
                      <a:lnTo>
                        <a:pt x="416" y="55"/>
                      </a:lnTo>
                      <a:lnTo>
                        <a:pt x="413" y="57"/>
                      </a:lnTo>
                      <a:lnTo>
                        <a:pt x="411" y="60"/>
                      </a:lnTo>
                      <a:lnTo>
                        <a:pt x="409" y="62"/>
                      </a:lnTo>
                      <a:lnTo>
                        <a:pt x="406" y="64"/>
                      </a:lnTo>
                      <a:lnTo>
                        <a:pt x="404" y="67"/>
                      </a:lnTo>
                      <a:close/>
                      <a:moveTo>
                        <a:pt x="1085" y="64"/>
                      </a:moveTo>
                      <a:lnTo>
                        <a:pt x="1087" y="64"/>
                      </a:lnTo>
                      <a:lnTo>
                        <a:pt x="1089" y="66"/>
                      </a:lnTo>
                      <a:lnTo>
                        <a:pt x="1091" y="66"/>
                      </a:lnTo>
                      <a:lnTo>
                        <a:pt x="1093" y="67"/>
                      </a:lnTo>
                      <a:lnTo>
                        <a:pt x="1094" y="67"/>
                      </a:lnTo>
                      <a:lnTo>
                        <a:pt x="1095" y="68"/>
                      </a:lnTo>
                      <a:lnTo>
                        <a:pt x="1096" y="68"/>
                      </a:lnTo>
                      <a:lnTo>
                        <a:pt x="1097" y="69"/>
                      </a:lnTo>
                      <a:lnTo>
                        <a:pt x="1099" y="69"/>
                      </a:lnTo>
                      <a:lnTo>
                        <a:pt x="1100" y="70"/>
                      </a:lnTo>
                      <a:lnTo>
                        <a:pt x="1101" y="71"/>
                      </a:lnTo>
                      <a:lnTo>
                        <a:pt x="1102" y="71"/>
                      </a:lnTo>
                      <a:lnTo>
                        <a:pt x="1103" y="72"/>
                      </a:lnTo>
                      <a:lnTo>
                        <a:pt x="1104" y="72"/>
                      </a:lnTo>
                      <a:lnTo>
                        <a:pt x="1104" y="74"/>
                      </a:lnTo>
                      <a:lnTo>
                        <a:pt x="1106" y="74"/>
                      </a:lnTo>
                      <a:lnTo>
                        <a:pt x="1107" y="75"/>
                      </a:lnTo>
                      <a:lnTo>
                        <a:pt x="1108" y="76"/>
                      </a:lnTo>
                      <a:lnTo>
                        <a:pt x="1109" y="77"/>
                      </a:lnTo>
                      <a:lnTo>
                        <a:pt x="1110" y="77"/>
                      </a:lnTo>
                      <a:lnTo>
                        <a:pt x="1111" y="78"/>
                      </a:lnTo>
                      <a:lnTo>
                        <a:pt x="1112" y="79"/>
                      </a:lnTo>
                      <a:lnTo>
                        <a:pt x="1114" y="79"/>
                      </a:lnTo>
                      <a:lnTo>
                        <a:pt x="1115" y="81"/>
                      </a:lnTo>
                      <a:lnTo>
                        <a:pt x="1116" y="81"/>
                      </a:lnTo>
                      <a:lnTo>
                        <a:pt x="1117" y="81"/>
                      </a:lnTo>
                      <a:lnTo>
                        <a:pt x="1118" y="82"/>
                      </a:lnTo>
                      <a:lnTo>
                        <a:pt x="1117" y="79"/>
                      </a:lnTo>
                      <a:lnTo>
                        <a:pt x="1116" y="78"/>
                      </a:lnTo>
                      <a:lnTo>
                        <a:pt x="1115" y="77"/>
                      </a:lnTo>
                      <a:lnTo>
                        <a:pt x="1115" y="76"/>
                      </a:lnTo>
                      <a:lnTo>
                        <a:pt x="1114" y="75"/>
                      </a:lnTo>
                      <a:lnTo>
                        <a:pt x="1112" y="74"/>
                      </a:lnTo>
                      <a:lnTo>
                        <a:pt x="1111" y="72"/>
                      </a:lnTo>
                      <a:lnTo>
                        <a:pt x="1111" y="71"/>
                      </a:lnTo>
                      <a:lnTo>
                        <a:pt x="1110" y="70"/>
                      </a:lnTo>
                      <a:lnTo>
                        <a:pt x="1109" y="69"/>
                      </a:lnTo>
                      <a:lnTo>
                        <a:pt x="1108" y="68"/>
                      </a:lnTo>
                      <a:lnTo>
                        <a:pt x="1107" y="67"/>
                      </a:lnTo>
                      <a:lnTo>
                        <a:pt x="1106" y="66"/>
                      </a:lnTo>
                      <a:lnTo>
                        <a:pt x="1104" y="64"/>
                      </a:lnTo>
                      <a:lnTo>
                        <a:pt x="1104" y="63"/>
                      </a:lnTo>
                      <a:lnTo>
                        <a:pt x="1103" y="63"/>
                      </a:lnTo>
                      <a:lnTo>
                        <a:pt x="1102" y="62"/>
                      </a:lnTo>
                      <a:lnTo>
                        <a:pt x="1101" y="61"/>
                      </a:lnTo>
                      <a:lnTo>
                        <a:pt x="1101" y="60"/>
                      </a:lnTo>
                      <a:lnTo>
                        <a:pt x="1100" y="60"/>
                      </a:lnTo>
                      <a:lnTo>
                        <a:pt x="1099" y="59"/>
                      </a:lnTo>
                      <a:lnTo>
                        <a:pt x="1097" y="57"/>
                      </a:lnTo>
                      <a:lnTo>
                        <a:pt x="1097" y="56"/>
                      </a:lnTo>
                      <a:lnTo>
                        <a:pt x="1096" y="56"/>
                      </a:lnTo>
                      <a:lnTo>
                        <a:pt x="1095" y="55"/>
                      </a:lnTo>
                      <a:lnTo>
                        <a:pt x="1094" y="54"/>
                      </a:lnTo>
                      <a:lnTo>
                        <a:pt x="1093" y="53"/>
                      </a:lnTo>
                      <a:lnTo>
                        <a:pt x="1092" y="53"/>
                      </a:lnTo>
                      <a:lnTo>
                        <a:pt x="1091" y="52"/>
                      </a:lnTo>
                      <a:lnTo>
                        <a:pt x="1091" y="51"/>
                      </a:lnTo>
                      <a:lnTo>
                        <a:pt x="1089" y="49"/>
                      </a:lnTo>
                      <a:lnTo>
                        <a:pt x="1088" y="49"/>
                      </a:lnTo>
                      <a:lnTo>
                        <a:pt x="1088" y="51"/>
                      </a:lnTo>
                      <a:lnTo>
                        <a:pt x="1087" y="51"/>
                      </a:lnTo>
                      <a:lnTo>
                        <a:pt x="1086" y="51"/>
                      </a:lnTo>
                      <a:lnTo>
                        <a:pt x="1085" y="52"/>
                      </a:lnTo>
                      <a:lnTo>
                        <a:pt x="1084" y="52"/>
                      </a:lnTo>
                      <a:lnTo>
                        <a:pt x="1084" y="53"/>
                      </a:lnTo>
                      <a:lnTo>
                        <a:pt x="1082" y="53"/>
                      </a:lnTo>
                      <a:lnTo>
                        <a:pt x="1082" y="54"/>
                      </a:lnTo>
                      <a:lnTo>
                        <a:pt x="1081" y="54"/>
                      </a:lnTo>
                      <a:lnTo>
                        <a:pt x="1080" y="55"/>
                      </a:lnTo>
                      <a:lnTo>
                        <a:pt x="1080" y="56"/>
                      </a:lnTo>
                      <a:lnTo>
                        <a:pt x="1080" y="57"/>
                      </a:lnTo>
                      <a:lnTo>
                        <a:pt x="1080" y="59"/>
                      </a:lnTo>
                      <a:lnTo>
                        <a:pt x="1081" y="59"/>
                      </a:lnTo>
                      <a:lnTo>
                        <a:pt x="1081" y="60"/>
                      </a:lnTo>
                      <a:lnTo>
                        <a:pt x="1082" y="60"/>
                      </a:lnTo>
                      <a:lnTo>
                        <a:pt x="1082" y="61"/>
                      </a:lnTo>
                      <a:lnTo>
                        <a:pt x="1084" y="61"/>
                      </a:lnTo>
                      <a:lnTo>
                        <a:pt x="1084" y="62"/>
                      </a:lnTo>
                      <a:lnTo>
                        <a:pt x="1085" y="62"/>
                      </a:lnTo>
                      <a:lnTo>
                        <a:pt x="1085" y="63"/>
                      </a:lnTo>
                      <a:lnTo>
                        <a:pt x="1085" y="64"/>
                      </a:lnTo>
                      <a:close/>
                      <a:moveTo>
                        <a:pt x="1094" y="76"/>
                      </a:moveTo>
                      <a:lnTo>
                        <a:pt x="1095" y="76"/>
                      </a:lnTo>
                      <a:lnTo>
                        <a:pt x="1095" y="77"/>
                      </a:lnTo>
                      <a:lnTo>
                        <a:pt x="1096" y="77"/>
                      </a:lnTo>
                      <a:lnTo>
                        <a:pt x="1097" y="78"/>
                      </a:lnTo>
                      <a:lnTo>
                        <a:pt x="1099" y="78"/>
                      </a:lnTo>
                      <a:lnTo>
                        <a:pt x="1100" y="79"/>
                      </a:lnTo>
                      <a:lnTo>
                        <a:pt x="1101" y="79"/>
                      </a:lnTo>
                      <a:lnTo>
                        <a:pt x="1102" y="81"/>
                      </a:lnTo>
                      <a:lnTo>
                        <a:pt x="1103" y="81"/>
                      </a:lnTo>
                      <a:lnTo>
                        <a:pt x="1104" y="81"/>
                      </a:lnTo>
                      <a:lnTo>
                        <a:pt x="1106" y="81"/>
                      </a:lnTo>
                      <a:lnTo>
                        <a:pt x="1106" y="82"/>
                      </a:lnTo>
                      <a:lnTo>
                        <a:pt x="1107" y="82"/>
                      </a:lnTo>
                      <a:lnTo>
                        <a:pt x="1108" y="82"/>
                      </a:lnTo>
                      <a:lnTo>
                        <a:pt x="1109" y="82"/>
                      </a:lnTo>
                      <a:lnTo>
                        <a:pt x="1110" y="82"/>
                      </a:lnTo>
                      <a:lnTo>
                        <a:pt x="1111" y="82"/>
                      </a:lnTo>
                      <a:lnTo>
                        <a:pt x="1112" y="82"/>
                      </a:lnTo>
                      <a:lnTo>
                        <a:pt x="1114" y="82"/>
                      </a:lnTo>
                      <a:lnTo>
                        <a:pt x="1115" y="83"/>
                      </a:lnTo>
                      <a:lnTo>
                        <a:pt x="1116" y="83"/>
                      </a:lnTo>
                      <a:lnTo>
                        <a:pt x="1115" y="84"/>
                      </a:lnTo>
                      <a:lnTo>
                        <a:pt x="1115" y="85"/>
                      </a:lnTo>
                      <a:lnTo>
                        <a:pt x="1114" y="86"/>
                      </a:lnTo>
                      <a:lnTo>
                        <a:pt x="1112" y="86"/>
                      </a:lnTo>
                      <a:lnTo>
                        <a:pt x="1111" y="86"/>
                      </a:lnTo>
                      <a:lnTo>
                        <a:pt x="1110" y="86"/>
                      </a:lnTo>
                      <a:lnTo>
                        <a:pt x="1109" y="85"/>
                      </a:lnTo>
                      <a:lnTo>
                        <a:pt x="1108" y="85"/>
                      </a:lnTo>
                      <a:lnTo>
                        <a:pt x="1107" y="85"/>
                      </a:lnTo>
                      <a:lnTo>
                        <a:pt x="1106" y="85"/>
                      </a:lnTo>
                      <a:lnTo>
                        <a:pt x="1104" y="84"/>
                      </a:lnTo>
                      <a:lnTo>
                        <a:pt x="1103" y="84"/>
                      </a:lnTo>
                      <a:lnTo>
                        <a:pt x="1102" y="83"/>
                      </a:lnTo>
                      <a:lnTo>
                        <a:pt x="1101" y="83"/>
                      </a:lnTo>
                      <a:lnTo>
                        <a:pt x="1100" y="82"/>
                      </a:lnTo>
                      <a:lnTo>
                        <a:pt x="1099" y="82"/>
                      </a:lnTo>
                      <a:lnTo>
                        <a:pt x="1097" y="81"/>
                      </a:lnTo>
                      <a:lnTo>
                        <a:pt x="1096" y="81"/>
                      </a:lnTo>
                      <a:lnTo>
                        <a:pt x="1096" y="79"/>
                      </a:lnTo>
                      <a:lnTo>
                        <a:pt x="1095" y="79"/>
                      </a:lnTo>
                      <a:lnTo>
                        <a:pt x="1095" y="78"/>
                      </a:lnTo>
                      <a:lnTo>
                        <a:pt x="1094" y="77"/>
                      </a:lnTo>
                      <a:lnTo>
                        <a:pt x="1094" y="76"/>
                      </a:lnTo>
                      <a:close/>
                      <a:moveTo>
                        <a:pt x="1131" y="82"/>
                      </a:moveTo>
                      <a:lnTo>
                        <a:pt x="1131" y="81"/>
                      </a:lnTo>
                      <a:lnTo>
                        <a:pt x="1132" y="81"/>
                      </a:lnTo>
                      <a:lnTo>
                        <a:pt x="1133" y="79"/>
                      </a:lnTo>
                      <a:lnTo>
                        <a:pt x="1134" y="79"/>
                      </a:lnTo>
                      <a:lnTo>
                        <a:pt x="1136" y="79"/>
                      </a:lnTo>
                      <a:lnTo>
                        <a:pt x="1138" y="78"/>
                      </a:lnTo>
                      <a:lnTo>
                        <a:pt x="1139" y="78"/>
                      </a:lnTo>
                      <a:lnTo>
                        <a:pt x="1140" y="78"/>
                      </a:lnTo>
                      <a:lnTo>
                        <a:pt x="1143" y="78"/>
                      </a:lnTo>
                      <a:lnTo>
                        <a:pt x="1144" y="78"/>
                      </a:lnTo>
                      <a:lnTo>
                        <a:pt x="1146" y="78"/>
                      </a:lnTo>
                      <a:lnTo>
                        <a:pt x="1147" y="77"/>
                      </a:lnTo>
                      <a:lnTo>
                        <a:pt x="1149" y="77"/>
                      </a:lnTo>
                      <a:lnTo>
                        <a:pt x="1152" y="77"/>
                      </a:lnTo>
                      <a:lnTo>
                        <a:pt x="1153" y="77"/>
                      </a:lnTo>
                      <a:lnTo>
                        <a:pt x="1155" y="77"/>
                      </a:lnTo>
                      <a:lnTo>
                        <a:pt x="1158" y="77"/>
                      </a:lnTo>
                      <a:lnTo>
                        <a:pt x="1159" y="77"/>
                      </a:lnTo>
                      <a:lnTo>
                        <a:pt x="1161" y="77"/>
                      </a:lnTo>
                      <a:lnTo>
                        <a:pt x="1162" y="77"/>
                      </a:lnTo>
                      <a:lnTo>
                        <a:pt x="1164" y="77"/>
                      </a:lnTo>
                      <a:lnTo>
                        <a:pt x="1166" y="77"/>
                      </a:lnTo>
                      <a:lnTo>
                        <a:pt x="1168" y="77"/>
                      </a:lnTo>
                      <a:lnTo>
                        <a:pt x="1169" y="77"/>
                      </a:lnTo>
                      <a:lnTo>
                        <a:pt x="1170" y="77"/>
                      </a:lnTo>
                      <a:lnTo>
                        <a:pt x="1171" y="77"/>
                      </a:lnTo>
                      <a:lnTo>
                        <a:pt x="1173" y="77"/>
                      </a:lnTo>
                      <a:lnTo>
                        <a:pt x="1174" y="77"/>
                      </a:lnTo>
                      <a:lnTo>
                        <a:pt x="1175" y="77"/>
                      </a:lnTo>
                      <a:lnTo>
                        <a:pt x="1176" y="76"/>
                      </a:lnTo>
                      <a:lnTo>
                        <a:pt x="1177" y="76"/>
                      </a:lnTo>
                      <a:lnTo>
                        <a:pt x="1178" y="76"/>
                      </a:lnTo>
                      <a:lnTo>
                        <a:pt x="1179" y="76"/>
                      </a:lnTo>
                      <a:lnTo>
                        <a:pt x="1181" y="76"/>
                      </a:lnTo>
                      <a:lnTo>
                        <a:pt x="1182" y="76"/>
                      </a:lnTo>
                      <a:lnTo>
                        <a:pt x="1183" y="77"/>
                      </a:lnTo>
                      <a:lnTo>
                        <a:pt x="1184" y="77"/>
                      </a:lnTo>
                      <a:lnTo>
                        <a:pt x="1185" y="78"/>
                      </a:lnTo>
                      <a:lnTo>
                        <a:pt x="1186" y="78"/>
                      </a:lnTo>
                      <a:lnTo>
                        <a:pt x="1186" y="79"/>
                      </a:lnTo>
                      <a:lnTo>
                        <a:pt x="1188" y="79"/>
                      </a:lnTo>
                      <a:lnTo>
                        <a:pt x="1189" y="81"/>
                      </a:lnTo>
                      <a:lnTo>
                        <a:pt x="1190" y="82"/>
                      </a:lnTo>
                      <a:lnTo>
                        <a:pt x="1191" y="83"/>
                      </a:lnTo>
                      <a:lnTo>
                        <a:pt x="1192" y="83"/>
                      </a:lnTo>
                      <a:lnTo>
                        <a:pt x="1192" y="84"/>
                      </a:lnTo>
                      <a:lnTo>
                        <a:pt x="1193" y="85"/>
                      </a:lnTo>
                      <a:lnTo>
                        <a:pt x="1196" y="86"/>
                      </a:lnTo>
                      <a:lnTo>
                        <a:pt x="1197" y="86"/>
                      </a:lnTo>
                      <a:lnTo>
                        <a:pt x="1198" y="87"/>
                      </a:lnTo>
                      <a:lnTo>
                        <a:pt x="1199" y="89"/>
                      </a:lnTo>
                      <a:lnTo>
                        <a:pt x="1200" y="90"/>
                      </a:lnTo>
                      <a:lnTo>
                        <a:pt x="1203" y="91"/>
                      </a:lnTo>
                      <a:lnTo>
                        <a:pt x="1204" y="92"/>
                      </a:lnTo>
                      <a:lnTo>
                        <a:pt x="1206" y="93"/>
                      </a:lnTo>
                      <a:lnTo>
                        <a:pt x="1207" y="94"/>
                      </a:lnTo>
                      <a:lnTo>
                        <a:pt x="1210" y="94"/>
                      </a:lnTo>
                      <a:lnTo>
                        <a:pt x="1212" y="96"/>
                      </a:lnTo>
                      <a:lnTo>
                        <a:pt x="1213" y="97"/>
                      </a:lnTo>
                      <a:lnTo>
                        <a:pt x="1212" y="97"/>
                      </a:lnTo>
                      <a:lnTo>
                        <a:pt x="1211" y="98"/>
                      </a:lnTo>
                      <a:lnTo>
                        <a:pt x="1210" y="98"/>
                      </a:lnTo>
                      <a:lnTo>
                        <a:pt x="1208" y="97"/>
                      </a:lnTo>
                      <a:lnTo>
                        <a:pt x="1207" y="97"/>
                      </a:lnTo>
                      <a:lnTo>
                        <a:pt x="1206" y="97"/>
                      </a:lnTo>
                      <a:lnTo>
                        <a:pt x="1205" y="97"/>
                      </a:lnTo>
                      <a:lnTo>
                        <a:pt x="1204" y="96"/>
                      </a:lnTo>
                      <a:lnTo>
                        <a:pt x="1203" y="96"/>
                      </a:lnTo>
                      <a:lnTo>
                        <a:pt x="1201" y="96"/>
                      </a:lnTo>
                      <a:lnTo>
                        <a:pt x="1199" y="94"/>
                      </a:lnTo>
                      <a:lnTo>
                        <a:pt x="1198" y="94"/>
                      </a:lnTo>
                      <a:lnTo>
                        <a:pt x="1197" y="93"/>
                      </a:lnTo>
                      <a:lnTo>
                        <a:pt x="1196" y="93"/>
                      </a:lnTo>
                      <a:lnTo>
                        <a:pt x="1193" y="92"/>
                      </a:lnTo>
                      <a:lnTo>
                        <a:pt x="1192" y="91"/>
                      </a:lnTo>
                      <a:lnTo>
                        <a:pt x="1191" y="91"/>
                      </a:lnTo>
                      <a:lnTo>
                        <a:pt x="1190" y="90"/>
                      </a:lnTo>
                      <a:lnTo>
                        <a:pt x="1188" y="90"/>
                      </a:lnTo>
                      <a:lnTo>
                        <a:pt x="1186" y="89"/>
                      </a:lnTo>
                      <a:lnTo>
                        <a:pt x="1185" y="89"/>
                      </a:lnTo>
                      <a:lnTo>
                        <a:pt x="1184" y="87"/>
                      </a:lnTo>
                      <a:lnTo>
                        <a:pt x="1183" y="87"/>
                      </a:lnTo>
                      <a:lnTo>
                        <a:pt x="1182" y="87"/>
                      </a:lnTo>
                      <a:lnTo>
                        <a:pt x="1181" y="86"/>
                      </a:lnTo>
                      <a:lnTo>
                        <a:pt x="1179" y="86"/>
                      </a:lnTo>
                      <a:lnTo>
                        <a:pt x="1178" y="86"/>
                      </a:lnTo>
                      <a:lnTo>
                        <a:pt x="1177" y="86"/>
                      </a:lnTo>
                      <a:lnTo>
                        <a:pt x="1176" y="86"/>
                      </a:lnTo>
                      <a:lnTo>
                        <a:pt x="1174" y="86"/>
                      </a:lnTo>
                      <a:lnTo>
                        <a:pt x="1170" y="85"/>
                      </a:lnTo>
                      <a:lnTo>
                        <a:pt x="1168" y="85"/>
                      </a:lnTo>
                      <a:lnTo>
                        <a:pt x="1166" y="85"/>
                      </a:lnTo>
                      <a:lnTo>
                        <a:pt x="1163" y="84"/>
                      </a:lnTo>
                      <a:lnTo>
                        <a:pt x="1161" y="84"/>
                      </a:lnTo>
                      <a:lnTo>
                        <a:pt x="1159" y="84"/>
                      </a:lnTo>
                      <a:lnTo>
                        <a:pt x="1156" y="84"/>
                      </a:lnTo>
                      <a:lnTo>
                        <a:pt x="1155" y="84"/>
                      </a:lnTo>
                      <a:lnTo>
                        <a:pt x="1153" y="84"/>
                      </a:lnTo>
                      <a:lnTo>
                        <a:pt x="1151" y="84"/>
                      </a:lnTo>
                      <a:lnTo>
                        <a:pt x="1148" y="84"/>
                      </a:lnTo>
                      <a:lnTo>
                        <a:pt x="1147" y="84"/>
                      </a:lnTo>
                      <a:lnTo>
                        <a:pt x="1145" y="84"/>
                      </a:lnTo>
                      <a:lnTo>
                        <a:pt x="1144" y="84"/>
                      </a:lnTo>
                      <a:lnTo>
                        <a:pt x="1141" y="84"/>
                      </a:lnTo>
                      <a:lnTo>
                        <a:pt x="1140" y="84"/>
                      </a:lnTo>
                      <a:lnTo>
                        <a:pt x="1139" y="84"/>
                      </a:lnTo>
                      <a:lnTo>
                        <a:pt x="1138" y="84"/>
                      </a:lnTo>
                      <a:lnTo>
                        <a:pt x="1137" y="84"/>
                      </a:lnTo>
                      <a:lnTo>
                        <a:pt x="1136" y="84"/>
                      </a:lnTo>
                      <a:lnTo>
                        <a:pt x="1134" y="84"/>
                      </a:lnTo>
                      <a:lnTo>
                        <a:pt x="1133" y="84"/>
                      </a:lnTo>
                      <a:lnTo>
                        <a:pt x="1132" y="84"/>
                      </a:lnTo>
                      <a:lnTo>
                        <a:pt x="1131" y="84"/>
                      </a:lnTo>
                      <a:lnTo>
                        <a:pt x="1131" y="83"/>
                      </a:lnTo>
                      <a:lnTo>
                        <a:pt x="1130" y="83"/>
                      </a:lnTo>
                      <a:lnTo>
                        <a:pt x="1130" y="82"/>
                      </a:lnTo>
                      <a:lnTo>
                        <a:pt x="1131" y="82"/>
                      </a:lnTo>
                      <a:close/>
                      <a:moveTo>
                        <a:pt x="1151" y="85"/>
                      </a:moveTo>
                      <a:lnTo>
                        <a:pt x="1151" y="86"/>
                      </a:lnTo>
                      <a:lnTo>
                        <a:pt x="1151" y="87"/>
                      </a:lnTo>
                      <a:lnTo>
                        <a:pt x="1151" y="89"/>
                      </a:lnTo>
                      <a:lnTo>
                        <a:pt x="1152" y="90"/>
                      </a:lnTo>
                      <a:lnTo>
                        <a:pt x="1153" y="91"/>
                      </a:lnTo>
                      <a:lnTo>
                        <a:pt x="1154" y="92"/>
                      </a:lnTo>
                      <a:lnTo>
                        <a:pt x="1155" y="92"/>
                      </a:lnTo>
                      <a:lnTo>
                        <a:pt x="1156" y="92"/>
                      </a:lnTo>
                      <a:lnTo>
                        <a:pt x="1158" y="93"/>
                      </a:lnTo>
                      <a:lnTo>
                        <a:pt x="1159" y="93"/>
                      </a:lnTo>
                      <a:lnTo>
                        <a:pt x="1160" y="93"/>
                      </a:lnTo>
                      <a:lnTo>
                        <a:pt x="1161" y="93"/>
                      </a:lnTo>
                      <a:lnTo>
                        <a:pt x="1162" y="94"/>
                      </a:lnTo>
                      <a:lnTo>
                        <a:pt x="1163" y="94"/>
                      </a:lnTo>
                      <a:lnTo>
                        <a:pt x="1166" y="94"/>
                      </a:lnTo>
                      <a:lnTo>
                        <a:pt x="1167" y="94"/>
                      </a:lnTo>
                      <a:lnTo>
                        <a:pt x="1168" y="94"/>
                      </a:lnTo>
                      <a:lnTo>
                        <a:pt x="1169" y="94"/>
                      </a:lnTo>
                      <a:lnTo>
                        <a:pt x="1171" y="94"/>
                      </a:lnTo>
                      <a:lnTo>
                        <a:pt x="1173" y="94"/>
                      </a:lnTo>
                      <a:lnTo>
                        <a:pt x="1174" y="93"/>
                      </a:lnTo>
                      <a:lnTo>
                        <a:pt x="1176" y="93"/>
                      </a:lnTo>
                      <a:lnTo>
                        <a:pt x="1177" y="93"/>
                      </a:lnTo>
                      <a:lnTo>
                        <a:pt x="1178" y="92"/>
                      </a:lnTo>
                      <a:lnTo>
                        <a:pt x="1181" y="92"/>
                      </a:lnTo>
                      <a:lnTo>
                        <a:pt x="1182" y="92"/>
                      </a:lnTo>
                      <a:lnTo>
                        <a:pt x="1183" y="91"/>
                      </a:lnTo>
                      <a:lnTo>
                        <a:pt x="1182" y="91"/>
                      </a:lnTo>
                      <a:lnTo>
                        <a:pt x="1181" y="91"/>
                      </a:lnTo>
                      <a:lnTo>
                        <a:pt x="1179" y="91"/>
                      </a:lnTo>
                      <a:lnTo>
                        <a:pt x="1178" y="91"/>
                      </a:lnTo>
                      <a:lnTo>
                        <a:pt x="1177" y="91"/>
                      </a:lnTo>
                      <a:lnTo>
                        <a:pt x="1176" y="91"/>
                      </a:lnTo>
                      <a:lnTo>
                        <a:pt x="1175" y="91"/>
                      </a:lnTo>
                      <a:lnTo>
                        <a:pt x="1174" y="91"/>
                      </a:lnTo>
                      <a:lnTo>
                        <a:pt x="1173" y="91"/>
                      </a:lnTo>
                      <a:lnTo>
                        <a:pt x="1171" y="91"/>
                      </a:lnTo>
                      <a:lnTo>
                        <a:pt x="1170" y="91"/>
                      </a:lnTo>
                      <a:lnTo>
                        <a:pt x="1169" y="91"/>
                      </a:lnTo>
                      <a:lnTo>
                        <a:pt x="1168" y="91"/>
                      </a:lnTo>
                      <a:lnTo>
                        <a:pt x="1167" y="91"/>
                      </a:lnTo>
                      <a:lnTo>
                        <a:pt x="1166" y="91"/>
                      </a:lnTo>
                      <a:lnTo>
                        <a:pt x="1164" y="91"/>
                      </a:lnTo>
                      <a:lnTo>
                        <a:pt x="1163" y="91"/>
                      </a:lnTo>
                      <a:lnTo>
                        <a:pt x="1162" y="91"/>
                      </a:lnTo>
                      <a:lnTo>
                        <a:pt x="1161" y="90"/>
                      </a:lnTo>
                      <a:lnTo>
                        <a:pt x="1160" y="90"/>
                      </a:lnTo>
                      <a:lnTo>
                        <a:pt x="1159" y="90"/>
                      </a:lnTo>
                      <a:lnTo>
                        <a:pt x="1158" y="90"/>
                      </a:lnTo>
                      <a:lnTo>
                        <a:pt x="1156" y="89"/>
                      </a:lnTo>
                      <a:lnTo>
                        <a:pt x="1155" y="89"/>
                      </a:lnTo>
                      <a:lnTo>
                        <a:pt x="1154" y="87"/>
                      </a:lnTo>
                      <a:lnTo>
                        <a:pt x="1153" y="87"/>
                      </a:lnTo>
                      <a:lnTo>
                        <a:pt x="1152" y="86"/>
                      </a:lnTo>
                      <a:lnTo>
                        <a:pt x="1151" y="86"/>
                      </a:lnTo>
                      <a:lnTo>
                        <a:pt x="1151" y="85"/>
                      </a:lnTo>
                      <a:close/>
                      <a:moveTo>
                        <a:pt x="1786" y="108"/>
                      </a:moveTo>
                      <a:lnTo>
                        <a:pt x="1787" y="108"/>
                      </a:lnTo>
                      <a:lnTo>
                        <a:pt x="1788" y="108"/>
                      </a:lnTo>
                      <a:lnTo>
                        <a:pt x="1788" y="109"/>
                      </a:lnTo>
                      <a:lnTo>
                        <a:pt x="1790" y="111"/>
                      </a:lnTo>
                      <a:lnTo>
                        <a:pt x="1791" y="112"/>
                      </a:lnTo>
                      <a:lnTo>
                        <a:pt x="1792" y="113"/>
                      </a:lnTo>
                      <a:lnTo>
                        <a:pt x="1793" y="114"/>
                      </a:lnTo>
                      <a:lnTo>
                        <a:pt x="1793" y="115"/>
                      </a:lnTo>
                      <a:lnTo>
                        <a:pt x="1794" y="115"/>
                      </a:lnTo>
                      <a:lnTo>
                        <a:pt x="1794" y="116"/>
                      </a:lnTo>
                      <a:lnTo>
                        <a:pt x="1795" y="116"/>
                      </a:lnTo>
                      <a:lnTo>
                        <a:pt x="1795" y="118"/>
                      </a:lnTo>
                      <a:lnTo>
                        <a:pt x="1797" y="119"/>
                      </a:lnTo>
                      <a:lnTo>
                        <a:pt x="1798" y="120"/>
                      </a:lnTo>
                      <a:lnTo>
                        <a:pt x="1799" y="121"/>
                      </a:lnTo>
                      <a:lnTo>
                        <a:pt x="1800" y="122"/>
                      </a:lnTo>
                      <a:lnTo>
                        <a:pt x="1801" y="123"/>
                      </a:lnTo>
                      <a:lnTo>
                        <a:pt x="1802" y="123"/>
                      </a:lnTo>
                      <a:lnTo>
                        <a:pt x="1801" y="123"/>
                      </a:lnTo>
                      <a:lnTo>
                        <a:pt x="1800" y="123"/>
                      </a:lnTo>
                      <a:lnTo>
                        <a:pt x="1800" y="124"/>
                      </a:lnTo>
                      <a:lnTo>
                        <a:pt x="1799" y="124"/>
                      </a:lnTo>
                      <a:lnTo>
                        <a:pt x="1798" y="124"/>
                      </a:lnTo>
                      <a:lnTo>
                        <a:pt x="1797" y="126"/>
                      </a:lnTo>
                      <a:lnTo>
                        <a:pt x="1795" y="126"/>
                      </a:lnTo>
                      <a:lnTo>
                        <a:pt x="1794" y="126"/>
                      </a:lnTo>
                      <a:lnTo>
                        <a:pt x="1793" y="124"/>
                      </a:lnTo>
                      <a:lnTo>
                        <a:pt x="1792" y="124"/>
                      </a:lnTo>
                      <a:lnTo>
                        <a:pt x="1791" y="124"/>
                      </a:lnTo>
                      <a:lnTo>
                        <a:pt x="1791" y="123"/>
                      </a:lnTo>
                      <a:lnTo>
                        <a:pt x="1790" y="123"/>
                      </a:lnTo>
                      <a:lnTo>
                        <a:pt x="1788" y="123"/>
                      </a:lnTo>
                      <a:lnTo>
                        <a:pt x="1788" y="122"/>
                      </a:lnTo>
                      <a:lnTo>
                        <a:pt x="1787" y="122"/>
                      </a:lnTo>
                      <a:lnTo>
                        <a:pt x="1787" y="121"/>
                      </a:lnTo>
                      <a:lnTo>
                        <a:pt x="1786" y="121"/>
                      </a:lnTo>
                      <a:lnTo>
                        <a:pt x="1785" y="121"/>
                      </a:lnTo>
                      <a:lnTo>
                        <a:pt x="1785" y="120"/>
                      </a:lnTo>
                      <a:lnTo>
                        <a:pt x="1784" y="120"/>
                      </a:lnTo>
                      <a:lnTo>
                        <a:pt x="1783" y="119"/>
                      </a:lnTo>
                      <a:lnTo>
                        <a:pt x="1781" y="119"/>
                      </a:lnTo>
                      <a:lnTo>
                        <a:pt x="1781" y="118"/>
                      </a:lnTo>
                      <a:lnTo>
                        <a:pt x="1780" y="118"/>
                      </a:lnTo>
                      <a:lnTo>
                        <a:pt x="1780" y="116"/>
                      </a:lnTo>
                      <a:lnTo>
                        <a:pt x="1780" y="115"/>
                      </a:lnTo>
                      <a:lnTo>
                        <a:pt x="1780" y="114"/>
                      </a:lnTo>
                      <a:lnTo>
                        <a:pt x="1781" y="114"/>
                      </a:lnTo>
                      <a:lnTo>
                        <a:pt x="1781" y="113"/>
                      </a:lnTo>
                      <a:lnTo>
                        <a:pt x="1783" y="113"/>
                      </a:lnTo>
                      <a:lnTo>
                        <a:pt x="1783" y="112"/>
                      </a:lnTo>
                      <a:lnTo>
                        <a:pt x="1784" y="112"/>
                      </a:lnTo>
                      <a:lnTo>
                        <a:pt x="1784" y="111"/>
                      </a:lnTo>
                      <a:lnTo>
                        <a:pt x="1785" y="109"/>
                      </a:lnTo>
                      <a:lnTo>
                        <a:pt x="1785" y="108"/>
                      </a:lnTo>
                      <a:lnTo>
                        <a:pt x="1786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775" name="Text Box 407"/>
              <p:cNvSpPr txBox="1">
                <a:spLocks noChangeArrowheads="1"/>
              </p:cNvSpPr>
              <p:nvPr/>
            </p:nvSpPr>
            <p:spPr bwMode="auto">
              <a:xfrm>
                <a:off x="3360" y="3312"/>
                <a:ext cx="7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Teaching &amp; Learning</a:t>
                </a:r>
              </a:p>
            </p:txBody>
          </p:sp>
          <p:sp>
            <p:nvSpPr>
              <p:cNvPr id="58776" name="Text Box 408"/>
              <p:cNvSpPr txBox="1">
                <a:spLocks noChangeArrowheads="1"/>
              </p:cNvSpPr>
              <p:nvPr/>
            </p:nvSpPr>
            <p:spPr bwMode="auto">
              <a:xfrm>
                <a:off x="3330" y="3952"/>
                <a:ext cx="8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900" b="1">
                    <a:latin typeface="Times New Roman" pitchFamily="18" charset="0"/>
                  </a:rPr>
                  <a:t>Academic Atmosphere</a:t>
                </a:r>
              </a:p>
            </p:txBody>
          </p:sp>
        </p:grpSp>
        <p:sp>
          <p:nvSpPr>
            <p:cNvPr id="58777" name="AutoShape 409"/>
            <p:cNvSpPr>
              <a:spLocks noChangeArrowheads="1"/>
            </p:cNvSpPr>
            <p:nvPr/>
          </p:nvSpPr>
          <p:spPr bwMode="auto">
            <a:xfrm>
              <a:off x="3385" y="2129"/>
              <a:ext cx="304" cy="367"/>
            </a:xfrm>
            <a:prstGeom prst="upDownArrow">
              <a:avLst>
                <a:gd name="adj1" fmla="val 51972"/>
                <a:gd name="adj2" fmla="val 412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nimBg="1"/>
      <p:bldP spid="58375" grpId="0" autoUpdateAnimBg="0"/>
      <p:bldP spid="58376" grpId="0" autoUpdateAnimBg="0"/>
      <p:bldP spid="58391" grpId="0" animBg="1"/>
      <p:bldP spid="584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CDBA-2F3B-40A7-BCD4-09DB4773EEC2}" type="slidenum">
              <a:rPr lang="en-US"/>
              <a:pPr/>
              <a:t>17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176713" cy="762000"/>
          </a:xfrm>
        </p:spPr>
        <p:txBody>
          <a:bodyPr/>
          <a:lstStyle/>
          <a:p>
            <a:r>
              <a:rPr lang="en-US" sz="4900" b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Sumber</a:t>
            </a:r>
            <a:r>
              <a:rPr lang="en-US" sz="49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Data</a:t>
            </a:r>
            <a:endParaRPr lang="en-US" sz="4900" dirty="0">
              <a:latin typeface="Monotype Corsiva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2600" y="1957388"/>
            <a:ext cx="2716213" cy="2690812"/>
            <a:chOff x="3504" y="1233"/>
            <a:chExt cx="1711" cy="1695"/>
          </a:xfrm>
        </p:grpSpPr>
        <p:graphicFrame>
          <p:nvGraphicFramePr>
            <p:cNvPr id="59396" name="Object 4"/>
            <p:cNvGraphicFramePr>
              <a:graphicFrameLocks noChangeAspect="1"/>
            </p:cNvGraphicFramePr>
            <p:nvPr/>
          </p:nvGraphicFramePr>
          <p:xfrm>
            <a:off x="3648" y="2352"/>
            <a:ext cx="864" cy="576"/>
          </p:xfrm>
          <a:graphic>
            <a:graphicData uri="http://schemas.openxmlformats.org/presentationml/2006/ole">
              <p:oleObj spid="_x0000_s120838" name="Clip" r:id="rId3" imgW="3657600" imgH="2437560" progId="">
                <p:embed/>
              </p:oleObj>
            </a:graphicData>
          </a:graphic>
        </p:graphicFrame>
        <p:graphicFrame>
          <p:nvGraphicFramePr>
            <p:cNvPr id="59397" name="Object 5"/>
            <p:cNvGraphicFramePr>
              <a:graphicFrameLocks noChangeAspect="1"/>
            </p:cNvGraphicFramePr>
            <p:nvPr/>
          </p:nvGraphicFramePr>
          <p:xfrm>
            <a:off x="3552" y="1680"/>
            <a:ext cx="768" cy="554"/>
          </p:xfrm>
          <a:graphic>
            <a:graphicData uri="http://schemas.openxmlformats.org/presentationml/2006/ole">
              <p:oleObj spid="_x0000_s120839" name="Clip" r:id="rId4" imgW="3657600" imgH="2640600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512" y="1680"/>
              <a:ext cx="488" cy="588"/>
              <a:chOff x="958" y="2457"/>
              <a:chExt cx="488" cy="588"/>
            </a:xfrm>
          </p:grpSpPr>
          <p:sp>
            <p:nvSpPr>
              <p:cNvPr id="59399" name="Freeform 7"/>
              <p:cNvSpPr>
                <a:spLocks/>
              </p:cNvSpPr>
              <p:nvPr/>
            </p:nvSpPr>
            <p:spPr bwMode="auto">
              <a:xfrm>
                <a:off x="1212" y="2551"/>
                <a:ext cx="123" cy="52"/>
              </a:xfrm>
              <a:custGeom>
                <a:avLst/>
                <a:gdLst/>
                <a:ahLst/>
                <a:cxnLst>
                  <a:cxn ang="0">
                    <a:pos x="87" y="125"/>
                  </a:cxn>
                  <a:cxn ang="0">
                    <a:pos x="142" y="60"/>
                  </a:cxn>
                  <a:cxn ang="0">
                    <a:pos x="506" y="244"/>
                  </a:cxn>
                  <a:cxn ang="0">
                    <a:pos x="676" y="0"/>
                  </a:cxn>
                  <a:cxn ang="0">
                    <a:pos x="1299" y="423"/>
                  </a:cxn>
                  <a:cxn ang="0">
                    <a:pos x="1924" y="423"/>
                  </a:cxn>
                  <a:cxn ang="0">
                    <a:pos x="2215" y="618"/>
                  </a:cxn>
                  <a:cxn ang="0">
                    <a:pos x="567" y="847"/>
                  </a:cxn>
                  <a:cxn ang="0">
                    <a:pos x="469" y="939"/>
                  </a:cxn>
                  <a:cxn ang="0">
                    <a:pos x="308" y="661"/>
                  </a:cxn>
                  <a:cxn ang="0">
                    <a:pos x="335" y="558"/>
                  </a:cxn>
                  <a:cxn ang="0">
                    <a:pos x="0" y="289"/>
                  </a:cxn>
                  <a:cxn ang="0">
                    <a:pos x="87" y="125"/>
                  </a:cxn>
                </a:cxnLst>
                <a:rect l="0" t="0" r="r" b="b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0" name="Freeform 8"/>
              <p:cNvSpPr>
                <a:spLocks/>
              </p:cNvSpPr>
              <p:nvPr/>
            </p:nvSpPr>
            <p:spPr bwMode="auto">
              <a:xfrm>
                <a:off x="1262" y="2610"/>
                <a:ext cx="183" cy="2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98" y="0"/>
                  </a:cxn>
                  <a:cxn ang="0">
                    <a:pos x="3291" y="123"/>
                  </a:cxn>
                  <a:cxn ang="0">
                    <a:pos x="3291" y="4227"/>
                  </a:cxn>
                  <a:cxn ang="0">
                    <a:pos x="3059" y="4227"/>
                  </a:cxn>
                  <a:cxn ang="0">
                    <a:pos x="3059" y="4611"/>
                  </a:cxn>
                  <a:cxn ang="0">
                    <a:pos x="1458" y="4611"/>
                  </a:cxn>
                  <a:cxn ang="0">
                    <a:pos x="1458" y="2809"/>
                  </a:cxn>
                  <a:cxn ang="0">
                    <a:pos x="1160" y="1924"/>
                  </a:cxn>
                  <a:cxn ang="0">
                    <a:pos x="1440" y="1924"/>
                  </a:cxn>
                  <a:cxn ang="0">
                    <a:pos x="1655" y="2507"/>
                  </a:cxn>
                  <a:cxn ang="0">
                    <a:pos x="1655" y="1343"/>
                  </a:cxn>
                  <a:cxn ang="0">
                    <a:pos x="41" y="934"/>
                  </a:cxn>
                  <a:cxn ang="0">
                    <a:pos x="0" y="408"/>
                  </a:cxn>
                  <a:cxn ang="0">
                    <a:pos x="0" y="0"/>
                  </a:cxn>
                </a:cxnLst>
                <a:rect l="0" t="0" r="r" b="b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1" name="Freeform 9"/>
              <p:cNvSpPr>
                <a:spLocks/>
              </p:cNvSpPr>
              <p:nvPr/>
            </p:nvSpPr>
            <p:spPr bwMode="auto">
              <a:xfrm>
                <a:off x="1242" y="2692"/>
                <a:ext cx="59" cy="45"/>
              </a:xfrm>
              <a:custGeom>
                <a:avLst/>
                <a:gdLst/>
                <a:ahLst/>
                <a:cxnLst>
                  <a:cxn ang="0">
                    <a:pos x="0" y="309"/>
                  </a:cxn>
                  <a:cxn ang="0">
                    <a:pos x="415" y="0"/>
                  </a:cxn>
                  <a:cxn ang="0">
                    <a:pos x="831" y="0"/>
                  </a:cxn>
                  <a:cxn ang="0">
                    <a:pos x="1065" y="281"/>
                  </a:cxn>
                  <a:cxn ang="0">
                    <a:pos x="572" y="482"/>
                  </a:cxn>
                  <a:cxn ang="0">
                    <a:pos x="237" y="812"/>
                  </a:cxn>
                  <a:cxn ang="0">
                    <a:pos x="0" y="309"/>
                  </a:cxn>
                </a:cxnLst>
                <a:rect l="0" t="0" r="r" b="b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2" name="Freeform 10"/>
              <p:cNvSpPr>
                <a:spLocks/>
              </p:cNvSpPr>
              <p:nvPr/>
            </p:nvSpPr>
            <p:spPr bwMode="auto">
              <a:xfrm>
                <a:off x="958" y="2608"/>
                <a:ext cx="404" cy="437"/>
              </a:xfrm>
              <a:custGeom>
                <a:avLst/>
                <a:gdLst/>
                <a:ahLst/>
                <a:cxnLst>
                  <a:cxn ang="0">
                    <a:pos x="3413" y="253"/>
                  </a:cxn>
                  <a:cxn ang="0">
                    <a:pos x="3608" y="809"/>
                  </a:cxn>
                  <a:cxn ang="0">
                    <a:pos x="3489" y="1495"/>
                  </a:cxn>
                  <a:cxn ang="0">
                    <a:pos x="3511" y="1848"/>
                  </a:cxn>
                  <a:cxn ang="0">
                    <a:pos x="3530" y="2027"/>
                  </a:cxn>
                  <a:cxn ang="0">
                    <a:pos x="3667" y="1925"/>
                  </a:cxn>
                  <a:cxn ang="0">
                    <a:pos x="3708" y="1902"/>
                  </a:cxn>
                  <a:cxn ang="0">
                    <a:pos x="3843" y="2000"/>
                  </a:cxn>
                  <a:cxn ang="0">
                    <a:pos x="5084" y="1772"/>
                  </a:cxn>
                  <a:cxn ang="0">
                    <a:pos x="5379" y="2154"/>
                  </a:cxn>
                  <a:cxn ang="0">
                    <a:pos x="4105" y="2714"/>
                  </a:cxn>
                  <a:cxn ang="0">
                    <a:pos x="4338" y="2890"/>
                  </a:cxn>
                  <a:cxn ang="0">
                    <a:pos x="4377" y="3015"/>
                  </a:cxn>
                  <a:cxn ang="0">
                    <a:pos x="4556" y="3113"/>
                  </a:cxn>
                  <a:cxn ang="0">
                    <a:pos x="4593" y="3370"/>
                  </a:cxn>
                  <a:cxn ang="0">
                    <a:pos x="4770" y="3370"/>
                  </a:cxn>
                  <a:cxn ang="0">
                    <a:pos x="4930" y="3444"/>
                  </a:cxn>
                  <a:cxn ang="0">
                    <a:pos x="5264" y="3522"/>
                  </a:cxn>
                  <a:cxn ang="0">
                    <a:pos x="5425" y="3472"/>
                  </a:cxn>
                  <a:cxn ang="0">
                    <a:pos x="5540" y="3495"/>
                  </a:cxn>
                  <a:cxn ang="0">
                    <a:pos x="6291" y="3140"/>
                  </a:cxn>
                  <a:cxn ang="0">
                    <a:pos x="6843" y="3092"/>
                  </a:cxn>
                  <a:cxn ang="0">
                    <a:pos x="7119" y="3242"/>
                  </a:cxn>
                  <a:cxn ang="0">
                    <a:pos x="7258" y="4002"/>
                  </a:cxn>
                  <a:cxn ang="0">
                    <a:pos x="7156" y="4230"/>
                  </a:cxn>
                  <a:cxn ang="0">
                    <a:pos x="6468" y="4663"/>
                  </a:cxn>
                  <a:cxn ang="0">
                    <a:pos x="4969" y="5041"/>
                  </a:cxn>
                  <a:cxn ang="0">
                    <a:pos x="4076" y="4887"/>
                  </a:cxn>
                  <a:cxn ang="0">
                    <a:pos x="3575" y="4663"/>
                  </a:cxn>
                  <a:cxn ang="0">
                    <a:pos x="3179" y="3831"/>
                  </a:cxn>
                  <a:cxn ang="0">
                    <a:pos x="3041" y="6330"/>
                  </a:cxn>
                  <a:cxn ang="0">
                    <a:pos x="2780" y="7875"/>
                  </a:cxn>
                  <a:cxn ang="0">
                    <a:pos x="2088" y="7875"/>
                  </a:cxn>
                  <a:cxn ang="0">
                    <a:pos x="1577" y="7571"/>
                  </a:cxn>
                  <a:cxn ang="0">
                    <a:pos x="1499" y="7396"/>
                  </a:cxn>
                  <a:cxn ang="0">
                    <a:pos x="136" y="6330"/>
                  </a:cxn>
                  <a:cxn ang="0">
                    <a:pos x="0" y="5875"/>
                  </a:cxn>
                  <a:cxn ang="0">
                    <a:pos x="17" y="5041"/>
                  </a:cxn>
                  <a:cxn ang="0">
                    <a:pos x="236" y="3698"/>
                  </a:cxn>
                  <a:cxn ang="0">
                    <a:pos x="471" y="3219"/>
                  </a:cxn>
                  <a:cxn ang="0">
                    <a:pos x="651" y="2634"/>
                  </a:cxn>
                  <a:cxn ang="0">
                    <a:pos x="708" y="2127"/>
                  </a:cxn>
                  <a:cxn ang="0">
                    <a:pos x="885" y="1318"/>
                  </a:cxn>
                  <a:cxn ang="0">
                    <a:pos x="1144" y="733"/>
                  </a:cxn>
                  <a:cxn ang="0">
                    <a:pos x="1737" y="128"/>
                  </a:cxn>
                  <a:cxn ang="0">
                    <a:pos x="3019" y="0"/>
                  </a:cxn>
                  <a:cxn ang="0">
                    <a:pos x="3413" y="253"/>
                  </a:cxn>
                </a:cxnLst>
                <a:rect l="0" t="0" r="r" b="b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3" name="Freeform 11"/>
              <p:cNvSpPr>
                <a:spLocks/>
              </p:cNvSpPr>
              <p:nvPr/>
            </p:nvSpPr>
            <p:spPr bwMode="auto">
              <a:xfrm>
                <a:off x="1037" y="2457"/>
                <a:ext cx="208" cy="183"/>
              </a:xfrm>
              <a:custGeom>
                <a:avLst/>
                <a:gdLst/>
                <a:ahLst/>
                <a:cxnLst>
                  <a:cxn ang="0">
                    <a:pos x="2189" y="2655"/>
                  </a:cxn>
                  <a:cxn ang="0">
                    <a:pos x="2199" y="2833"/>
                  </a:cxn>
                  <a:cxn ang="0">
                    <a:pos x="1998" y="2958"/>
                  </a:cxn>
                  <a:cxn ang="0">
                    <a:pos x="1893" y="2944"/>
                  </a:cxn>
                  <a:cxn ang="0">
                    <a:pos x="1817" y="3048"/>
                  </a:cxn>
                  <a:cxn ang="0">
                    <a:pos x="1862" y="3175"/>
                  </a:cxn>
                  <a:cxn ang="0">
                    <a:pos x="1796" y="3302"/>
                  </a:cxn>
                  <a:cxn ang="0">
                    <a:pos x="1238" y="3252"/>
                  </a:cxn>
                  <a:cxn ang="0">
                    <a:pos x="1109" y="3012"/>
                  </a:cxn>
                  <a:cxn ang="0">
                    <a:pos x="952" y="2958"/>
                  </a:cxn>
                  <a:cxn ang="0">
                    <a:pos x="667" y="2973"/>
                  </a:cxn>
                  <a:cxn ang="0">
                    <a:pos x="589" y="2821"/>
                  </a:cxn>
                  <a:cxn ang="0">
                    <a:pos x="216" y="3022"/>
                  </a:cxn>
                  <a:cxn ang="0">
                    <a:pos x="0" y="2645"/>
                  </a:cxn>
                  <a:cxn ang="0">
                    <a:pos x="156" y="2517"/>
                  </a:cxn>
                  <a:cxn ang="0">
                    <a:pos x="275" y="2341"/>
                  </a:cxn>
                  <a:cxn ang="0">
                    <a:pos x="234" y="2228"/>
                  </a:cxn>
                  <a:cxn ang="0">
                    <a:pos x="285" y="2079"/>
                  </a:cxn>
                  <a:cxn ang="0">
                    <a:pos x="596" y="1889"/>
                  </a:cxn>
                  <a:cxn ang="0">
                    <a:pos x="930" y="1347"/>
                  </a:cxn>
                  <a:cxn ang="0">
                    <a:pos x="1156" y="581"/>
                  </a:cxn>
                  <a:cxn ang="0">
                    <a:pos x="1481" y="214"/>
                  </a:cxn>
                  <a:cxn ang="0">
                    <a:pos x="1706" y="47"/>
                  </a:cxn>
                  <a:cxn ang="0">
                    <a:pos x="2176" y="0"/>
                  </a:cxn>
                  <a:cxn ang="0">
                    <a:pos x="2706" y="99"/>
                  </a:cxn>
                  <a:cxn ang="0">
                    <a:pos x="3090" y="355"/>
                  </a:cxn>
                  <a:cxn ang="0">
                    <a:pos x="3461" y="554"/>
                  </a:cxn>
                  <a:cxn ang="0">
                    <a:pos x="3610" y="706"/>
                  </a:cxn>
                  <a:cxn ang="0">
                    <a:pos x="3710" y="872"/>
                  </a:cxn>
                  <a:cxn ang="0">
                    <a:pos x="3741" y="1032"/>
                  </a:cxn>
                  <a:cxn ang="0">
                    <a:pos x="3741" y="1287"/>
                  </a:cxn>
                  <a:cxn ang="0">
                    <a:pos x="3618" y="1460"/>
                  </a:cxn>
                  <a:cxn ang="0">
                    <a:pos x="3499" y="1523"/>
                  </a:cxn>
                  <a:cxn ang="0">
                    <a:pos x="3495" y="1460"/>
                  </a:cxn>
                  <a:cxn ang="0">
                    <a:pos x="2982" y="1626"/>
                  </a:cxn>
                  <a:cxn ang="0">
                    <a:pos x="2189" y="2655"/>
                  </a:cxn>
                </a:cxnLst>
                <a:rect l="0" t="0" r="r" b="b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4" name="Freeform 12"/>
              <p:cNvSpPr>
                <a:spLocks/>
              </p:cNvSpPr>
              <p:nvPr/>
            </p:nvSpPr>
            <p:spPr bwMode="auto">
              <a:xfrm>
                <a:off x="1132" y="2528"/>
                <a:ext cx="93" cy="89"/>
              </a:xfrm>
              <a:custGeom>
                <a:avLst/>
                <a:gdLst/>
                <a:ahLst/>
                <a:cxnLst>
                  <a:cxn ang="0">
                    <a:pos x="209" y="11"/>
                  </a:cxn>
                  <a:cxn ang="0">
                    <a:pos x="78" y="113"/>
                  </a:cxn>
                  <a:cxn ang="0">
                    <a:pos x="64" y="201"/>
                  </a:cxn>
                  <a:cxn ang="0">
                    <a:pos x="107" y="471"/>
                  </a:cxn>
                  <a:cxn ang="0">
                    <a:pos x="0" y="702"/>
                  </a:cxn>
                  <a:cxn ang="0">
                    <a:pos x="156" y="984"/>
                  </a:cxn>
                  <a:cxn ang="0">
                    <a:pos x="201" y="1273"/>
                  </a:cxn>
                  <a:cxn ang="0">
                    <a:pos x="209" y="1604"/>
                  </a:cxn>
                  <a:cxn ang="0">
                    <a:pos x="327" y="1311"/>
                  </a:cxn>
                  <a:cxn ang="0">
                    <a:pos x="446" y="1311"/>
                  </a:cxn>
                  <a:cxn ang="0">
                    <a:pos x="765" y="1581"/>
                  </a:cxn>
                  <a:cxn ang="0">
                    <a:pos x="871" y="1581"/>
                  </a:cxn>
                  <a:cxn ang="0">
                    <a:pos x="976" y="1538"/>
                  </a:cxn>
                  <a:cxn ang="0">
                    <a:pos x="1000" y="1444"/>
                  </a:cxn>
                  <a:cxn ang="0">
                    <a:pos x="996" y="1317"/>
                  </a:cxn>
                  <a:cxn ang="0">
                    <a:pos x="1041" y="1224"/>
                  </a:cxn>
                  <a:cxn ang="0">
                    <a:pos x="1193" y="1158"/>
                  </a:cxn>
                  <a:cxn ang="0">
                    <a:pos x="1266" y="1015"/>
                  </a:cxn>
                  <a:cxn ang="0">
                    <a:pos x="1487" y="984"/>
                  </a:cxn>
                  <a:cxn ang="0">
                    <a:pos x="1501" y="943"/>
                  </a:cxn>
                  <a:cxn ang="0">
                    <a:pos x="1391" y="524"/>
                  </a:cxn>
                  <a:cxn ang="0">
                    <a:pos x="1594" y="403"/>
                  </a:cxn>
                  <a:cxn ang="0">
                    <a:pos x="1663" y="201"/>
                  </a:cxn>
                  <a:cxn ang="0">
                    <a:pos x="1530" y="201"/>
                  </a:cxn>
                  <a:cxn ang="0">
                    <a:pos x="1446" y="140"/>
                  </a:cxn>
                  <a:cxn ang="0">
                    <a:pos x="1380" y="230"/>
                  </a:cxn>
                  <a:cxn ang="0">
                    <a:pos x="1327" y="154"/>
                  </a:cxn>
                  <a:cxn ang="0">
                    <a:pos x="1205" y="263"/>
                  </a:cxn>
                  <a:cxn ang="0">
                    <a:pos x="1097" y="95"/>
                  </a:cxn>
                  <a:cxn ang="0">
                    <a:pos x="853" y="154"/>
                  </a:cxn>
                  <a:cxn ang="0">
                    <a:pos x="292" y="0"/>
                  </a:cxn>
                  <a:cxn ang="0">
                    <a:pos x="209" y="11"/>
                  </a:cxn>
                </a:cxnLst>
                <a:rect l="0" t="0" r="r" b="b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5" name="Freeform 13"/>
              <p:cNvSpPr>
                <a:spLocks/>
              </p:cNvSpPr>
              <p:nvPr/>
            </p:nvSpPr>
            <p:spPr bwMode="auto">
              <a:xfrm>
                <a:off x="1138" y="2563"/>
                <a:ext cx="10" cy="7"/>
              </a:xfrm>
              <a:custGeom>
                <a:avLst/>
                <a:gdLst/>
                <a:ahLst/>
                <a:cxnLst>
                  <a:cxn ang="0">
                    <a:pos x="55" y="14"/>
                  </a:cxn>
                  <a:cxn ang="0">
                    <a:pos x="125" y="0"/>
                  </a:cxn>
                  <a:cxn ang="0">
                    <a:pos x="173" y="29"/>
                  </a:cxn>
                  <a:cxn ang="0">
                    <a:pos x="161" y="82"/>
                  </a:cxn>
                  <a:cxn ang="0">
                    <a:pos x="110" y="135"/>
                  </a:cxn>
                  <a:cxn ang="0">
                    <a:pos x="41" y="141"/>
                  </a:cxn>
                  <a:cxn ang="0">
                    <a:pos x="0" y="82"/>
                  </a:cxn>
                  <a:cxn ang="0">
                    <a:pos x="55" y="14"/>
                  </a:cxn>
                </a:cxnLst>
                <a:rect l="0" t="0" r="r" b="b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6" name="Freeform 14"/>
              <p:cNvSpPr>
                <a:spLocks/>
              </p:cNvSpPr>
              <p:nvPr/>
            </p:nvSpPr>
            <p:spPr bwMode="auto">
              <a:xfrm>
                <a:off x="1351" y="2749"/>
                <a:ext cx="72" cy="81"/>
              </a:xfrm>
              <a:custGeom>
                <a:avLst/>
                <a:gdLst/>
                <a:ahLst/>
                <a:cxnLst>
                  <a:cxn ang="0">
                    <a:pos x="0" y="712"/>
                  </a:cxn>
                  <a:cxn ang="0">
                    <a:pos x="164" y="1474"/>
                  </a:cxn>
                  <a:cxn ang="0">
                    <a:pos x="636" y="1474"/>
                  </a:cxn>
                  <a:cxn ang="0">
                    <a:pos x="781" y="1349"/>
                  </a:cxn>
                  <a:cxn ang="0">
                    <a:pos x="1124" y="1315"/>
                  </a:cxn>
                  <a:cxn ang="0">
                    <a:pos x="1184" y="1228"/>
                  </a:cxn>
                  <a:cxn ang="0">
                    <a:pos x="1284" y="749"/>
                  </a:cxn>
                  <a:cxn ang="0">
                    <a:pos x="1090" y="452"/>
                  </a:cxn>
                  <a:cxn ang="0">
                    <a:pos x="854" y="354"/>
                  </a:cxn>
                  <a:cxn ang="0">
                    <a:pos x="597" y="234"/>
                  </a:cxn>
                  <a:cxn ang="0">
                    <a:pos x="509" y="0"/>
                  </a:cxn>
                  <a:cxn ang="0">
                    <a:pos x="369" y="23"/>
                  </a:cxn>
                  <a:cxn ang="0">
                    <a:pos x="291" y="313"/>
                  </a:cxn>
                  <a:cxn ang="0">
                    <a:pos x="0" y="712"/>
                  </a:cxn>
                </a:cxnLst>
                <a:rect l="0" t="0" r="r" b="b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auto">
              <a:xfrm>
                <a:off x="1172" y="2460"/>
                <a:ext cx="54" cy="36"/>
              </a:xfrm>
              <a:custGeom>
                <a:avLst/>
                <a:gdLst/>
                <a:ahLst/>
                <a:cxnLst>
                  <a:cxn ang="0">
                    <a:pos x="963" y="464"/>
                  </a:cxn>
                  <a:cxn ang="0">
                    <a:pos x="834" y="401"/>
                  </a:cxn>
                  <a:cxn ang="0">
                    <a:pos x="877" y="464"/>
                  </a:cxn>
                  <a:cxn ang="0">
                    <a:pos x="784" y="507"/>
                  </a:cxn>
                  <a:cxn ang="0">
                    <a:pos x="694" y="596"/>
                  </a:cxn>
                  <a:cxn ang="0">
                    <a:pos x="663" y="568"/>
                  </a:cxn>
                  <a:cxn ang="0">
                    <a:pos x="466" y="637"/>
                  </a:cxn>
                  <a:cxn ang="0">
                    <a:pos x="706" y="507"/>
                  </a:cxn>
                  <a:cxn ang="0">
                    <a:pos x="614" y="464"/>
                  </a:cxn>
                  <a:cxn ang="0">
                    <a:pos x="784" y="429"/>
                  </a:cxn>
                  <a:cxn ang="0">
                    <a:pos x="631" y="296"/>
                  </a:cxn>
                  <a:cxn ang="0">
                    <a:pos x="421" y="366"/>
                  </a:cxn>
                  <a:cxn ang="0">
                    <a:pos x="515" y="415"/>
                  </a:cxn>
                  <a:cxn ang="0">
                    <a:pos x="521" y="493"/>
                  </a:cxn>
                  <a:cxn ang="0">
                    <a:pos x="320" y="529"/>
                  </a:cxn>
                  <a:cxn ang="0">
                    <a:pos x="396" y="568"/>
                  </a:cxn>
                  <a:cxn ang="0">
                    <a:pos x="185" y="582"/>
                  </a:cxn>
                  <a:cxn ang="0">
                    <a:pos x="103" y="479"/>
                  </a:cxn>
                  <a:cxn ang="0">
                    <a:pos x="173" y="464"/>
                  </a:cxn>
                  <a:cxn ang="0">
                    <a:pos x="103" y="347"/>
                  </a:cxn>
                  <a:cxn ang="0">
                    <a:pos x="263" y="452"/>
                  </a:cxn>
                  <a:cxn ang="0">
                    <a:pos x="433" y="464"/>
                  </a:cxn>
                  <a:cxn ang="0">
                    <a:pos x="273" y="347"/>
                  </a:cxn>
                  <a:cxn ang="0">
                    <a:pos x="443" y="296"/>
                  </a:cxn>
                  <a:cxn ang="0">
                    <a:pos x="355" y="259"/>
                  </a:cxn>
                  <a:cxn ang="0">
                    <a:pos x="515" y="222"/>
                  </a:cxn>
                  <a:cxn ang="0">
                    <a:pos x="294" y="143"/>
                  </a:cxn>
                  <a:cxn ang="0">
                    <a:pos x="226" y="56"/>
                  </a:cxn>
                  <a:cxn ang="0">
                    <a:pos x="0" y="0"/>
                  </a:cxn>
                  <a:cxn ang="0">
                    <a:pos x="240" y="30"/>
                  </a:cxn>
                  <a:cxn ang="0">
                    <a:pos x="480" y="108"/>
                  </a:cxn>
                  <a:cxn ang="0">
                    <a:pos x="651" y="259"/>
                  </a:cxn>
                  <a:cxn ang="0">
                    <a:pos x="801" y="366"/>
                  </a:cxn>
                  <a:cxn ang="0">
                    <a:pos x="963" y="464"/>
                  </a:cxn>
                </a:cxnLst>
                <a:rect l="0" t="0" r="r" b="b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Freeform 16"/>
              <p:cNvSpPr>
                <a:spLocks/>
              </p:cNvSpPr>
              <p:nvPr/>
            </p:nvSpPr>
            <p:spPr bwMode="auto">
              <a:xfrm>
                <a:off x="1198" y="2492"/>
                <a:ext cx="29" cy="38"/>
              </a:xfrm>
              <a:custGeom>
                <a:avLst/>
                <a:gdLst/>
                <a:ahLst/>
                <a:cxnLst>
                  <a:cxn ang="0">
                    <a:pos x="370" y="0"/>
                  </a:cxn>
                  <a:cxn ang="0">
                    <a:pos x="313" y="231"/>
                  </a:cxn>
                  <a:cxn ang="0">
                    <a:pos x="262" y="155"/>
                  </a:cxn>
                  <a:cxn ang="0">
                    <a:pos x="198" y="324"/>
                  </a:cxn>
                  <a:cxn ang="0">
                    <a:pos x="0" y="531"/>
                  </a:cxn>
                  <a:cxn ang="0">
                    <a:pos x="299" y="324"/>
                  </a:cxn>
                  <a:cxn ang="0">
                    <a:pos x="340" y="399"/>
                  </a:cxn>
                  <a:cxn ang="0">
                    <a:pos x="340" y="685"/>
                  </a:cxn>
                  <a:cxn ang="0">
                    <a:pos x="501" y="480"/>
                  </a:cxn>
                  <a:cxn ang="0">
                    <a:pos x="522" y="182"/>
                  </a:cxn>
                  <a:cxn ang="0">
                    <a:pos x="473" y="464"/>
                  </a:cxn>
                  <a:cxn ang="0">
                    <a:pos x="381" y="544"/>
                  </a:cxn>
                  <a:cxn ang="0">
                    <a:pos x="381" y="336"/>
                  </a:cxn>
                  <a:cxn ang="0">
                    <a:pos x="348" y="297"/>
                  </a:cxn>
                  <a:cxn ang="0">
                    <a:pos x="401" y="92"/>
                  </a:cxn>
                  <a:cxn ang="0">
                    <a:pos x="370" y="0"/>
                  </a:cxn>
                </a:cxnLst>
                <a:rect l="0" t="0" r="r" b="b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Freeform 17"/>
              <p:cNvSpPr>
                <a:spLocks/>
              </p:cNvSpPr>
              <p:nvPr/>
            </p:nvSpPr>
            <p:spPr bwMode="auto">
              <a:xfrm>
                <a:off x="1200" y="2528"/>
                <a:ext cx="10" cy="14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21" y="148"/>
                  </a:cxn>
                  <a:cxn ang="0">
                    <a:pos x="0" y="254"/>
                  </a:cxn>
                  <a:cxn ang="0">
                    <a:pos x="130" y="179"/>
                  </a:cxn>
                  <a:cxn ang="0">
                    <a:pos x="169" y="242"/>
                  </a:cxn>
                  <a:cxn ang="0">
                    <a:pos x="192" y="101"/>
                  </a:cxn>
                  <a:cxn ang="0">
                    <a:pos x="130" y="138"/>
                  </a:cxn>
                  <a:cxn ang="0">
                    <a:pos x="130" y="0"/>
                  </a:cxn>
                </a:cxnLst>
                <a:rect l="0" t="0" r="r" b="b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0" name="Freeform 18"/>
              <p:cNvSpPr>
                <a:spLocks/>
              </p:cNvSpPr>
              <p:nvPr/>
            </p:nvSpPr>
            <p:spPr bwMode="auto">
              <a:xfrm>
                <a:off x="1216" y="2513"/>
                <a:ext cx="31" cy="30"/>
              </a:xfrm>
              <a:custGeom>
                <a:avLst/>
                <a:gdLst/>
                <a:ahLst/>
                <a:cxnLst>
                  <a:cxn ang="0">
                    <a:pos x="0" y="525"/>
                  </a:cxn>
                  <a:cxn ang="0">
                    <a:pos x="0" y="419"/>
                  </a:cxn>
                  <a:cxn ang="0">
                    <a:pos x="84" y="372"/>
                  </a:cxn>
                  <a:cxn ang="0">
                    <a:pos x="84" y="437"/>
                  </a:cxn>
                  <a:cxn ang="0">
                    <a:pos x="170" y="343"/>
                  </a:cxn>
                  <a:cxn ang="0">
                    <a:pos x="253" y="179"/>
                  </a:cxn>
                  <a:cxn ang="0">
                    <a:pos x="211" y="419"/>
                  </a:cxn>
                  <a:cxn ang="0">
                    <a:pos x="294" y="343"/>
                  </a:cxn>
                  <a:cxn ang="0">
                    <a:pos x="304" y="409"/>
                  </a:cxn>
                  <a:cxn ang="0">
                    <a:pos x="351" y="372"/>
                  </a:cxn>
                  <a:cxn ang="0">
                    <a:pos x="382" y="409"/>
                  </a:cxn>
                  <a:cxn ang="0">
                    <a:pos x="474" y="308"/>
                  </a:cxn>
                  <a:cxn ang="0">
                    <a:pos x="517" y="167"/>
                  </a:cxn>
                  <a:cxn ang="0">
                    <a:pos x="517" y="0"/>
                  </a:cxn>
                  <a:cxn ang="0">
                    <a:pos x="552" y="154"/>
                  </a:cxn>
                  <a:cxn ang="0">
                    <a:pos x="517" y="396"/>
                  </a:cxn>
                  <a:cxn ang="0">
                    <a:pos x="351" y="525"/>
                  </a:cxn>
                  <a:cxn ang="0">
                    <a:pos x="229" y="536"/>
                  </a:cxn>
                  <a:cxn ang="0">
                    <a:pos x="253" y="460"/>
                  </a:cxn>
                  <a:cxn ang="0">
                    <a:pos x="133" y="525"/>
                  </a:cxn>
                  <a:cxn ang="0">
                    <a:pos x="0" y="525"/>
                  </a:cxn>
                </a:cxnLst>
                <a:rect l="0" t="0" r="r" b="b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1" name="Freeform 19"/>
              <p:cNvSpPr>
                <a:spLocks/>
              </p:cNvSpPr>
              <p:nvPr/>
            </p:nvSpPr>
            <p:spPr bwMode="auto">
              <a:xfrm>
                <a:off x="1210" y="2552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39" y="90"/>
                  </a:cxn>
                  <a:cxn ang="0">
                    <a:pos x="98" y="16"/>
                  </a:cxn>
                  <a:cxn ang="0">
                    <a:pos x="98" y="0"/>
                  </a:cxn>
                  <a:cxn ang="0">
                    <a:pos x="0" y="0"/>
                  </a:cxn>
                </a:cxnLst>
                <a:rect l="0" t="0" r="r" b="b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2" name="Freeform 20"/>
              <p:cNvSpPr>
                <a:spLocks/>
              </p:cNvSpPr>
              <p:nvPr/>
            </p:nvSpPr>
            <p:spPr bwMode="auto">
              <a:xfrm>
                <a:off x="1201" y="2557"/>
                <a:ext cx="9" cy="11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159" y="69"/>
                  </a:cxn>
                  <a:cxn ang="0">
                    <a:pos x="116" y="69"/>
                  </a:cxn>
                  <a:cxn ang="0">
                    <a:pos x="0" y="194"/>
                  </a:cxn>
                  <a:cxn ang="0">
                    <a:pos x="0" y="0"/>
                  </a:cxn>
                  <a:cxn ang="0">
                    <a:pos x="159" y="0"/>
                  </a:cxn>
                </a:cxnLst>
                <a:rect l="0" t="0" r="r" b="b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3" name="Freeform 21"/>
              <p:cNvSpPr>
                <a:spLocks/>
              </p:cNvSpPr>
              <p:nvPr/>
            </p:nvSpPr>
            <p:spPr bwMode="auto">
              <a:xfrm>
                <a:off x="1195" y="2567"/>
                <a:ext cx="8" cy="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0" y="142"/>
                  </a:cxn>
                  <a:cxn ang="0">
                    <a:pos x="113" y="142"/>
                  </a:cxn>
                  <a:cxn ang="0">
                    <a:pos x="143" y="51"/>
                  </a:cxn>
                  <a:cxn ang="0">
                    <a:pos x="113" y="0"/>
                  </a:cxn>
                </a:cxnLst>
                <a:rect l="0" t="0" r="r" b="b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4" name="Freeform 22"/>
              <p:cNvSpPr>
                <a:spLocks/>
              </p:cNvSpPr>
              <p:nvPr/>
            </p:nvSpPr>
            <p:spPr bwMode="auto">
              <a:xfrm>
                <a:off x="1191" y="2583"/>
                <a:ext cx="24" cy="14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20" y="166"/>
                  </a:cxn>
                  <a:cxn ang="0">
                    <a:pos x="0" y="229"/>
                  </a:cxn>
                  <a:cxn ang="0">
                    <a:pos x="40" y="244"/>
                  </a:cxn>
                  <a:cxn ang="0">
                    <a:pos x="161" y="180"/>
                  </a:cxn>
                  <a:cxn ang="0">
                    <a:pos x="220" y="51"/>
                  </a:cxn>
                  <a:cxn ang="0">
                    <a:pos x="419" y="14"/>
                  </a:cxn>
                  <a:cxn ang="0">
                    <a:pos x="433" y="0"/>
                  </a:cxn>
                  <a:cxn ang="0">
                    <a:pos x="212" y="0"/>
                  </a:cxn>
                </a:cxnLst>
                <a:rect l="0" t="0" r="r" b="b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Freeform 23"/>
              <p:cNvSpPr>
                <a:spLocks/>
              </p:cNvSpPr>
              <p:nvPr/>
            </p:nvSpPr>
            <p:spPr bwMode="auto">
              <a:xfrm>
                <a:off x="1141" y="2568"/>
                <a:ext cx="45" cy="49"/>
              </a:xfrm>
              <a:custGeom>
                <a:avLst/>
                <a:gdLst/>
                <a:ahLst/>
                <a:cxnLst>
                  <a:cxn ang="0">
                    <a:pos x="801" y="824"/>
                  </a:cxn>
                  <a:cxn ang="0">
                    <a:pos x="705" y="863"/>
                  </a:cxn>
                  <a:cxn ang="0">
                    <a:pos x="627" y="863"/>
                  </a:cxn>
                  <a:cxn ang="0">
                    <a:pos x="263" y="516"/>
                  </a:cxn>
                  <a:cxn ang="0">
                    <a:pos x="92" y="0"/>
                  </a:cxn>
                  <a:cxn ang="0">
                    <a:pos x="53" y="39"/>
                  </a:cxn>
                  <a:cxn ang="0">
                    <a:pos x="130" y="299"/>
                  </a:cxn>
                  <a:cxn ang="0">
                    <a:pos x="92" y="337"/>
                  </a:cxn>
                  <a:cxn ang="0">
                    <a:pos x="0" y="272"/>
                  </a:cxn>
                  <a:cxn ang="0">
                    <a:pos x="101" y="493"/>
                  </a:cxn>
                  <a:cxn ang="0">
                    <a:pos x="101" y="617"/>
                  </a:cxn>
                  <a:cxn ang="0">
                    <a:pos x="53" y="888"/>
                  </a:cxn>
                  <a:cxn ang="0">
                    <a:pos x="181" y="646"/>
                  </a:cxn>
                  <a:cxn ang="0">
                    <a:pos x="253" y="646"/>
                  </a:cxn>
                  <a:cxn ang="0">
                    <a:pos x="603" y="888"/>
                  </a:cxn>
                  <a:cxn ang="0">
                    <a:pos x="693" y="888"/>
                  </a:cxn>
                  <a:cxn ang="0">
                    <a:pos x="801" y="824"/>
                  </a:cxn>
                </a:cxnLst>
                <a:rect l="0" t="0" r="r" b="b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6" name="Freeform 24"/>
              <p:cNvSpPr>
                <a:spLocks/>
              </p:cNvSpPr>
              <p:nvPr/>
            </p:nvSpPr>
            <p:spPr bwMode="auto">
              <a:xfrm>
                <a:off x="1187" y="2602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1"/>
                  </a:cxn>
                  <a:cxn ang="0">
                    <a:pos x="21" y="107"/>
                  </a:cxn>
                  <a:cxn ang="0">
                    <a:pos x="21" y="39"/>
                  </a:cxn>
                  <a:cxn ang="0">
                    <a:pos x="0" y="0"/>
                  </a:cxn>
                </a:cxnLst>
                <a:rect l="0" t="0" r="r" b="b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7" name="Freeform 25"/>
              <p:cNvSpPr>
                <a:spLocks/>
              </p:cNvSpPr>
              <p:nvPr/>
            </p:nvSpPr>
            <p:spPr bwMode="auto">
              <a:xfrm>
                <a:off x="1171" y="2493"/>
                <a:ext cx="24" cy="21"/>
              </a:xfrm>
              <a:custGeom>
                <a:avLst/>
                <a:gdLst/>
                <a:ahLst/>
                <a:cxnLst>
                  <a:cxn ang="0">
                    <a:pos x="423" y="195"/>
                  </a:cxn>
                  <a:cxn ang="0">
                    <a:pos x="284" y="168"/>
                  </a:cxn>
                  <a:cxn ang="0">
                    <a:pos x="194" y="64"/>
                  </a:cxn>
                  <a:cxn ang="0">
                    <a:pos x="63" y="0"/>
                  </a:cxn>
                  <a:cxn ang="0">
                    <a:pos x="153" y="141"/>
                  </a:cxn>
                  <a:cxn ang="0">
                    <a:pos x="0" y="64"/>
                  </a:cxn>
                  <a:cxn ang="0">
                    <a:pos x="106" y="244"/>
                  </a:cxn>
                  <a:cxn ang="0">
                    <a:pos x="315" y="385"/>
                  </a:cxn>
                  <a:cxn ang="0">
                    <a:pos x="194" y="258"/>
                  </a:cxn>
                  <a:cxn ang="0">
                    <a:pos x="323" y="244"/>
                  </a:cxn>
                  <a:cxn ang="0">
                    <a:pos x="423" y="195"/>
                  </a:cxn>
                </a:cxnLst>
                <a:rect l="0" t="0" r="r" b="b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8" name="Freeform 26"/>
              <p:cNvSpPr>
                <a:spLocks/>
              </p:cNvSpPr>
              <p:nvPr/>
            </p:nvSpPr>
            <p:spPr bwMode="auto">
              <a:xfrm>
                <a:off x="1157" y="2494"/>
                <a:ext cx="28" cy="22"/>
              </a:xfrm>
              <a:custGeom>
                <a:avLst/>
                <a:gdLst/>
                <a:ahLst/>
                <a:cxnLst>
                  <a:cxn ang="0">
                    <a:pos x="505" y="401"/>
                  </a:cxn>
                  <a:cxn ang="0">
                    <a:pos x="411" y="401"/>
                  </a:cxn>
                  <a:cxn ang="0">
                    <a:pos x="180" y="346"/>
                  </a:cxn>
                  <a:cxn ang="0">
                    <a:pos x="0" y="192"/>
                  </a:cxn>
                  <a:cxn ang="0">
                    <a:pos x="219" y="219"/>
                  </a:cxn>
                  <a:cxn ang="0">
                    <a:pos x="151" y="75"/>
                  </a:cxn>
                  <a:cxn ang="0">
                    <a:pos x="31" y="0"/>
                  </a:cxn>
                  <a:cxn ang="0">
                    <a:pos x="193" y="90"/>
                  </a:cxn>
                  <a:cxn ang="0">
                    <a:pos x="345" y="323"/>
                  </a:cxn>
                  <a:cxn ang="0">
                    <a:pos x="505" y="401"/>
                  </a:cxn>
                </a:cxnLst>
                <a:rect l="0" t="0" r="r" b="b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1130" y="2493"/>
                <a:ext cx="57" cy="49"/>
              </a:xfrm>
              <a:custGeom>
                <a:avLst/>
                <a:gdLst/>
                <a:ahLst/>
                <a:cxnLst>
                  <a:cxn ang="0">
                    <a:pos x="969" y="473"/>
                  </a:cxn>
                  <a:cxn ang="0">
                    <a:pos x="853" y="473"/>
                  </a:cxn>
                  <a:cxn ang="0">
                    <a:pos x="651" y="426"/>
                  </a:cxn>
                  <a:cxn ang="0">
                    <a:pos x="470" y="308"/>
                  </a:cxn>
                  <a:cxn ang="0">
                    <a:pos x="319" y="269"/>
                  </a:cxn>
                  <a:cxn ang="0">
                    <a:pos x="438" y="388"/>
                  </a:cxn>
                  <a:cxn ang="0">
                    <a:pos x="419" y="473"/>
                  </a:cxn>
                  <a:cxn ang="0">
                    <a:pos x="267" y="371"/>
                  </a:cxn>
                  <a:cxn ang="0">
                    <a:pos x="176" y="0"/>
                  </a:cxn>
                  <a:cxn ang="0">
                    <a:pos x="129" y="11"/>
                  </a:cxn>
                  <a:cxn ang="0">
                    <a:pos x="97" y="101"/>
                  </a:cxn>
                  <a:cxn ang="0">
                    <a:pos x="0" y="230"/>
                  </a:cxn>
                  <a:cxn ang="0">
                    <a:pos x="0" y="396"/>
                  </a:cxn>
                  <a:cxn ang="0">
                    <a:pos x="156" y="735"/>
                  </a:cxn>
                  <a:cxn ang="0">
                    <a:pos x="260" y="643"/>
                  </a:cxn>
                  <a:cxn ang="0">
                    <a:pos x="407" y="786"/>
                  </a:cxn>
                  <a:cxn ang="0">
                    <a:pos x="479" y="786"/>
                  </a:cxn>
                  <a:cxn ang="0">
                    <a:pos x="407" y="643"/>
                  </a:cxn>
                  <a:cxn ang="0">
                    <a:pos x="579" y="786"/>
                  </a:cxn>
                  <a:cxn ang="0">
                    <a:pos x="682" y="799"/>
                  </a:cxn>
                  <a:cxn ang="0">
                    <a:pos x="571" y="874"/>
                  </a:cxn>
                  <a:cxn ang="0">
                    <a:pos x="861" y="874"/>
                  </a:cxn>
                  <a:cxn ang="0">
                    <a:pos x="747" y="735"/>
                  </a:cxn>
                  <a:cxn ang="0">
                    <a:pos x="900" y="786"/>
                  </a:cxn>
                  <a:cxn ang="0">
                    <a:pos x="1041" y="745"/>
                  </a:cxn>
                  <a:cxn ang="0">
                    <a:pos x="912" y="745"/>
                  </a:cxn>
                  <a:cxn ang="0">
                    <a:pos x="798" y="657"/>
                  </a:cxn>
                  <a:cxn ang="0">
                    <a:pos x="892" y="643"/>
                  </a:cxn>
                  <a:cxn ang="0">
                    <a:pos x="953" y="604"/>
                  </a:cxn>
                  <a:cxn ang="0">
                    <a:pos x="861" y="592"/>
                  </a:cxn>
                  <a:cxn ang="0">
                    <a:pos x="759" y="551"/>
                  </a:cxn>
                  <a:cxn ang="0">
                    <a:pos x="881" y="551"/>
                  </a:cxn>
                  <a:cxn ang="0">
                    <a:pos x="822" y="503"/>
                  </a:cxn>
                  <a:cxn ang="0">
                    <a:pos x="969" y="473"/>
                  </a:cxn>
                </a:cxnLst>
                <a:rect l="0" t="0" r="r" b="b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0" name="Freeform 28"/>
              <p:cNvSpPr>
                <a:spLocks/>
              </p:cNvSpPr>
              <p:nvPr/>
            </p:nvSpPr>
            <p:spPr bwMode="auto">
              <a:xfrm>
                <a:off x="1143" y="2537"/>
                <a:ext cx="10" cy="17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7" y="51"/>
                  </a:cxn>
                  <a:cxn ang="0">
                    <a:pos x="0" y="129"/>
                  </a:cxn>
                  <a:cxn ang="0">
                    <a:pos x="97" y="307"/>
                  </a:cxn>
                  <a:cxn ang="0">
                    <a:pos x="108" y="231"/>
                  </a:cxn>
                  <a:cxn ang="0">
                    <a:pos x="87" y="184"/>
                  </a:cxn>
                  <a:cxn ang="0">
                    <a:pos x="179" y="99"/>
                  </a:cxn>
                  <a:cxn ang="0">
                    <a:pos x="97" y="0"/>
                  </a:cxn>
                  <a:cxn ang="0">
                    <a:pos x="27" y="0"/>
                  </a:cxn>
                </a:cxnLst>
                <a:rect l="0" t="0" r="r" b="b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1" name="Freeform 29"/>
              <p:cNvSpPr>
                <a:spLocks/>
              </p:cNvSpPr>
              <p:nvPr/>
            </p:nvSpPr>
            <p:spPr bwMode="auto">
              <a:xfrm>
                <a:off x="1097" y="2579"/>
                <a:ext cx="15" cy="30"/>
              </a:xfrm>
              <a:custGeom>
                <a:avLst/>
                <a:gdLst/>
                <a:ahLst/>
                <a:cxnLst>
                  <a:cxn ang="0">
                    <a:pos x="95" y="64"/>
                  </a:cxn>
                  <a:cxn ang="0">
                    <a:pos x="39" y="105"/>
                  </a:cxn>
                  <a:cxn ang="0">
                    <a:pos x="29" y="180"/>
                  </a:cxn>
                  <a:cxn ang="0">
                    <a:pos x="86" y="166"/>
                  </a:cxn>
                  <a:cxn ang="0">
                    <a:pos x="47" y="258"/>
                  </a:cxn>
                  <a:cxn ang="0">
                    <a:pos x="95" y="283"/>
                  </a:cxn>
                  <a:cxn ang="0">
                    <a:pos x="8" y="413"/>
                  </a:cxn>
                  <a:cxn ang="0">
                    <a:pos x="66" y="377"/>
                  </a:cxn>
                  <a:cxn ang="0">
                    <a:pos x="0" y="540"/>
                  </a:cxn>
                  <a:cxn ang="0">
                    <a:pos x="189" y="359"/>
                  </a:cxn>
                  <a:cxn ang="0">
                    <a:pos x="267" y="111"/>
                  </a:cxn>
                  <a:cxn ang="0">
                    <a:pos x="205" y="111"/>
                  </a:cxn>
                  <a:cxn ang="0">
                    <a:pos x="117" y="129"/>
                  </a:cxn>
                  <a:cxn ang="0">
                    <a:pos x="136" y="0"/>
                  </a:cxn>
                  <a:cxn ang="0">
                    <a:pos x="95" y="64"/>
                  </a:cxn>
                </a:cxnLst>
                <a:rect l="0" t="0" r="r" b="b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1117" y="2458"/>
                <a:ext cx="46" cy="45"/>
              </a:xfrm>
              <a:custGeom>
                <a:avLst/>
                <a:gdLst/>
                <a:ahLst/>
                <a:cxnLst>
                  <a:cxn ang="0">
                    <a:pos x="0" y="811"/>
                  </a:cxn>
                  <a:cxn ang="0">
                    <a:pos x="124" y="607"/>
                  </a:cxn>
                  <a:cxn ang="0">
                    <a:pos x="333" y="513"/>
                  </a:cxn>
                  <a:cxn ang="0">
                    <a:pos x="204" y="513"/>
                  </a:cxn>
                  <a:cxn ang="0">
                    <a:pos x="563" y="298"/>
                  </a:cxn>
                  <a:cxn ang="0">
                    <a:pos x="402" y="298"/>
                  </a:cxn>
                  <a:cxn ang="0">
                    <a:pos x="574" y="179"/>
                  </a:cxn>
                  <a:cxn ang="0">
                    <a:pos x="723" y="179"/>
                  </a:cxn>
                  <a:cxn ang="0">
                    <a:pos x="493" y="105"/>
                  </a:cxn>
                  <a:cxn ang="0">
                    <a:pos x="834" y="39"/>
                  </a:cxn>
                  <a:cxn ang="0">
                    <a:pos x="737" y="0"/>
                  </a:cxn>
                  <a:cxn ang="0">
                    <a:pos x="355" y="105"/>
                  </a:cxn>
                  <a:cxn ang="0">
                    <a:pos x="62" y="386"/>
                  </a:cxn>
                  <a:cxn ang="0">
                    <a:pos x="355" y="208"/>
                  </a:cxn>
                  <a:cxn ang="0">
                    <a:pos x="103" y="478"/>
                  </a:cxn>
                  <a:cxn ang="0">
                    <a:pos x="0" y="811"/>
                  </a:cxn>
                </a:cxnLst>
                <a:rect l="0" t="0" r="r" b="b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31"/>
              <p:cNvSpPr>
                <a:spLocks/>
              </p:cNvSpPr>
              <p:nvPr/>
            </p:nvSpPr>
            <p:spPr bwMode="auto">
              <a:xfrm>
                <a:off x="1055" y="2461"/>
                <a:ext cx="76" cy="127"/>
              </a:xfrm>
              <a:custGeom>
                <a:avLst/>
                <a:gdLst/>
                <a:ahLst/>
                <a:cxnLst>
                  <a:cxn ang="0">
                    <a:pos x="1364" y="0"/>
                  </a:cxn>
                  <a:cxn ang="0">
                    <a:pos x="1165" y="115"/>
                  </a:cxn>
                  <a:cxn ang="0">
                    <a:pos x="793" y="543"/>
                  </a:cxn>
                  <a:cxn ang="0">
                    <a:pos x="562" y="1289"/>
                  </a:cxn>
                  <a:cxn ang="0">
                    <a:pos x="276" y="1803"/>
                  </a:cxn>
                  <a:cxn ang="0">
                    <a:pos x="27" y="1999"/>
                  </a:cxn>
                  <a:cxn ang="0">
                    <a:pos x="0" y="2113"/>
                  </a:cxn>
                  <a:cxn ang="0">
                    <a:pos x="57" y="2242"/>
                  </a:cxn>
                  <a:cxn ang="0">
                    <a:pos x="190" y="2279"/>
                  </a:cxn>
                  <a:cxn ang="0">
                    <a:pos x="107" y="2218"/>
                  </a:cxn>
                  <a:cxn ang="0">
                    <a:pos x="88" y="2113"/>
                  </a:cxn>
                  <a:cxn ang="0">
                    <a:pos x="231" y="2007"/>
                  </a:cxn>
                  <a:cxn ang="0">
                    <a:pos x="310" y="2007"/>
                  </a:cxn>
                  <a:cxn ang="0">
                    <a:pos x="360" y="2154"/>
                  </a:cxn>
                  <a:cxn ang="0">
                    <a:pos x="503" y="2049"/>
                  </a:cxn>
                  <a:cxn ang="0">
                    <a:pos x="599" y="1842"/>
                  </a:cxn>
                  <a:cxn ang="0">
                    <a:pos x="752" y="1674"/>
                  </a:cxn>
                  <a:cxn ang="0">
                    <a:pos x="509" y="1803"/>
                  </a:cxn>
                  <a:cxn ang="0">
                    <a:pos x="579" y="1557"/>
                  </a:cxn>
                  <a:cxn ang="0">
                    <a:pos x="772" y="1316"/>
                  </a:cxn>
                  <a:cxn ang="0">
                    <a:pos x="900" y="811"/>
                  </a:cxn>
                  <a:cxn ang="0">
                    <a:pos x="731" y="1261"/>
                  </a:cxn>
                  <a:cxn ang="0">
                    <a:pos x="721" y="1084"/>
                  </a:cxn>
                  <a:cxn ang="0">
                    <a:pos x="871" y="528"/>
                  </a:cxn>
                  <a:cxn ang="0">
                    <a:pos x="1181" y="128"/>
                  </a:cxn>
                  <a:cxn ang="0">
                    <a:pos x="1364" y="0"/>
                  </a:cxn>
                </a:cxnLst>
                <a:rect l="0" t="0" r="r" b="b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Freeform 32"/>
              <p:cNvSpPr>
                <a:spLocks/>
              </p:cNvSpPr>
              <p:nvPr/>
            </p:nvSpPr>
            <p:spPr bwMode="auto">
              <a:xfrm>
                <a:off x="1043" y="2581"/>
                <a:ext cx="15" cy="18"/>
              </a:xfrm>
              <a:custGeom>
                <a:avLst/>
                <a:gdLst/>
                <a:ahLst/>
                <a:cxnLst>
                  <a:cxn ang="0">
                    <a:pos x="272" y="129"/>
                  </a:cxn>
                  <a:cxn ang="0">
                    <a:pos x="200" y="115"/>
                  </a:cxn>
                  <a:cxn ang="0">
                    <a:pos x="131" y="0"/>
                  </a:cxn>
                  <a:cxn ang="0">
                    <a:pos x="71" y="138"/>
                  </a:cxn>
                  <a:cxn ang="0">
                    <a:pos x="71" y="217"/>
                  </a:cxn>
                  <a:cxn ang="0">
                    <a:pos x="0" y="308"/>
                  </a:cxn>
                  <a:cxn ang="0">
                    <a:pos x="182" y="232"/>
                  </a:cxn>
                  <a:cxn ang="0">
                    <a:pos x="272" y="129"/>
                  </a:cxn>
                </a:cxnLst>
                <a:rect l="0" t="0" r="r" b="b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1091" y="2517"/>
                <a:ext cx="24" cy="67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241" y="667"/>
                  </a:cxn>
                  <a:cxn ang="0">
                    <a:pos x="19" y="992"/>
                  </a:cxn>
                  <a:cxn ang="0">
                    <a:pos x="112" y="939"/>
                  </a:cxn>
                  <a:cxn ang="0">
                    <a:pos x="81" y="1069"/>
                  </a:cxn>
                  <a:cxn ang="0">
                    <a:pos x="0" y="1198"/>
                  </a:cxn>
                  <a:cxn ang="0">
                    <a:pos x="251" y="912"/>
                  </a:cxn>
                  <a:cxn ang="0">
                    <a:pos x="354" y="679"/>
                  </a:cxn>
                  <a:cxn ang="0">
                    <a:pos x="143" y="925"/>
                  </a:cxn>
                  <a:cxn ang="0">
                    <a:pos x="268" y="667"/>
                  </a:cxn>
                  <a:cxn ang="0">
                    <a:pos x="432" y="0"/>
                  </a:cxn>
                </a:cxnLst>
                <a:rect l="0" t="0" r="r" b="b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1136" y="2563"/>
                <a:ext cx="10" cy="11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0" y="103"/>
                  </a:cxn>
                  <a:cxn ang="0">
                    <a:pos x="100" y="196"/>
                  </a:cxn>
                  <a:cxn ang="0">
                    <a:pos x="174" y="103"/>
                  </a:cxn>
                  <a:cxn ang="0">
                    <a:pos x="100" y="103"/>
                  </a:cxn>
                  <a:cxn ang="0">
                    <a:pos x="70" y="78"/>
                  </a:cxn>
                  <a:cxn ang="0">
                    <a:pos x="90" y="0"/>
                  </a:cxn>
                  <a:cxn ang="0">
                    <a:pos x="49" y="25"/>
                  </a:cxn>
                </a:cxnLst>
                <a:rect l="0" t="0" r="r" b="b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1120" y="2531"/>
                <a:ext cx="19" cy="36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87" y="119"/>
                  </a:cxn>
                  <a:cxn ang="0">
                    <a:pos x="346" y="273"/>
                  </a:cxn>
                  <a:cxn ang="0">
                    <a:pos x="346" y="400"/>
                  </a:cxn>
                  <a:cxn ang="0">
                    <a:pos x="227" y="646"/>
                  </a:cxn>
                  <a:cxn ang="0">
                    <a:pos x="248" y="439"/>
                  </a:cxn>
                  <a:cxn ang="0">
                    <a:pos x="117" y="235"/>
                  </a:cxn>
                  <a:cxn ang="0">
                    <a:pos x="117" y="390"/>
                  </a:cxn>
                  <a:cxn ang="0">
                    <a:pos x="0" y="0"/>
                  </a:cxn>
                  <a:cxn ang="0">
                    <a:pos x="258" y="337"/>
                  </a:cxn>
                  <a:cxn ang="0">
                    <a:pos x="238" y="194"/>
                  </a:cxn>
                  <a:cxn ang="0">
                    <a:pos x="149" y="65"/>
                  </a:cxn>
                  <a:cxn ang="0">
                    <a:pos x="139" y="0"/>
                  </a:cxn>
                </a:cxnLst>
                <a:rect l="0" t="0" r="r" b="b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1109" y="2544"/>
                <a:ext cx="18" cy="29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323" y="374"/>
                  </a:cxn>
                  <a:cxn ang="0">
                    <a:pos x="138" y="473"/>
                  </a:cxn>
                  <a:cxn ang="0">
                    <a:pos x="152" y="358"/>
                  </a:cxn>
                  <a:cxn ang="0">
                    <a:pos x="0" y="511"/>
                  </a:cxn>
                  <a:cxn ang="0">
                    <a:pos x="119" y="298"/>
                  </a:cxn>
                  <a:cxn ang="0">
                    <a:pos x="128" y="114"/>
                  </a:cxn>
                  <a:cxn ang="0">
                    <a:pos x="200" y="282"/>
                  </a:cxn>
                  <a:cxn ang="0">
                    <a:pos x="241" y="229"/>
                  </a:cxn>
                  <a:cxn ang="0">
                    <a:pos x="200" y="0"/>
                  </a:cxn>
                </a:cxnLst>
                <a:rect l="0" t="0" r="r" b="b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1107" y="2556"/>
                <a:ext cx="7" cy="11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0" y="192"/>
                  </a:cxn>
                  <a:cxn ang="0">
                    <a:pos x="115" y="88"/>
                  </a:cxn>
                  <a:cxn ang="0">
                    <a:pos x="115" y="24"/>
                  </a:cxn>
                  <a:cxn ang="0">
                    <a:pos x="72" y="0"/>
                  </a:cxn>
                </a:cxnLst>
                <a:rect l="0" t="0" r="r" b="b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1098" y="2589"/>
                <a:ext cx="44" cy="80"/>
              </a:xfrm>
              <a:custGeom>
                <a:avLst/>
                <a:gdLst/>
                <a:ahLst/>
                <a:cxnLst>
                  <a:cxn ang="0">
                    <a:pos x="651" y="39"/>
                  </a:cxn>
                  <a:cxn ang="0">
                    <a:pos x="614" y="94"/>
                  </a:cxn>
                  <a:cxn ang="0">
                    <a:pos x="499" y="378"/>
                  </a:cxn>
                  <a:cxn ang="0">
                    <a:pos x="460" y="94"/>
                  </a:cxn>
                  <a:cxn ang="0">
                    <a:pos x="409" y="378"/>
                  </a:cxn>
                  <a:cxn ang="0">
                    <a:pos x="289" y="607"/>
                  </a:cxn>
                  <a:cxn ang="0">
                    <a:pos x="306" y="351"/>
                  </a:cxn>
                  <a:cxn ang="0">
                    <a:pos x="209" y="521"/>
                  </a:cxn>
                  <a:cxn ang="0">
                    <a:pos x="222" y="713"/>
                  </a:cxn>
                  <a:cxn ang="0">
                    <a:pos x="87" y="494"/>
                  </a:cxn>
                  <a:cxn ang="0">
                    <a:pos x="72" y="698"/>
                  </a:cxn>
                  <a:cxn ang="0">
                    <a:pos x="150" y="971"/>
                  </a:cxn>
                  <a:cxn ang="0">
                    <a:pos x="0" y="879"/>
                  </a:cxn>
                  <a:cxn ang="0">
                    <a:pos x="119" y="1059"/>
                  </a:cxn>
                  <a:cxn ang="0">
                    <a:pos x="300" y="1110"/>
                  </a:cxn>
                  <a:cxn ang="0">
                    <a:pos x="499" y="1433"/>
                  </a:cxn>
                  <a:cxn ang="0">
                    <a:pos x="542" y="1316"/>
                  </a:cxn>
                  <a:cxn ang="0">
                    <a:pos x="542" y="1188"/>
                  </a:cxn>
                  <a:cxn ang="0">
                    <a:pos x="760" y="958"/>
                  </a:cxn>
                  <a:cxn ang="0">
                    <a:pos x="790" y="792"/>
                  </a:cxn>
                  <a:cxn ang="0">
                    <a:pos x="721" y="673"/>
                  </a:cxn>
                  <a:cxn ang="0">
                    <a:pos x="749" y="792"/>
                  </a:cxn>
                  <a:cxn ang="0">
                    <a:pos x="711" y="879"/>
                  </a:cxn>
                  <a:cxn ang="0">
                    <a:pos x="532" y="879"/>
                  </a:cxn>
                  <a:cxn ang="0">
                    <a:pos x="520" y="815"/>
                  </a:cxn>
                  <a:cxn ang="0">
                    <a:pos x="641" y="644"/>
                  </a:cxn>
                  <a:cxn ang="0">
                    <a:pos x="702" y="441"/>
                  </a:cxn>
                  <a:cxn ang="0">
                    <a:pos x="532" y="658"/>
                  </a:cxn>
                  <a:cxn ang="0">
                    <a:pos x="542" y="466"/>
                  </a:cxn>
                  <a:cxn ang="0">
                    <a:pos x="641" y="170"/>
                  </a:cxn>
                  <a:cxn ang="0">
                    <a:pos x="614" y="441"/>
                  </a:cxn>
                  <a:cxn ang="0">
                    <a:pos x="739" y="0"/>
                  </a:cxn>
                  <a:cxn ang="0">
                    <a:pos x="670" y="118"/>
                  </a:cxn>
                  <a:cxn ang="0">
                    <a:pos x="651" y="39"/>
                  </a:cxn>
                </a:cxnLst>
                <a:rect l="0" t="0" r="r" b="b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1148" y="2611"/>
                <a:ext cx="12" cy="11"/>
              </a:xfrm>
              <a:custGeom>
                <a:avLst/>
                <a:gdLst/>
                <a:ahLst/>
                <a:cxnLst>
                  <a:cxn ang="0">
                    <a:pos x="41" y="115"/>
                  </a:cxn>
                  <a:cxn ang="0">
                    <a:pos x="0" y="193"/>
                  </a:cxn>
                  <a:cxn ang="0">
                    <a:pos x="92" y="180"/>
                  </a:cxn>
                  <a:cxn ang="0">
                    <a:pos x="152" y="104"/>
                  </a:cxn>
                  <a:cxn ang="0">
                    <a:pos x="203" y="139"/>
                  </a:cxn>
                  <a:cxn ang="0">
                    <a:pos x="193" y="0"/>
                  </a:cxn>
                  <a:cxn ang="0">
                    <a:pos x="152" y="67"/>
                  </a:cxn>
                  <a:cxn ang="0">
                    <a:pos x="123" y="39"/>
                  </a:cxn>
                  <a:cxn ang="0">
                    <a:pos x="70" y="104"/>
                  </a:cxn>
                  <a:cxn ang="0">
                    <a:pos x="41" y="115"/>
                  </a:cxn>
                </a:cxnLst>
                <a:rect l="0" t="0" r="r" b="b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auto">
              <a:xfrm>
                <a:off x="1064" y="2592"/>
                <a:ext cx="36" cy="38"/>
              </a:xfrm>
              <a:custGeom>
                <a:avLst/>
                <a:gdLst/>
                <a:ahLst/>
                <a:cxnLst>
                  <a:cxn ang="0">
                    <a:pos x="643" y="402"/>
                  </a:cxn>
                  <a:cxn ang="0">
                    <a:pos x="549" y="528"/>
                  </a:cxn>
                  <a:cxn ang="0">
                    <a:pos x="431" y="552"/>
                  </a:cxn>
                  <a:cxn ang="0">
                    <a:pos x="290" y="552"/>
                  </a:cxn>
                  <a:cxn ang="0">
                    <a:pos x="50" y="674"/>
                  </a:cxn>
                  <a:cxn ang="0">
                    <a:pos x="109" y="425"/>
                  </a:cxn>
                  <a:cxn ang="0">
                    <a:pos x="30" y="466"/>
                  </a:cxn>
                  <a:cxn ang="0">
                    <a:pos x="99" y="232"/>
                  </a:cxn>
                  <a:cxn ang="0">
                    <a:pos x="0" y="271"/>
                  </a:cxn>
                  <a:cxn ang="0">
                    <a:pos x="191" y="0"/>
                  </a:cxn>
                  <a:cxn ang="0">
                    <a:pos x="140" y="169"/>
                  </a:cxn>
                  <a:cxn ang="0">
                    <a:pos x="220" y="139"/>
                  </a:cxn>
                  <a:cxn ang="0">
                    <a:pos x="140" y="374"/>
                  </a:cxn>
                  <a:cxn ang="0">
                    <a:pos x="241" y="323"/>
                  </a:cxn>
                  <a:cxn ang="0">
                    <a:pos x="241" y="425"/>
                  </a:cxn>
                  <a:cxn ang="0">
                    <a:pos x="472" y="474"/>
                  </a:cxn>
                  <a:cxn ang="0">
                    <a:pos x="549" y="487"/>
                  </a:cxn>
                  <a:cxn ang="0">
                    <a:pos x="643" y="402"/>
                  </a:cxn>
                </a:cxnLst>
                <a:rect l="0" t="0" r="r" b="b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auto">
              <a:xfrm>
                <a:off x="1015" y="2598"/>
                <a:ext cx="45" cy="73"/>
              </a:xfrm>
              <a:custGeom>
                <a:avLst/>
                <a:gdLst/>
                <a:ahLst/>
                <a:cxnLst>
                  <a:cxn ang="0">
                    <a:pos x="824" y="0"/>
                  </a:cxn>
                  <a:cxn ang="0">
                    <a:pos x="574" y="155"/>
                  </a:cxn>
                  <a:cxn ang="0">
                    <a:pos x="484" y="143"/>
                  </a:cxn>
                  <a:cxn ang="0">
                    <a:pos x="373" y="77"/>
                  </a:cxn>
                  <a:cxn ang="0">
                    <a:pos x="325" y="309"/>
                  </a:cxn>
                  <a:cxn ang="0">
                    <a:pos x="433" y="541"/>
                  </a:cxn>
                  <a:cxn ang="0">
                    <a:pos x="235" y="487"/>
                  </a:cxn>
                  <a:cxn ang="0">
                    <a:pos x="266" y="635"/>
                  </a:cxn>
                  <a:cxn ang="0">
                    <a:pos x="221" y="748"/>
                  </a:cxn>
                  <a:cxn ang="0">
                    <a:pos x="157" y="773"/>
                  </a:cxn>
                  <a:cxn ang="0">
                    <a:pos x="51" y="980"/>
                  </a:cxn>
                  <a:cxn ang="0">
                    <a:pos x="0" y="1325"/>
                  </a:cxn>
                  <a:cxn ang="0">
                    <a:pos x="141" y="967"/>
                  </a:cxn>
                  <a:cxn ang="0">
                    <a:pos x="373" y="736"/>
                  </a:cxn>
                  <a:cxn ang="0">
                    <a:pos x="663" y="450"/>
                  </a:cxn>
                  <a:cxn ang="0">
                    <a:pos x="714" y="284"/>
                  </a:cxn>
                  <a:cxn ang="0">
                    <a:pos x="703" y="169"/>
                  </a:cxn>
                  <a:cxn ang="0">
                    <a:pos x="824" y="0"/>
                  </a:cxn>
                </a:cxnLst>
                <a:rect l="0" t="0" r="r" b="b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1103" y="2671"/>
                <a:ext cx="41" cy="37"/>
              </a:xfrm>
              <a:custGeom>
                <a:avLst/>
                <a:gdLst/>
                <a:ahLst/>
                <a:cxnLst>
                  <a:cxn ang="0">
                    <a:pos x="738" y="665"/>
                  </a:cxn>
                  <a:cxn ang="0">
                    <a:pos x="738" y="552"/>
                  </a:cxn>
                  <a:cxn ang="0">
                    <a:pos x="333" y="114"/>
                  </a:cxn>
                  <a:cxn ang="0">
                    <a:pos x="0" y="0"/>
                  </a:cxn>
                  <a:cxn ang="0">
                    <a:pos x="290" y="178"/>
                  </a:cxn>
                  <a:cxn ang="0">
                    <a:pos x="349" y="345"/>
                  </a:cxn>
                  <a:cxn ang="0">
                    <a:pos x="659" y="552"/>
                  </a:cxn>
                  <a:cxn ang="0">
                    <a:pos x="738" y="665"/>
                  </a:cxn>
                </a:cxnLst>
                <a:rect l="0" t="0" r="r" b="b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1083" y="2680"/>
                <a:ext cx="69" cy="65"/>
              </a:xfrm>
              <a:custGeom>
                <a:avLst/>
                <a:gdLst/>
                <a:ahLst/>
                <a:cxnLst>
                  <a:cxn ang="0">
                    <a:pos x="1247" y="1183"/>
                  </a:cxn>
                  <a:cxn ang="0">
                    <a:pos x="988" y="774"/>
                  </a:cxn>
                  <a:cxn ang="0">
                    <a:pos x="0" y="0"/>
                  </a:cxn>
                  <a:cxn ang="0">
                    <a:pos x="88" y="158"/>
                  </a:cxn>
                  <a:cxn ang="0">
                    <a:pos x="427" y="492"/>
                  </a:cxn>
                  <a:cxn ang="0">
                    <a:pos x="466" y="618"/>
                  </a:cxn>
                  <a:cxn ang="0">
                    <a:pos x="347" y="706"/>
                  </a:cxn>
                  <a:cxn ang="0">
                    <a:pos x="606" y="838"/>
                  </a:cxn>
                  <a:cxn ang="0">
                    <a:pos x="957" y="940"/>
                  </a:cxn>
                  <a:cxn ang="0">
                    <a:pos x="1247" y="1183"/>
                  </a:cxn>
                </a:cxnLst>
                <a:rect l="0" t="0" r="r" b="b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1087" y="2728"/>
                <a:ext cx="76" cy="70"/>
              </a:xfrm>
              <a:custGeom>
                <a:avLst/>
                <a:gdLst/>
                <a:ahLst/>
                <a:cxnLst>
                  <a:cxn ang="0">
                    <a:pos x="1378" y="1127"/>
                  </a:cxn>
                  <a:cxn ang="0">
                    <a:pos x="1208" y="963"/>
                  </a:cxn>
                  <a:cxn ang="0">
                    <a:pos x="1087" y="1013"/>
                  </a:cxn>
                  <a:cxn ang="0">
                    <a:pos x="752" y="643"/>
                  </a:cxn>
                  <a:cxn ang="0">
                    <a:pos x="240" y="333"/>
                  </a:cxn>
                  <a:cxn ang="0">
                    <a:pos x="0" y="0"/>
                  </a:cxn>
                  <a:cxn ang="0">
                    <a:pos x="257" y="461"/>
                  </a:cxn>
                  <a:cxn ang="0">
                    <a:pos x="633" y="857"/>
                  </a:cxn>
                  <a:cxn ang="0">
                    <a:pos x="1378" y="1260"/>
                  </a:cxn>
                  <a:cxn ang="0">
                    <a:pos x="1378" y="1127"/>
                  </a:cxn>
                </a:cxnLst>
                <a:rect l="0" t="0" r="r" b="b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1109" y="2738"/>
                <a:ext cx="95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0" y="295"/>
                  </a:cxn>
                  <a:cxn ang="0">
                    <a:pos x="1058" y="330"/>
                  </a:cxn>
                  <a:cxn ang="0">
                    <a:pos x="1598" y="601"/>
                  </a:cxn>
                  <a:cxn ang="0">
                    <a:pos x="1481" y="652"/>
                  </a:cxn>
                  <a:cxn ang="0">
                    <a:pos x="1709" y="794"/>
                  </a:cxn>
                  <a:cxn ang="0">
                    <a:pos x="1577" y="794"/>
                  </a:cxn>
                  <a:cxn ang="0">
                    <a:pos x="1078" y="640"/>
                  </a:cxn>
                  <a:cxn ang="0">
                    <a:pos x="949" y="743"/>
                  </a:cxn>
                  <a:cxn ang="0">
                    <a:pos x="798" y="446"/>
                  </a:cxn>
                  <a:cxn ang="0">
                    <a:pos x="720" y="538"/>
                  </a:cxn>
                  <a:cxn ang="0">
                    <a:pos x="409" y="360"/>
                  </a:cxn>
                  <a:cxn ang="0">
                    <a:pos x="280" y="188"/>
                  </a:cxn>
                  <a:cxn ang="0">
                    <a:pos x="31" y="63"/>
                  </a:cxn>
                  <a:cxn ang="0">
                    <a:pos x="0" y="0"/>
                  </a:cxn>
                </a:cxnLst>
                <a:rect l="0" t="0" r="r" b="b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1144" y="2649"/>
                <a:ext cx="18" cy="62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303" y="89"/>
                  </a:cxn>
                  <a:cxn ang="0">
                    <a:pos x="303" y="266"/>
                  </a:cxn>
                  <a:cxn ang="0">
                    <a:pos x="239" y="549"/>
                  </a:cxn>
                  <a:cxn ang="0">
                    <a:pos x="321" y="744"/>
                  </a:cxn>
                  <a:cxn ang="0">
                    <a:pos x="170" y="1116"/>
                  </a:cxn>
                  <a:cxn ang="0">
                    <a:pos x="151" y="976"/>
                  </a:cxn>
                  <a:cxn ang="0">
                    <a:pos x="83" y="884"/>
                  </a:cxn>
                  <a:cxn ang="0">
                    <a:pos x="0" y="526"/>
                  </a:cxn>
                  <a:cxn ang="0">
                    <a:pos x="233" y="204"/>
                  </a:cxn>
                  <a:cxn ang="0">
                    <a:pos x="249" y="0"/>
                  </a:cxn>
                </a:cxnLst>
                <a:rect l="0" t="0" r="r" b="b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961" y="2681"/>
                <a:ext cx="351" cy="284"/>
              </a:xfrm>
              <a:custGeom>
                <a:avLst/>
                <a:gdLst/>
                <a:ahLst/>
                <a:cxnLst>
                  <a:cxn ang="0">
                    <a:pos x="5506" y="3914"/>
                  </a:cxn>
                  <a:cxn ang="0">
                    <a:pos x="3642" y="4647"/>
                  </a:cxn>
                  <a:cxn ang="0">
                    <a:pos x="2989" y="5040"/>
                  </a:cxn>
                  <a:cxn ang="0">
                    <a:pos x="2954" y="4854"/>
                  </a:cxn>
                  <a:cxn ang="0">
                    <a:pos x="2367" y="4647"/>
                  </a:cxn>
                  <a:cxn ang="0">
                    <a:pos x="2377" y="4425"/>
                  </a:cxn>
                  <a:cxn ang="0">
                    <a:pos x="1605" y="4596"/>
                  </a:cxn>
                  <a:cxn ang="0">
                    <a:pos x="2427" y="4169"/>
                  </a:cxn>
                  <a:cxn ang="0">
                    <a:pos x="2087" y="4032"/>
                  </a:cxn>
                  <a:cxn ang="0">
                    <a:pos x="1763" y="3635"/>
                  </a:cxn>
                  <a:cxn ang="0">
                    <a:pos x="2020" y="3553"/>
                  </a:cxn>
                  <a:cxn ang="0">
                    <a:pos x="2272" y="3060"/>
                  </a:cxn>
                  <a:cxn ang="0">
                    <a:pos x="1791" y="3294"/>
                  </a:cxn>
                  <a:cxn ang="0">
                    <a:pos x="1377" y="3503"/>
                  </a:cxn>
                  <a:cxn ang="0">
                    <a:pos x="1286" y="3349"/>
                  </a:cxn>
                  <a:cxn ang="0">
                    <a:pos x="1114" y="3431"/>
                  </a:cxn>
                  <a:cxn ang="0">
                    <a:pos x="885" y="3397"/>
                  </a:cxn>
                  <a:cxn ang="0">
                    <a:pos x="303" y="4081"/>
                  </a:cxn>
                  <a:cxn ang="0">
                    <a:pos x="834" y="3280"/>
                  </a:cxn>
                  <a:cxn ang="0">
                    <a:pos x="141" y="3590"/>
                  </a:cxn>
                  <a:cxn ang="0">
                    <a:pos x="474" y="3091"/>
                  </a:cxn>
                  <a:cxn ang="0">
                    <a:pos x="1061" y="2836"/>
                  </a:cxn>
                  <a:cxn ang="0">
                    <a:pos x="1315" y="2750"/>
                  </a:cxn>
                  <a:cxn ang="0">
                    <a:pos x="1712" y="2644"/>
                  </a:cxn>
                  <a:cxn ang="0">
                    <a:pos x="2578" y="2887"/>
                  </a:cxn>
                  <a:cxn ang="0">
                    <a:pos x="2775" y="2732"/>
                  </a:cxn>
                  <a:cxn ang="0">
                    <a:pos x="2392" y="2580"/>
                  </a:cxn>
                  <a:cxn ang="0">
                    <a:pos x="1832" y="1879"/>
                  </a:cxn>
                  <a:cxn ang="0">
                    <a:pos x="1621" y="1405"/>
                  </a:cxn>
                  <a:cxn ang="0">
                    <a:pos x="1408" y="1570"/>
                  </a:cxn>
                  <a:cxn ang="0">
                    <a:pos x="1897" y="1432"/>
                  </a:cxn>
                  <a:cxn ang="0">
                    <a:pos x="1408" y="0"/>
                  </a:cxn>
                  <a:cxn ang="0">
                    <a:pos x="2897" y="2304"/>
                  </a:cxn>
                  <a:cxn ang="0">
                    <a:pos x="3016" y="2617"/>
                  </a:cxn>
                  <a:cxn ang="0">
                    <a:pos x="3467" y="2732"/>
                  </a:cxn>
                  <a:cxn ang="0">
                    <a:pos x="3562" y="2988"/>
                  </a:cxn>
                  <a:cxn ang="0">
                    <a:pos x="3775" y="3431"/>
                  </a:cxn>
                  <a:cxn ang="0">
                    <a:pos x="3204" y="3725"/>
                  </a:cxn>
                  <a:cxn ang="0">
                    <a:pos x="4161" y="3623"/>
                  </a:cxn>
                  <a:cxn ang="0">
                    <a:pos x="4907" y="3707"/>
                  </a:cxn>
                  <a:cxn ang="0">
                    <a:pos x="6089" y="3518"/>
                  </a:cxn>
                </a:cxnLst>
                <a:rect l="0" t="0" r="r" b="b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48"/>
              <p:cNvSpPr>
                <a:spLocks/>
              </p:cNvSpPr>
              <p:nvPr/>
            </p:nvSpPr>
            <p:spPr bwMode="auto">
              <a:xfrm>
                <a:off x="998" y="2732"/>
                <a:ext cx="47" cy="81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721" y="1025"/>
                  </a:cxn>
                  <a:cxn ang="0">
                    <a:pos x="589" y="920"/>
                  </a:cxn>
                  <a:cxn ang="0">
                    <a:pos x="589" y="1059"/>
                  </a:cxn>
                  <a:cxn ang="0">
                    <a:pos x="840" y="1382"/>
                  </a:cxn>
                  <a:cxn ang="0">
                    <a:pos x="324" y="1175"/>
                  </a:cxn>
                  <a:cxn ang="0">
                    <a:pos x="0" y="1468"/>
                  </a:cxn>
                  <a:cxn ang="0">
                    <a:pos x="214" y="936"/>
                  </a:cxn>
                  <a:cxn ang="0">
                    <a:pos x="374" y="766"/>
                  </a:cxn>
                  <a:cxn ang="0">
                    <a:pos x="390" y="562"/>
                  </a:cxn>
                  <a:cxn ang="0">
                    <a:pos x="269" y="304"/>
                  </a:cxn>
                  <a:cxn ang="0">
                    <a:pos x="253" y="0"/>
                  </a:cxn>
                </a:cxnLst>
                <a:rect l="0" t="0" r="r" b="b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49"/>
              <p:cNvSpPr>
                <a:spLocks/>
              </p:cNvSpPr>
              <p:nvPr/>
            </p:nvSpPr>
            <p:spPr bwMode="auto">
              <a:xfrm>
                <a:off x="975" y="2825"/>
                <a:ext cx="47" cy="20"/>
              </a:xfrm>
              <a:custGeom>
                <a:avLst/>
                <a:gdLst/>
                <a:ahLst/>
                <a:cxnLst>
                  <a:cxn ang="0">
                    <a:pos x="853" y="102"/>
                  </a:cxn>
                  <a:cxn ang="0">
                    <a:pos x="493" y="0"/>
                  </a:cxn>
                  <a:cxn ang="0">
                    <a:pos x="346" y="0"/>
                  </a:cxn>
                  <a:cxn ang="0">
                    <a:pos x="54" y="170"/>
                  </a:cxn>
                  <a:cxn ang="0">
                    <a:pos x="0" y="359"/>
                  </a:cxn>
                  <a:cxn ang="0">
                    <a:pos x="438" y="102"/>
                  </a:cxn>
                  <a:cxn ang="0">
                    <a:pos x="853" y="102"/>
                  </a:cxn>
                </a:cxnLst>
                <a:rect l="0" t="0" r="r" b="b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1155" y="2717"/>
                <a:ext cx="103" cy="4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289"/>
                  </a:cxn>
                  <a:cxn ang="0">
                    <a:pos x="162" y="391"/>
                  </a:cxn>
                  <a:cxn ang="0">
                    <a:pos x="162" y="579"/>
                  </a:cxn>
                  <a:cxn ang="0">
                    <a:pos x="573" y="751"/>
                  </a:cxn>
                  <a:cxn ang="0">
                    <a:pos x="986" y="751"/>
                  </a:cxn>
                  <a:cxn ang="0">
                    <a:pos x="1852" y="391"/>
                  </a:cxn>
                  <a:cxn ang="0">
                    <a:pos x="1837" y="189"/>
                  </a:cxn>
                  <a:cxn ang="0">
                    <a:pos x="1640" y="0"/>
                  </a:cxn>
                  <a:cxn ang="0">
                    <a:pos x="1556" y="189"/>
                  </a:cxn>
                  <a:cxn ang="0">
                    <a:pos x="1399" y="0"/>
                  </a:cxn>
                  <a:cxn ang="0">
                    <a:pos x="733" y="82"/>
                  </a:cxn>
                  <a:cxn ang="0">
                    <a:pos x="561" y="238"/>
                  </a:cxn>
                  <a:cxn ang="0">
                    <a:pos x="360" y="119"/>
                  </a:cxn>
                  <a:cxn ang="0">
                    <a:pos x="281" y="119"/>
                  </a:cxn>
                  <a:cxn ang="0">
                    <a:pos x="199" y="205"/>
                  </a:cxn>
                  <a:cxn ang="0">
                    <a:pos x="82" y="205"/>
                  </a:cxn>
                  <a:cxn ang="0">
                    <a:pos x="0" y="35"/>
                  </a:cxn>
                </a:cxnLst>
                <a:rect l="0" t="0" r="r" b="b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1173" y="2781"/>
                <a:ext cx="42" cy="73"/>
              </a:xfrm>
              <a:custGeom>
                <a:avLst/>
                <a:gdLst/>
                <a:ahLst/>
                <a:cxnLst>
                  <a:cxn ang="0">
                    <a:pos x="695" y="0"/>
                  </a:cxn>
                  <a:cxn ang="0">
                    <a:pos x="695" y="239"/>
                  </a:cxn>
                  <a:cxn ang="0">
                    <a:pos x="97" y="955"/>
                  </a:cxn>
                  <a:cxn ang="0">
                    <a:pos x="0" y="1313"/>
                  </a:cxn>
                  <a:cxn ang="0">
                    <a:pos x="188" y="1125"/>
                  </a:cxn>
                  <a:cxn ang="0">
                    <a:pos x="335" y="801"/>
                  </a:cxn>
                  <a:cxn ang="0">
                    <a:pos x="507" y="748"/>
                  </a:cxn>
                  <a:cxn ang="0">
                    <a:pos x="750" y="288"/>
                  </a:cxn>
                  <a:cxn ang="0">
                    <a:pos x="750" y="172"/>
                  </a:cxn>
                  <a:cxn ang="0">
                    <a:pos x="695" y="0"/>
                  </a:cxn>
                </a:cxnLst>
                <a:rect l="0" t="0" r="r" b="b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4" name="Freeform 52"/>
              <p:cNvSpPr>
                <a:spLocks/>
              </p:cNvSpPr>
              <p:nvPr/>
            </p:nvSpPr>
            <p:spPr bwMode="auto">
              <a:xfrm>
                <a:off x="958" y="2755"/>
                <a:ext cx="37" cy="135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2441"/>
                  </a:cxn>
                  <a:cxn ang="0">
                    <a:pos x="158" y="1875"/>
                  </a:cxn>
                  <a:cxn ang="0">
                    <a:pos x="293" y="1178"/>
                  </a:cxn>
                  <a:cxn ang="0">
                    <a:pos x="491" y="799"/>
                  </a:cxn>
                  <a:cxn ang="0">
                    <a:pos x="655" y="0"/>
                  </a:cxn>
                  <a:cxn ang="0">
                    <a:pos x="454" y="597"/>
                  </a:cxn>
                  <a:cxn ang="0">
                    <a:pos x="265" y="579"/>
                  </a:cxn>
                  <a:cxn ang="0">
                    <a:pos x="0" y="51"/>
                  </a:cxn>
                </a:cxnLst>
                <a:rect l="0" t="0" r="r" b="b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5" name="Freeform 53"/>
              <p:cNvSpPr>
                <a:spLocks/>
              </p:cNvSpPr>
              <p:nvPr/>
            </p:nvSpPr>
            <p:spPr bwMode="auto">
              <a:xfrm>
                <a:off x="1214" y="2795"/>
                <a:ext cx="10" cy="22"/>
              </a:xfrm>
              <a:custGeom>
                <a:avLst/>
                <a:gdLst/>
                <a:ahLst/>
                <a:cxnLst>
                  <a:cxn ang="0">
                    <a:pos x="18" y="17"/>
                  </a:cxn>
                  <a:cxn ang="0">
                    <a:pos x="18" y="392"/>
                  </a:cxn>
                  <a:cxn ang="0">
                    <a:pos x="184" y="207"/>
                  </a:cxn>
                  <a:cxn ang="0">
                    <a:pos x="135" y="33"/>
                  </a:cxn>
                  <a:cxn ang="0">
                    <a:pos x="0" y="0"/>
                  </a:cxn>
                  <a:cxn ang="0">
                    <a:pos x="18" y="17"/>
                  </a:cxn>
                </a:cxnLst>
                <a:rect l="0" t="0" r="r" b="b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999" y="2892"/>
                <a:ext cx="68" cy="48"/>
              </a:xfrm>
              <a:custGeom>
                <a:avLst/>
                <a:gdLst/>
                <a:ahLst/>
                <a:cxnLst>
                  <a:cxn ang="0">
                    <a:pos x="1226" y="276"/>
                  </a:cxn>
                  <a:cxn ang="0">
                    <a:pos x="1226" y="123"/>
                  </a:cxn>
                  <a:cxn ang="0">
                    <a:pos x="1039" y="0"/>
                  </a:cxn>
                  <a:cxn ang="0">
                    <a:pos x="482" y="341"/>
                  </a:cxn>
                  <a:cxn ang="0">
                    <a:pos x="374" y="579"/>
                  </a:cxn>
                  <a:cxn ang="0">
                    <a:pos x="0" y="856"/>
                  </a:cxn>
                  <a:cxn ang="0">
                    <a:pos x="280" y="856"/>
                  </a:cxn>
                  <a:cxn ang="0">
                    <a:pos x="1226" y="276"/>
                  </a:cxn>
                </a:cxnLst>
                <a:rect l="0" t="0" r="r" b="b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959" y="2915"/>
                <a:ext cx="154" cy="111"/>
              </a:xfrm>
              <a:custGeom>
                <a:avLst/>
                <a:gdLst/>
                <a:ahLst/>
                <a:cxnLst>
                  <a:cxn ang="0">
                    <a:pos x="558" y="147"/>
                  </a:cxn>
                  <a:cxn ang="0">
                    <a:pos x="352" y="147"/>
                  </a:cxn>
                  <a:cxn ang="0">
                    <a:pos x="221" y="0"/>
                  </a:cxn>
                  <a:cxn ang="0">
                    <a:pos x="67" y="229"/>
                  </a:cxn>
                  <a:cxn ang="0">
                    <a:pos x="29" y="92"/>
                  </a:cxn>
                  <a:cxn ang="0">
                    <a:pos x="0" y="345"/>
                  </a:cxn>
                  <a:cxn ang="0">
                    <a:pos x="90" y="646"/>
                  </a:cxn>
                  <a:cxn ang="0">
                    <a:pos x="170" y="581"/>
                  </a:cxn>
                  <a:cxn ang="0">
                    <a:pos x="221" y="815"/>
                  </a:cxn>
                  <a:cxn ang="0">
                    <a:pos x="108" y="815"/>
                  </a:cxn>
                  <a:cxn ang="0">
                    <a:pos x="154" y="930"/>
                  </a:cxn>
                  <a:cxn ang="0">
                    <a:pos x="425" y="1124"/>
                  </a:cxn>
                  <a:cxn ang="0">
                    <a:pos x="595" y="1480"/>
                  </a:cxn>
                  <a:cxn ang="0">
                    <a:pos x="857" y="1679"/>
                  </a:cxn>
                  <a:cxn ang="0">
                    <a:pos x="992" y="1648"/>
                  </a:cxn>
                  <a:cxn ang="0">
                    <a:pos x="1515" y="1930"/>
                  </a:cxn>
                  <a:cxn ang="0">
                    <a:pos x="1806" y="1930"/>
                  </a:cxn>
                  <a:cxn ang="0">
                    <a:pos x="1983" y="2006"/>
                  </a:cxn>
                  <a:cxn ang="0">
                    <a:pos x="2229" y="1920"/>
                  </a:cxn>
                  <a:cxn ang="0">
                    <a:pos x="2325" y="1961"/>
                  </a:cxn>
                  <a:cxn ang="0">
                    <a:pos x="2718" y="1858"/>
                  </a:cxn>
                  <a:cxn ang="0">
                    <a:pos x="2443" y="1815"/>
                  </a:cxn>
                  <a:cxn ang="0">
                    <a:pos x="2529" y="1722"/>
                  </a:cxn>
                  <a:cxn ang="0">
                    <a:pos x="2317" y="1785"/>
                  </a:cxn>
                  <a:cxn ang="0">
                    <a:pos x="1714" y="1785"/>
                  </a:cxn>
                  <a:cxn ang="0">
                    <a:pos x="1244" y="1562"/>
                  </a:cxn>
                  <a:cxn ang="0">
                    <a:pos x="1618" y="1607"/>
                  </a:cxn>
                  <a:cxn ang="0">
                    <a:pos x="1861" y="1607"/>
                  </a:cxn>
                  <a:cxn ang="0">
                    <a:pos x="2344" y="1396"/>
                  </a:cxn>
                  <a:cxn ang="0">
                    <a:pos x="2548" y="1386"/>
                  </a:cxn>
                  <a:cxn ang="0">
                    <a:pos x="2767" y="1304"/>
                  </a:cxn>
                  <a:cxn ang="0">
                    <a:pos x="2535" y="1359"/>
                  </a:cxn>
                  <a:cxn ang="0">
                    <a:pos x="2285" y="1345"/>
                  </a:cxn>
                  <a:cxn ang="0">
                    <a:pos x="1857" y="1472"/>
                  </a:cxn>
                  <a:cxn ang="0">
                    <a:pos x="1100" y="1460"/>
                  </a:cxn>
                  <a:cxn ang="0">
                    <a:pos x="949" y="1376"/>
                  </a:cxn>
                  <a:cxn ang="0">
                    <a:pos x="905" y="1231"/>
                  </a:cxn>
                  <a:cxn ang="0">
                    <a:pos x="747" y="1249"/>
                  </a:cxn>
                  <a:cxn ang="0">
                    <a:pos x="683" y="1012"/>
                  </a:cxn>
                  <a:cxn ang="0">
                    <a:pos x="820" y="999"/>
                  </a:cxn>
                  <a:cxn ang="0">
                    <a:pos x="1020" y="887"/>
                  </a:cxn>
                  <a:cxn ang="0">
                    <a:pos x="1402" y="875"/>
                  </a:cxn>
                  <a:cxn ang="0">
                    <a:pos x="2000" y="660"/>
                  </a:cxn>
                  <a:cxn ang="0">
                    <a:pos x="2131" y="456"/>
                  </a:cxn>
                  <a:cxn ang="0">
                    <a:pos x="1868" y="622"/>
                  </a:cxn>
                  <a:cxn ang="0">
                    <a:pos x="1462" y="622"/>
                  </a:cxn>
                  <a:cxn ang="0">
                    <a:pos x="1276" y="509"/>
                  </a:cxn>
                  <a:cxn ang="0">
                    <a:pos x="777" y="677"/>
                  </a:cxn>
                  <a:cxn ang="0">
                    <a:pos x="546" y="468"/>
                  </a:cxn>
                  <a:cxn ang="0">
                    <a:pos x="505" y="519"/>
                  </a:cxn>
                  <a:cxn ang="0">
                    <a:pos x="562" y="660"/>
                  </a:cxn>
                  <a:cxn ang="0">
                    <a:pos x="482" y="854"/>
                  </a:cxn>
                  <a:cxn ang="0">
                    <a:pos x="344" y="897"/>
                  </a:cxn>
                  <a:cxn ang="0">
                    <a:pos x="299" y="844"/>
                  </a:cxn>
                  <a:cxn ang="0">
                    <a:pos x="425" y="699"/>
                  </a:cxn>
                  <a:cxn ang="0">
                    <a:pos x="262" y="414"/>
                  </a:cxn>
                  <a:cxn ang="0">
                    <a:pos x="139" y="519"/>
                  </a:cxn>
                  <a:cxn ang="0">
                    <a:pos x="108" y="386"/>
                  </a:cxn>
                  <a:cxn ang="0">
                    <a:pos x="170" y="237"/>
                  </a:cxn>
                  <a:cxn ang="0">
                    <a:pos x="391" y="248"/>
                  </a:cxn>
                  <a:cxn ang="0">
                    <a:pos x="558" y="147"/>
                  </a:cxn>
                </a:cxnLst>
                <a:rect l="0" t="0" r="r" b="b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1027" y="2968"/>
                <a:ext cx="75" cy="24"/>
              </a:xfrm>
              <a:custGeom>
                <a:avLst/>
                <a:gdLst/>
                <a:ahLst/>
                <a:cxnLst>
                  <a:cxn ang="0">
                    <a:pos x="1351" y="0"/>
                  </a:cxn>
                  <a:cxn ang="0">
                    <a:pos x="772" y="82"/>
                  </a:cxn>
                  <a:cxn ang="0">
                    <a:pos x="0" y="425"/>
                  </a:cxn>
                  <a:cxn ang="0">
                    <a:pos x="1125" y="153"/>
                  </a:cxn>
                  <a:cxn ang="0">
                    <a:pos x="1351" y="0"/>
                  </a:cxn>
                </a:cxnLst>
                <a:rect l="0" t="0" r="r" b="b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1052" y="3031"/>
                <a:ext cx="52" cy="14"/>
              </a:xfrm>
              <a:custGeom>
                <a:avLst/>
                <a:gdLst/>
                <a:ahLst/>
                <a:cxnLst>
                  <a:cxn ang="0">
                    <a:pos x="930" y="251"/>
                  </a:cxn>
                  <a:cxn ang="0">
                    <a:pos x="392" y="251"/>
                  </a:cxn>
                  <a:cxn ang="0">
                    <a:pos x="0" y="0"/>
                  </a:cxn>
                  <a:cxn ang="0">
                    <a:pos x="731" y="168"/>
                  </a:cxn>
                  <a:cxn ang="0">
                    <a:pos x="930" y="251"/>
                  </a:cxn>
                </a:cxnLst>
                <a:rect l="0" t="0" r="r" b="b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1082" y="3022"/>
                <a:ext cx="35" cy="13"/>
              </a:xfrm>
              <a:custGeom>
                <a:avLst/>
                <a:gdLst/>
                <a:ahLst/>
                <a:cxnLst>
                  <a:cxn ang="0">
                    <a:pos x="636" y="0"/>
                  </a:cxn>
                  <a:cxn ang="0">
                    <a:pos x="0" y="198"/>
                  </a:cxn>
                  <a:cxn ang="0">
                    <a:pos x="595" y="231"/>
                  </a:cxn>
                  <a:cxn ang="0">
                    <a:pos x="636" y="0"/>
                  </a:cxn>
                </a:cxnLst>
                <a:rect l="0" t="0" r="r" b="b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1" name="Line 59"/>
              <p:cNvSpPr>
                <a:spLocks noChangeShapeType="1"/>
              </p:cNvSpPr>
              <p:nvPr/>
            </p:nvSpPr>
            <p:spPr bwMode="auto">
              <a:xfrm flipV="1">
                <a:off x="1119" y="2954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Line 60"/>
              <p:cNvSpPr>
                <a:spLocks noChangeShapeType="1"/>
              </p:cNvSpPr>
              <p:nvPr/>
            </p:nvSpPr>
            <p:spPr bwMode="auto">
              <a:xfrm flipH="1">
                <a:off x="996" y="2682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1206" y="2558"/>
                <a:ext cx="35" cy="26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0" y="199"/>
                  </a:cxn>
                  <a:cxn ang="0">
                    <a:pos x="450" y="460"/>
                  </a:cxn>
                  <a:cxn ang="0">
                    <a:pos x="620" y="250"/>
                  </a:cxn>
                  <a:cxn ang="0">
                    <a:pos x="466" y="127"/>
                  </a:cxn>
                  <a:cxn ang="0">
                    <a:pos x="318" y="270"/>
                  </a:cxn>
                  <a:cxn ang="0">
                    <a:pos x="344" y="82"/>
                  </a:cxn>
                  <a:cxn ang="0">
                    <a:pos x="178" y="0"/>
                  </a:cxn>
                </a:cxnLst>
                <a:rect l="0" t="0" r="r" b="b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>
                <a:off x="1226" y="2557"/>
                <a:ext cx="17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8" y="215"/>
                  </a:cxn>
                  <a:cxn ang="0">
                    <a:pos x="298" y="157"/>
                  </a:cxn>
                  <a:cxn ang="0">
                    <a:pos x="45" y="0"/>
                  </a:cxn>
                  <a:cxn ang="0">
                    <a:pos x="0" y="0"/>
                  </a:cxn>
                </a:cxnLst>
                <a:rect l="0" t="0" r="r" b="b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>
                <a:off x="1234" y="2575"/>
                <a:ext cx="18" cy="15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268" y="264"/>
                  </a:cxn>
                  <a:cxn ang="0">
                    <a:pos x="332" y="182"/>
                  </a:cxn>
                  <a:cxn ang="0">
                    <a:pos x="84" y="0"/>
                  </a:cxn>
                  <a:cxn ang="0">
                    <a:pos x="0" y="73"/>
                  </a:cxn>
                </a:cxnLst>
                <a:rect l="0" t="0" r="r" b="b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1238" y="2565"/>
                <a:ext cx="207" cy="71"/>
              </a:xfrm>
              <a:custGeom>
                <a:avLst/>
                <a:gdLst/>
                <a:ahLst/>
                <a:cxnLst>
                  <a:cxn ang="0">
                    <a:pos x="0" y="687"/>
                  </a:cxn>
                  <a:cxn ang="0">
                    <a:pos x="394" y="0"/>
                  </a:cxn>
                  <a:cxn ang="0">
                    <a:pos x="914" y="370"/>
                  </a:cxn>
                  <a:cxn ang="0">
                    <a:pos x="1738" y="370"/>
                  </a:cxn>
                  <a:cxn ang="0">
                    <a:pos x="1738" y="986"/>
                  </a:cxn>
                  <a:cxn ang="0">
                    <a:pos x="3699" y="986"/>
                  </a:cxn>
                  <a:cxn ang="0">
                    <a:pos x="3699" y="939"/>
                  </a:cxn>
                  <a:cxn ang="0">
                    <a:pos x="3535" y="834"/>
                  </a:cxn>
                  <a:cxn ang="0">
                    <a:pos x="3722" y="926"/>
                  </a:cxn>
                  <a:cxn ang="0">
                    <a:pos x="3722" y="1284"/>
                  </a:cxn>
                  <a:cxn ang="0">
                    <a:pos x="536" y="1284"/>
                  </a:cxn>
                  <a:cxn ang="0">
                    <a:pos x="536" y="926"/>
                  </a:cxn>
                  <a:cxn ang="0">
                    <a:pos x="192" y="678"/>
                  </a:cxn>
                  <a:cxn ang="0">
                    <a:pos x="145" y="770"/>
                  </a:cxn>
                  <a:cxn ang="0">
                    <a:pos x="0" y="687"/>
                  </a:cxn>
                </a:cxnLst>
                <a:rect l="0" t="0" r="r" b="b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7" name="Rectangle 65"/>
              <p:cNvSpPr>
                <a:spLocks noChangeArrowheads="1"/>
              </p:cNvSpPr>
              <p:nvPr/>
            </p:nvSpPr>
            <p:spPr bwMode="auto">
              <a:xfrm>
                <a:off x="1284" y="2547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1241" y="2551"/>
                <a:ext cx="8" cy="11"/>
              </a:xfrm>
              <a:custGeom>
                <a:avLst/>
                <a:gdLst/>
                <a:ahLst/>
                <a:cxnLst>
                  <a:cxn ang="0">
                    <a:pos x="29" y="197"/>
                  </a:cxn>
                  <a:cxn ang="0">
                    <a:pos x="140" y="19"/>
                  </a:cxn>
                  <a:cxn ang="0">
                    <a:pos x="111" y="0"/>
                  </a:cxn>
                  <a:cxn ang="0">
                    <a:pos x="0" y="162"/>
                  </a:cxn>
                  <a:cxn ang="0">
                    <a:pos x="29" y="197"/>
                  </a:cxn>
                </a:cxnLst>
                <a:rect l="0" t="0" r="r" b="b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9" name="Line 67"/>
              <p:cNvSpPr>
                <a:spLocks noChangeShapeType="1"/>
              </p:cNvSpPr>
              <p:nvPr/>
            </p:nvSpPr>
            <p:spPr bwMode="auto">
              <a:xfrm>
                <a:off x="1252" y="2552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Line 68"/>
              <p:cNvSpPr>
                <a:spLocks noChangeShapeType="1"/>
              </p:cNvSpPr>
              <p:nvPr/>
            </p:nvSpPr>
            <p:spPr bwMode="auto">
              <a:xfrm>
                <a:off x="1252" y="2555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1" name="Line 69"/>
              <p:cNvSpPr>
                <a:spLocks noChangeShapeType="1"/>
              </p:cNvSpPr>
              <p:nvPr/>
            </p:nvSpPr>
            <p:spPr bwMode="auto">
              <a:xfrm>
                <a:off x="1230" y="2590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1311" y="2649"/>
                <a:ext cx="21" cy="21"/>
              </a:xfrm>
              <a:custGeom>
                <a:avLst/>
                <a:gdLst/>
                <a:ahLst/>
                <a:cxnLst>
                  <a:cxn ang="0">
                    <a:pos x="380" y="172"/>
                  </a:cxn>
                  <a:cxn ang="0">
                    <a:pos x="370" y="137"/>
                  </a:cxn>
                  <a:cxn ang="0">
                    <a:pos x="358" y="101"/>
                  </a:cxn>
                  <a:cxn ang="0">
                    <a:pos x="339" y="70"/>
                  </a:cxn>
                  <a:cxn ang="0">
                    <a:pos x="307" y="43"/>
                  </a:cxn>
                  <a:cxn ang="0">
                    <a:pos x="280" y="23"/>
                  </a:cxn>
                  <a:cxn ang="0">
                    <a:pos x="247" y="9"/>
                  </a:cxn>
                  <a:cxn ang="0">
                    <a:pos x="212" y="2"/>
                  </a:cxn>
                  <a:cxn ang="0">
                    <a:pos x="171" y="2"/>
                  </a:cxn>
                  <a:cxn ang="0">
                    <a:pos x="137" y="7"/>
                  </a:cxn>
                  <a:cxn ang="0">
                    <a:pos x="104" y="23"/>
                  </a:cxn>
                  <a:cxn ang="0">
                    <a:pos x="73" y="43"/>
                  </a:cxn>
                  <a:cxn ang="0">
                    <a:pos x="46" y="66"/>
                  </a:cxn>
                  <a:cxn ang="0">
                    <a:pos x="21" y="97"/>
                  </a:cxn>
                  <a:cxn ang="0">
                    <a:pos x="8" y="135"/>
                  </a:cxn>
                  <a:cxn ang="0">
                    <a:pos x="0" y="171"/>
                  </a:cxn>
                  <a:cxn ang="0">
                    <a:pos x="0" y="204"/>
                  </a:cxn>
                  <a:cxn ang="0">
                    <a:pos x="8" y="245"/>
                  </a:cxn>
                  <a:cxn ang="0">
                    <a:pos x="21" y="278"/>
                  </a:cxn>
                  <a:cxn ang="0">
                    <a:pos x="42" y="311"/>
                  </a:cxn>
                  <a:cxn ang="0">
                    <a:pos x="65" y="337"/>
                  </a:cxn>
                  <a:cxn ang="0">
                    <a:pos x="100" y="356"/>
                  </a:cxn>
                  <a:cxn ang="0">
                    <a:pos x="132" y="374"/>
                  </a:cxn>
                  <a:cxn ang="0">
                    <a:pos x="169" y="380"/>
                  </a:cxn>
                  <a:cxn ang="0">
                    <a:pos x="206" y="380"/>
                  </a:cxn>
                  <a:cxn ang="0">
                    <a:pos x="243" y="374"/>
                  </a:cxn>
                  <a:cxn ang="0">
                    <a:pos x="274" y="360"/>
                  </a:cxn>
                  <a:cxn ang="0">
                    <a:pos x="307" y="342"/>
                  </a:cxn>
                  <a:cxn ang="0">
                    <a:pos x="337" y="315"/>
                  </a:cxn>
                  <a:cxn ang="0">
                    <a:pos x="354" y="282"/>
                  </a:cxn>
                  <a:cxn ang="0">
                    <a:pos x="370" y="251"/>
                  </a:cxn>
                  <a:cxn ang="0">
                    <a:pos x="380" y="217"/>
                  </a:cxn>
                  <a:cxn ang="0">
                    <a:pos x="384" y="192"/>
                  </a:cxn>
                </a:cxnLst>
                <a:rect l="0" t="0" r="r" b="b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3" name="Rectangle 71"/>
              <p:cNvSpPr>
                <a:spLocks noChangeArrowheads="1"/>
              </p:cNvSpPr>
              <p:nvPr/>
            </p:nvSpPr>
            <p:spPr bwMode="auto">
              <a:xfrm>
                <a:off x="1318" y="256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262" y="2622"/>
                <a:ext cx="2" cy="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" y="177"/>
                  </a:cxn>
                  <a:cxn ang="0">
                    <a:pos x="43" y="568"/>
                  </a:cxn>
                  <a:cxn ang="0">
                    <a:pos x="0" y="345"/>
                  </a:cxn>
                  <a:cxn ang="0">
                    <a:pos x="0" y="0"/>
                  </a:cxn>
                </a:cxnLst>
                <a:rect l="0" t="0" r="r" b="b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1264" y="2664"/>
                <a:ext cx="68" cy="46"/>
              </a:xfrm>
              <a:custGeom>
                <a:avLst/>
                <a:gdLst/>
                <a:ahLst/>
                <a:cxnLst>
                  <a:cxn ang="0">
                    <a:pos x="105" y="415"/>
                  </a:cxn>
                  <a:cxn ang="0">
                    <a:pos x="105" y="287"/>
                  </a:cxn>
                  <a:cxn ang="0">
                    <a:pos x="60" y="287"/>
                  </a:cxn>
                  <a:cxn ang="0">
                    <a:pos x="0" y="0"/>
                  </a:cxn>
                  <a:cxn ang="0">
                    <a:pos x="1215" y="287"/>
                  </a:cxn>
                  <a:cxn ang="0">
                    <a:pos x="743" y="287"/>
                  </a:cxn>
                  <a:cxn ang="0">
                    <a:pos x="743" y="511"/>
                  </a:cxn>
                  <a:cxn ang="0">
                    <a:pos x="743" y="716"/>
                  </a:cxn>
                  <a:cxn ang="0">
                    <a:pos x="737" y="720"/>
                  </a:cxn>
                  <a:cxn ang="0">
                    <a:pos x="731" y="736"/>
                  </a:cxn>
                  <a:cxn ang="0">
                    <a:pos x="725" y="744"/>
                  </a:cxn>
                  <a:cxn ang="0">
                    <a:pos x="712" y="757"/>
                  </a:cxn>
                  <a:cxn ang="0">
                    <a:pos x="700" y="767"/>
                  </a:cxn>
                  <a:cxn ang="0">
                    <a:pos x="686" y="777"/>
                  </a:cxn>
                  <a:cxn ang="0">
                    <a:pos x="671" y="783"/>
                  </a:cxn>
                  <a:cxn ang="0">
                    <a:pos x="653" y="796"/>
                  </a:cxn>
                  <a:cxn ang="0">
                    <a:pos x="639" y="800"/>
                  </a:cxn>
                  <a:cxn ang="0">
                    <a:pos x="618" y="814"/>
                  </a:cxn>
                  <a:cxn ang="0">
                    <a:pos x="598" y="818"/>
                  </a:cxn>
                  <a:cxn ang="0">
                    <a:pos x="575" y="822"/>
                  </a:cxn>
                  <a:cxn ang="0">
                    <a:pos x="557" y="831"/>
                  </a:cxn>
                  <a:cxn ang="0">
                    <a:pos x="534" y="831"/>
                  </a:cxn>
                  <a:cxn ang="0">
                    <a:pos x="511" y="837"/>
                  </a:cxn>
                  <a:cxn ang="0">
                    <a:pos x="487" y="841"/>
                  </a:cxn>
                  <a:cxn ang="0">
                    <a:pos x="464" y="841"/>
                  </a:cxn>
                  <a:cxn ang="0">
                    <a:pos x="440" y="841"/>
                  </a:cxn>
                  <a:cxn ang="0">
                    <a:pos x="419" y="841"/>
                  </a:cxn>
                  <a:cxn ang="0">
                    <a:pos x="391" y="841"/>
                  </a:cxn>
                  <a:cxn ang="0">
                    <a:pos x="365" y="841"/>
                  </a:cxn>
                  <a:cxn ang="0">
                    <a:pos x="342" y="839"/>
                  </a:cxn>
                  <a:cxn ang="0">
                    <a:pos x="318" y="833"/>
                  </a:cxn>
                  <a:cxn ang="0">
                    <a:pos x="295" y="831"/>
                  </a:cxn>
                  <a:cxn ang="0">
                    <a:pos x="275" y="828"/>
                  </a:cxn>
                  <a:cxn ang="0">
                    <a:pos x="252" y="822"/>
                  </a:cxn>
                  <a:cxn ang="0">
                    <a:pos x="234" y="814"/>
                  </a:cxn>
                  <a:cxn ang="0">
                    <a:pos x="215" y="808"/>
                  </a:cxn>
                  <a:cxn ang="0">
                    <a:pos x="193" y="798"/>
                  </a:cxn>
                  <a:cxn ang="0">
                    <a:pos x="179" y="790"/>
                  </a:cxn>
                  <a:cxn ang="0">
                    <a:pos x="166" y="781"/>
                  </a:cxn>
                  <a:cxn ang="0">
                    <a:pos x="152" y="769"/>
                  </a:cxn>
                  <a:cxn ang="0">
                    <a:pos x="138" y="759"/>
                  </a:cxn>
                  <a:cxn ang="0">
                    <a:pos x="127" y="751"/>
                  </a:cxn>
                  <a:cxn ang="0">
                    <a:pos x="117" y="740"/>
                  </a:cxn>
                  <a:cxn ang="0">
                    <a:pos x="109" y="726"/>
                  </a:cxn>
                  <a:cxn ang="0">
                    <a:pos x="105" y="716"/>
                  </a:cxn>
                  <a:cxn ang="0">
                    <a:pos x="105" y="415"/>
                  </a:cxn>
                </a:cxnLst>
                <a:rect l="0" t="0" r="r" b="b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6" name="Line 74"/>
              <p:cNvSpPr>
                <a:spLocks noChangeShapeType="1"/>
              </p:cNvSpPr>
              <p:nvPr/>
            </p:nvSpPr>
            <p:spPr bwMode="auto">
              <a:xfrm flipH="1">
                <a:off x="1333" y="2610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1270" y="2684"/>
                <a:ext cx="99" cy="116"/>
              </a:xfrm>
              <a:custGeom>
                <a:avLst/>
                <a:gdLst/>
                <a:ahLst/>
                <a:cxnLst>
                  <a:cxn ang="0">
                    <a:pos x="1520" y="0"/>
                  </a:cxn>
                  <a:cxn ang="0">
                    <a:pos x="1727" y="51"/>
                  </a:cxn>
                  <a:cxn ang="0">
                    <a:pos x="1727" y="1354"/>
                  </a:cxn>
                  <a:cxn ang="0">
                    <a:pos x="1795" y="1428"/>
                  </a:cxn>
                  <a:cxn ang="0">
                    <a:pos x="1795" y="1634"/>
                  </a:cxn>
                  <a:cxn ang="0">
                    <a:pos x="1622" y="1838"/>
                  </a:cxn>
                  <a:cxn ang="0">
                    <a:pos x="1497" y="1869"/>
                  </a:cxn>
                  <a:cxn ang="0">
                    <a:pos x="1181" y="1744"/>
                  </a:cxn>
                  <a:cxn ang="0">
                    <a:pos x="643" y="1806"/>
                  </a:cxn>
                  <a:cxn ang="0">
                    <a:pos x="0" y="2087"/>
                  </a:cxn>
                  <a:cxn ang="0">
                    <a:pos x="596" y="1773"/>
                  </a:cxn>
                  <a:cxn ang="0">
                    <a:pos x="804" y="1572"/>
                  </a:cxn>
                  <a:cxn ang="0">
                    <a:pos x="1105" y="1460"/>
                  </a:cxn>
                  <a:cxn ang="0">
                    <a:pos x="1105" y="1036"/>
                  </a:cxn>
                  <a:cxn ang="0">
                    <a:pos x="1021" y="773"/>
                  </a:cxn>
                  <a:cxn ang="0">
                    <a:pos x="1021" y="630"/>
                  </a:cxn>
                  <a:cxn ang="0">
                    <a:pos x="1303" y="1428"/>
                  </a:cxn>
                  <a:cxn ang="0">
                    <a:pos x="1622" y="1428"/>
                  </a:cxn>
                  <a:cxn ang="0">
                    <a:pos x="1520" y="1161"/>
                  </a:cxn>
                  <a:cxn ang="0">
                    <a:pos x="1520" y="0"/>
                  </a:cxn>
                </a:cxnLst>
                <a:rect l="0" t="0" r="r" b="b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1176" y="2826"/>
                <a:ext cx="89" cy="50"/>
              </a:xfrm>
              <a:custGeom>
                <a:avLst/>
                <a:gdLst/>
                <a:ahLst/>
                <a:cxnLst>
                  <a:cxn ang="0">
                    <a:pos x="12" y="905"/>
                  </a:cxn>
                  <a:cxn ang="0">
                    <a:pos x="0" y="639"/>
                  </a:cxn>
                  <a:cxn ang="0">
                    <a:pos x="82" y="532"/>
                  </a:cxn>
                  <a:cxn ang="0">
                    <a:pos x="281" y="594"/>
                  </a:cxn>
                  <a:cxn ang="0">
                    <a:pos x="400" y="594"/>
                  </a:cxn>
                  <a:cxn ang="0">
                    <a:pos x="632" y="234"/>
                  </a:cxn>
                  <a:cxn ang="0">
                    <a:pos x="843" y="234"/>
                  </a:cxn>
                  <a:cxn ang="0">
                    <a:pos x="718" y="0"/>
                  </a:cxn>
                  <a:cxn ang="0">
                    <a:pos x="962" y="0"/>
                  </a:cxn>
                  <a:cxn ang="0">
                    <a:pos x="1389" y="312"/>
                  </a:cxn>
                  <a:cxn ang="0">
                    <a:pos x="1511" y="312"/>
                  </a:cxn>
                  <a:cxn ang="0">
                    <a:pos x="1599" y="357"/>
                  </a:cxn>
                  <a:cxn ang="0">
                    <a:pos x="1548" y="456"/>
                  </a:cxn>
                  <a:cxn ang="0">
                    <a:pos x="1076" y="782"/>
                  </a:cxn>
                  <a:cxn ang="0">
                    <a:pos x="1168" y="626"/>
                  </a:cxn>
                  <a:cxn ang="0">
                    <a:pos x="1266" y="575"/>
                  </a:cxn>
                  <a:cxn ang="0">
                    <a:pos x="1340" y="456"/>
                  </a:cxn>
                  <a:cxn ang="0">
                    <a:pos x="1037" y="123"/>
                  </a:cxn>
                  <a:cxn ang="0">
                    <a:pos x="1037" y="373"/>
                  </a:cxn>
                  <a:cxn ang="0">
                    <a:pos x="747" y="860"/>
                  </a:cxn>
                  <a:cxn ang="0">
                    <a:pos x="620" y="860"/>
                  </a:cxn>
                  <a:cxn ang="0">
                    <a:pos x="575" y="782"/>
                  </a:cxn>
                  <a:cxn ang="0">
                    <a:pos x="671" y="813"/>
                  </a:cxn>
                  <a:cxn ang="0">
                    <a:pos x="852" y="456"/>
                  </a:cxn>
                  <a:cxn ang="0">
                    <a:pos x="755" y="357"/>
                  </a:cxn>
                  <a:cxn ang="0">
                    <a:pos x="412" y="796"/>
                  </a:cxn>
                  <a:cxn ang="0">
                    <a:pos x="195" y="686"/>
                  </a:cxn>
                  <a:cxn ang="0">
                    <a:pos x="12" y="905"/>
                  </a:cxn>
                </a:cxnLst>
                <a:rect l="0" t="0" r="r" b="b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1230" y="2806"/>
                <a:ext cx="16" cy="2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46" y="0"/>
                  </a:cxn>
                  <a:cxn ang="0">
                    <a:pos x="146" y="0"/>
                  </a:cxn>
                  <a:cxn ang="0">
                    <a:pos x="216" y="107"/>
                  </a:cxn>
                  <a:cxn ang="0">
                    <a:pos x="289" y="501"/>
                  </a:cxn>
                  <a:cxn ang="0">
                    <a:pos x="119" y="96"/>
                  </a:cxn>
                  <a:cxn ang="0">
                    <a:pos x="74" y="96"/>
                  </a:cxn>
                  <a:cxn ang="0">
                    <a:pos x="0" y="139"/>
                  </a:cxn>
                </a:cxnLst>
                <a:rect l="0" t="0" r="r" b="b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>
                <a:off x="1249" y="2809"/>
                <a:ext cx="9" cy="2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0" y="282"/>
                  </a:cxn>
                  <a:cxn ang="0">
                    <a:pos x="59" y="503"/>
                  </a:cxn>
                  <a:cxn ang="0">
                    <a:pos x="160" y="440"/>
                  </a:cxn>
                  <a:cxn ang="0">
                    <a:pos x="108" y="239"/>
                  </a:cxn>
                  <a:cxn ang="0">
                    <a:pos x="59" y="0"/>
                  </a:cxn>
                </a:cxnLst>
                <a:rect l="0" t="0" r="r" b="b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>
                <a:off x="1231" y="2797"/>
                <a:ext cx="37" cy="1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182" y="0"/>
                  </a:cxn>
                  <a:cxn ang="0">
                    <a:pos x="321" y="94"/>
                  </a:cxn>
                  <a:cxn ang="0">
                    <a:pos x="505" y="31"/>
                  </a:cxn>
                  <a:cxn ang="0">
                    <a:pos x="675" y="127"/>
                  </a:cxn>
                  <a:cxn ang="0">
                    <a:pos x="613" y="248"/>
                  </a:cxn>
                  <a:cxn ang="0">
                    <a:pos x="492" y="94"/>
                  </a:cxn>
                  <a:cxn ang="0">
                    <a:pos x="260" y="188"/>
                  </a:cxn>
                  <a:cxn ang="0">
                    <a:pos x="207" y="145"/>
                  </a:cxn>
                  <a:cxn ang="0">
                    <a:pos x="172" y="63"/>
                  </a:cxn>
                  <a:cxn ang="0">
                    <a:pos x="0" y="63"/>
                  </a:cxn>
                </a:cxnLst>
                <a:rect l="0" t="0" r="r" b="b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>
                <a:off x="1280" y="2790"/>
                <a:ext cx="24" cy="34"/>
              </a:xfrm>
              <a:custGeom>
                <a:avLst/>
                <a:gdLst/>
                <a:ahLst/>
                <a:cxnLst>
                  <a:cxn ang="0">
                    <a:pos x="427" y="0"/>
                  </a:cxn>
                  <a:cxn ang="0">
                    <a:pos x="171" y="300"/>
                  </a:cxn>
                  <a:cxn ang="0">
                    <a:pos x="37" y="611"/>
                  </a:cxn>
                  <a:cxn ang="0">
                    <a:pos x="0" y="532"/>
                  </a:cxn>
                  <a:cxn ang="0">
                    <a:pos x="23" y="300"/>
                  </a:cxn>
                  <a:cxn ang="0">
                    <a:pos x="87" y="144"/>
                  </a:cxn>
                  <a:cxn ang="0">
                    <a:pos x="87" y="374"/>
                  </a:cxn>
                  <a:cxn ang="0">
                    <a:pos x="134" y="271"/>
                  </a:cxn>
                  <a:cxn ang="0">
                    <a:pos x="427" y="0"/>
                  </a:cxn>
                </a:cxnLst>
                <a:rect l="0" t="0" r="r" b="b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>
                <a:off x="1284" y="2812"/>
                <a:ext cx="68" cy="51"/>
              </a:xfrm>
              <a:custGeom>
                <a:avLst/>
                <a:gdLst/>
                <a:ahLst/>
                <a:cxnLst>
                  <a:cxn ang="0">
                    <a:pos x="545" y="101"/>
                  </a:cxn>
                  <a:cxn ang="0">
                    <a:pos x="0" y="354"/>
                  </a:cxn>
                  <a:cxn ang="0">
                    <a:pos x="134" y="510"/>
                  </a:cxn>
                  <a:cxn ang="0">
                    <a:pos x="488" y="622"/>
                  </a:cxn>
                  <a:cxn ang="0">
                    <a:pos x="329" y="405"/>
                  </a:cxn>
                  <a:cxn ang="0">
                    <a:pos x="574" y="249"/>
                  </a:cxn>
                  <a:cxn ang="0">
                    <a:pos x="914" y="249"/>
                  </a:cxn>
                  <a:cxn ang="0">
                    <a:pos x="709" y="405"/>
                  </a:cxn>
                  <a:cxn ang="0">
                    <a:pos x="754" y="575"/>
                  </a:cxn>
                  <a:cxn ang="0">
                    <a:pos x="501" y="918"/>
                  </a:cxn>
                  <a:cxn ang="0">
                    <a:pos x="1183" y="387"/>
                  </a:cxn>
                  <a:cxn ang="0">
                    <a:pos x="1220" y="198"/>
                  </a:cxn>
                  <a:cxn ang="0">
                    <a:pos x="1097" y="249"/>
                  </a:cxn>
                  <a:cxn ang="0">
                    <a:pos x="1050" y="186"/>
                  </a:cxn>
                  <a:cxn ang="0">
                    <a:pos x="1113" y="0"/>
                  </a:cxn>
                  <a:cxn ang="0">
                    <a:pos x="682" y="166"/>
                  </a:cxn>
                  <a:cxn ang="0">
                    <a:pos x="545" y="101"/>
                  </a:cxn>
                </a:cxnLst>
                <a:rect l="0" t="0" r="r" b="b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>
                <a:off x="1372" y="2746"/>
                <a:ext cx="42" cy="24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6" y="66"/>
                  </a:cxn>
                  <a:cxn ang="0">
                    <a:pos x="228" y="281"/>
                  </a:cxn>
                  <a:cxn ang="0">
                    <a:pos x="549" y="425"/>
                  </a:cxn>
                  <a:cxn ang="0">
                    <a:pos x="755" y="425"/>
                  </a:cxn>
                  <a:cxn ang="0">
                    <a:pos x="534" y="346"/>
                  </a:cxn>
                  <a:cxn ang="0">
                    <a:pos x="339" y="33"/>
                  </a:cxn>
                  <a:cxn ang="0">
                    <a:pos x="207" y="0"/>
                  </a:cxn>
                  <a:cxn ang="0">
                    <a:pos x="97" y="0"/>
                  </a:cxn>
                  <a:cxn ang="0">
                    <a:pos x="0" y="66"/>
                  </a:cxn>
                </a:cxnLst>
                <a:rect l="0" t="0" r="r" b="b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>
                <a:off x="1319" y="2805"/>
                <a:ext cx="64" cy="62"/>
              </a:xfrm>
              <a:custGeom>
                <a:avLst/>
                <a:gdLst/>
                <a:ahLst/>
                <a:cxnLst>
                  <a:cxn ang="0">
                    <a:pos x="0" y="1111"/>
                  </a:cxn>
                  <a:cxn ang="0">
                    <a:pos x="708" y="591"/>
                  </a:cxn>
                  <a:cxn ang="0">
                    <a:pos x="746" y="466"/>
                  </a:cxn>
                  <a:cxn ang="0">
                    <a:pos x="632" y="29"/>
                  </a:cxn>
                  <a:cxn ang="0">
                    <a:pos x="792" y="0"/>
                  </a:cxn>
                  <a:cxn ang="0">
                    <a:pos x="893" y="88"/>
                  </a:cxn>
                  <a:cxn ang="0">
                    <a:pos x="1100" y="0"/>
                  </a:cxn>
                  <a:cxn ang="0">
                    <a:pos x="1161" y="88"/>
                  </a:cxn>
                  <a:cxn ang="0">
                    <a:pos x="1012" y="466"/>
                  </a:cxn>
                  <a:cxn ang="0">
                    <a:pos x="893" y="479"/>
                  </a:cxn>
                  <a:cxn ang="0">
                    <a:pos x="833" y="530"/>
                  </a:cxn>
                  <a:cxn ang="0">
                    <a:pos x="876" y="624"/>
                  </a:cxn>
                  <a:cxn ang="0">
                    <a:pos x="734" y="671"/>
                  </a:cxn>
                  <a:cxn ang="0">
                    <a:pos x="599" y="949"/>
                  </a:cxn>
                  <a:cxn ang="0">
                    <a:pos x="462" y="888"/>
                  </a:cxn>
                  <a:cxn ang="0">
                    <a:pos x="0" y="1111"/>
                  </a:cxn>
                </a:cxnLst>
                <a:rect l="0" t="0" r="r" b="b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>
                <a:off x="1393" y="2793"/>
                <a:ext cx="20" cy="21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0" y="251"/>
                  </a:cxn>
                  <a:cxn ang="0">
                    <a:pos x="126" y="126"/>
                  </a:cxn>
                  <a:cxn ang="0">
                    <a:pos x="126" y="237"/>
                  </a:cxn>
                  <a:cxn ang="0">
                    <a:pos x="268" y="112"/>
                  </a:cxn>
                  <a:cxn ang="0">
                    <a:pos x="268" y="0"/>
                  </a:cxn>
                  <a:cxn ang="0">
                    <a:pos x="356" y="63"/>
                  </a:cxn>
                  <a:cxn ang="0">
                    <a:pos x="356" y="280"/>
                  </a:cxn>
                  <a:cxn ang="0">
                    <a:pos x="268" y="376"/>
                  </a:cxn>
                  <a:cxn ang="0">
                    <a:pos x="147" y="344"/>
                  </a:cxn>
                  <a:cxn ang="0">
                    <a:pos x="0" y="344"/>
                  </a:cxn>
                </a:cxnLst>
                <a:rect l="0" t="0" r="r" b="b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>
                <a:off x="1375" y="2817"/>
                <a:ext cx="39" cy="18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178" y="318"/>
                  </a:cxn>
                  <a:cxn ang="0">
                    <a:pos x="364" y="148"/>
                  </a:cxn>
                  <a:cxn ang="0">
                    <a:pos x="630" y="148"/>
                  </a:cxn>
                  <a:cxn ang="0">
                    <a:pos x="705" y="85"/>
                  </a:cxn>
                  <a:cxn ang="0">
                    <a:pos x="630" y="0"/>
                  </a:cxn>
                  <a:cxn ang="0">
                    <a:pos x="289" y="65"/>
                  </a:cxn>
                  <a:cxn ang="0">
                    <a:pos x="207" y="240"/>
                  </a:cxn>
                  <a:cxn ang="0">
                    <a:pos x="0" y="240"/>
                  </a:cxn>
                </a:cxnLst>
                <a:rect l="0" t="0" r="r" b="b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>
                <a:off x="1416" y="2782"/>
                <a:ext cx="9" cy="3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99" y="127"/>
                  </a:cxn>
                  <a:cxn ang="0">
                    <a:pos x="99" y="202"/>
                  </a:cxn>
                  <a:cxn ang="0">
                    <a:pos x="0" y="453"/>
                  </a:cxn>
                  <a:cxn ang="0">
                    <a:pos x="11" y="656"/>
                  </a:cxn>
                  <a:cxn ang="0">
                    <a:pos x="159" y="314"/>
                  </a:cxn>
                  <a:cxn ang="0">
                    <a:pos x="159" y="127"/>
                  </a:cxn>
                  <a:cxn ang="0">
                    <a:pos x="23" y="0"/>
                  </a:cxn>
                </a:cxnLst>
                <a:rect l="0" t="0" r="r" b="b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>
                <a:off x="1417" y="2793"/>
                <a:ext cx="16" cy="29"/>
              </a:xfrm>
              <a:custGeom>
                <a:avLst/>
                <a:gdLst/>
                <a:ahLst/>
                <a:cxnLst>
                  <a:cxn ang="0">
                    <a:pos x="82" y="519"/>
                  </a:cxn>
                  <a:cxn ang="0">
                    <a:pos x="243" y="217"/>
                  </a:cxn>
                  <a:cxn ang="0">
                    <a:pos x="280" y="0"/>
                  </a:cxn>
                  <a:cxn ang="0">
                    <a:pos x="189" y="237"/>
                  </a:cxn>
                  <a:cxn ang="0">
                    <a:pos x="0" y="454"/>
                  </a:cxn>
                  <a:cxn ang="0">
                    <a:pos x="82" y="519"/>
                  </a:cxn>
                </a:cxnLst>
                <a:rect l="0" t="0" r="r" b="b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>
                <a:off x="1343" y="2845"/>
                <a:ext cx="102" cy="22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503" y="201"/>
                  </a:cxn>
                  <a:cxn ang="0">
                    <a:pos x="1554" y="201"/>
                  </a:cxn>
                  <a:cxn ang="0">
                    <a:pos x="1554" y="0"/>
                  </a:cxn>
                  <a:cxn ang="0">
                    <a:pos x="1831" y="0"/>
                  </a:cxn>
                  <a:cxn ang="0">
                    <a:pos x="1831" y="201"/>
                  </a:cxn>
                  <a:cxn ang="0">
                    <a:pos x="1640" y="201"/>
                  </a:cxn>
                  <a:cxn ang="0">
                    <a:pos x="1640" y="394"/>
                  </a:cxn>
                  <a:cxn ang="0">
                    <a:pos x="0" y="394"/>
                  </a:cxn>
                </a:cxnLst>
                <a:rect l="0" t="0" r="r" b="b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1" name="Line 89"/>
              <p:cNvSpPr>
                <a:spLocks noChangeShapeType="1"/>
              </p:cNvSpPr>
              <p:nvPr/>
            </p:nvSpPr>
            <p:spPr bwMode="auto">
              <a:xfrm>
                <a:off x="1445" y="2641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>
                <a:off x="1155" y="2715"/>
                <a:ext cx="32" cy="4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101" y="0"/>
                  </a:cxn>
                  <a:cxn ang="0">
                    <a:pos x="166" y="0"/>
                  </a:cxn>
                  <a:cxn ang="0">
                    <a:pos x="258" y="65"/>
                  </a:cxn>
                  <a:cxn ang="0">
                    <a:pos x="573" y="65"/>
                  </a:cxn>
                </a:cxnLst>
                <a:rect l="0" t="0" r="r" b="b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>
                <a:off x="1167" y="2639"/>
                <a:ext cx="42" cy="70"/>
              </a:xfrm>
              <a:custGeom>
                <a:avLst/>
                <a:gdLst/>
                <a:ahLst/>
                <a:cxnLst>
                  <a:cxn ang="0">
                    <a:pos x="173" y="1256"/>
                  </a:cxn>
                  <a:cxn ang="0">
                    <a:pos x="227" y="639"/>
                  </a:cxn>
                  <a:cxn ang="0">
                    <a:pos x="78" y="639"/>
                  </a:cxn>
                  <a:cxn ang="0">
                    <a:pos x="0" y="567"/>
                  </a:cxn>
                  <a:cxn ang="0">
                    <a:pos x="0" y="281"/>
                  </a:cxn>
                  <a:cxn ang="0">
                    <a:pos x="356" y="0"/>
                  </a:cxn>
                  <a:cxn ang="0">
                    <a:pos x="460" y="86"/>
                  </a:cxn>
                  <a:cxn ang="0">
                    <a:pos x="758" y="86"/>
                  </a:cxn>
                  <a:cxn ang="0">
                    <a:pos x="758" y="317"/>
                  </a:cxn>
                  <a:cxn ang="0">
                    <a:pos x="487" y="317"/>
                  </a:cxn>
                  <a:cxn ang="0">
                    <a:pos x="341" y="452"/>
                  </a:cxn>
                  <a:cxn ang="0">
                    <a:pos x="173" y="1256"/>
                  </a:cxn>
                </a:cxnLst>
                <a:rect l="0" t="0" r="r" b="b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>
                <a:off x="1244" y="2695"/>
                <a:ext cx="21" cy="12"/>
              </a:xfrm>
              <a:custGeom>
                <a:avLst/>
                <a:gdLst/>
                <a:ahLst/>
                <a:cxnLst>
                  <a:cxn ang="0">
                    <a:pos x="325" y="0"/>
                  </a:cxn>
                  <a:cxn ang="0">
                    <a:pos x="0" y="217"/>
                  </a:cxn>
                  <a:cxn ang="0">
                    <a:pos x="378" y="105"/>
                  </a:cxn>
                  <a:cxn ang="0">
                    <a:pos x="325" y="0"/>
                  </a:cxn>
                </a:cxnLst>
                <a:rect l="0" t="0" r="r" b="b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3"/>
            <p:cNvGrpSpPr>
              <a:grpSpLocks/>
            </p:cNvGrpSpPr>
            <p:nvPr/>
          </p:nvGrpSpPr>
          <p:grpSpPr bwMode="auto">
            <a:xfrm>
              <a:off x="4704" y="2304"/>
              <a:ext cx="511" cy="576"/>
              <a:chOff x="5088" y="2160"/>
              <a:chExt cx="511" cy="576"/>
            </a:xfrm>
          </p:grpSpPr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>
                <a:off x="5088" y="2160"/>
                <a:ext cx="511" cy="576"/>
              </a:xfrm>
              <a:custGeom>
                <a:avLst/>
                <a:gdLst/>
                <a:ahLst/>
                <a:cxnLst>
                  <a:cxn ang="0">
                    <a:pos x="1963" y="180"/>
                  </a:cxn>
                  <a:cxn ang="0">
                    <a:pos x="135" y="4"/>
                  </a:cxn>
                  <a:cxn ang="0">
                    <a:pos x="138" y="18"/>
                  </a:cxn>
                  <a:cxn ang="0">
                    <a:pos x="607" y="239"/>
                  </a:cxn>
                  <a:cxn ang="0">
                    <a:pos x="576" y="344"/>
                  </a:cxn>
                  <a:cxn ang="0">
                    <a:pos x="571" y="389"/>
                  </a:cxn>
                  <a:cxn ang="0">
                    <a:pos x="568" y="417"/>
                  </a:cxn>
                  <a:cxn ang="0">
                    <a:pos x="541" y="492"/>
                  </a:cxn>
                  <a:cxn ang="0">
                    <a:pos x="515" y="655"/>
                  </a:cxn>
                  <a:cxn ang="0">
                    <a:pos x="562" y="738"/>
                  </a:cxn>
                  <a:cxn ang="0">
                    <a:pos x="565" y="787"/>
                  </a:cxn>
                  <a:cxn ang="0">
                    <a:pos x="592" y="857"/>
                  </a:cxn>
                  <a:cxn ang="0">
                    <a:pos x="627" y="885"/>
                  </a:cxn>
                  <a:cxn ang="0">
                    <a:pos x="671" y="1026"/>
                  </a:cxn>
                  <a:cxn ang="0">
                    <a:pos x="659" y="1046"/>
                  </a:cxn>
                  <a:cxn ang="0">
                    <a:pos x="654" y="1105"/>
                  </a:cxn>
                  <a:cxn ang="0">
                    <a:pos x="645" y="1173"/>
                  </a:cxn>
                  <a:cxn ang="0">
                    <a:pos x="637" y="1232"/>
                  </a:cxn>
                  <a:cxn ang="0">
                    <a:pos x="621" y="1237"/>
                  </a:cxn>
                  <a:cxn ang="0">
                    <a:pos x="600" y="1244"/>
                  </a:cxn>
                  <a:cxn ang="0">
                    <a:pos x="564" y="1268"/>
                  </a:cxn>
                  <a:cxn ang="0">
                    <a:pos x="532" y="1304"/>
                  </a:cxn>
                  <a:cxn ang="0">
                    <a:pos x="414" y="1351"/>
                  </a:cxn>
                  <a:cxn ang="0">
                    <a:pos x="233" y="1393"/>
                  </a:cxn>
                  <a:cxn ang="0">
                    <a:pos x="2037" y="1602"/>
                  </a:cxn>
                  <a:cxn ang="0">
                    <a:pos x="2007" y="1570"/>
                  </a:cxn>
                  <a:cxn ang="0">
                    <a:pos x="1592" y="1370"/>
                  </a:cxn>
                  <a:cxn ang="0">
                    <a:pos x="1439" y="1275"/>
                  </a:cxn>
                  <a:cxn ang="0">
                    <a:pos x="1353" y="1249"/>
                  </a:cxn>
                  <a:cxn ang="0">
                    <a:pos x="1317" y="1215"/>
                  </a:cxn>
                  <a:cxn ang="0">
                    <a:pos x="1302" y="1171"/>
                  </a:cxn>
                  <a:cxn ang="0">
                    <a:pos x="1334" y="1104"/>
                  </a:cxn>
                  <a:cxn ang="0">
                    <a:pos x="1368" y="1025"/>
                  </a:cxn>
                  <a:cxn ang="0">
                    <a:pos x="1400" y="975"/>
                  </a:cxn>
                  <a:cxn ang="0">
                    <a:pos x="1420" y="947"/>
                  </a:cxn>
                  <a:cxn ang="0">
                    <a:pos x="1450" y="909"/>
                  </a:cxn>
                  <a:cxn ang="0">
                    <a:pos x="1487" y="830"/>
                  </a:cxn>
                  <a:cxn ang="0">
                    <a:pos x="1528" y="774"/>
                  </a:cxn>
                  <a:cxn ang="0">
                    <a:pos x="1528" y="750"/>
                  </a:cxn>
                  <a:cxn ang="0">
                    <a:pos x="1556" y="684"/>
                  </a:cxn>
                  <a:cxn ang="0">
                    <a:pos x="1552" y="662"/>
                  </a:cxn>
                  <a:cxn ang="0">
                    <a:pos x="1563" y="640"/>
                  </a:cxn>
                  <a:cxn ang="0">
                    <a:pos x="1547" y="588"/>
                  </a:cxn>
                  <a:cxn ang="0">
                    <a:pos x="1522" y="537"/>
                  </a:cxn>
                  <a:cxn ang="0">
                    <a:pos x="1505" y="497"/>
                  </a:cxn>
                  <a:cxn ang="0">
                    <a:pos x="1494" y="440"/>
                  </a:cxn>
                  <a:cxn ang="0">
                    <a:pos x="1643" y="223"/>
                  </a:cxn>
                  <a:cxn ang="0">
                    <a:pos x="1647" y="247"/>
                  </a:cxn>
                  <a:cxn ang="0">
                    <a:pos x="1658" y="383"/>
                  </a:cxn>
                  <a:cxn ang="0">
                    <a:pos x="1647" y="422"/>
                  </a:cxn>
                  <a:cxn ang="0">
                    <a:pos x="1639" y="489"/>
                  </a:cxn>
                  <a:cxn ang="0">
                    <a:pos x="1586" y="789"/>
                  </a:cxn>
                  <a:cxn ang="0">
                    <a:pos x="1542" y="1145"/>
                  </a:cxn>
                  <a:cxn ang="0">
                    <a:pos x="1589" y="1183"/>
                  </a:cxn>
                  <a:cxn ang="0">
                    <a:pos x="1674" y="1171"/>
                  </a:cxn>
                  <a:cxn ang="0">
                    <a:pos x="1701" y="1088"/>
                  </a:cxn>
                  <a:cxn ang="0">
                    <a:pos x="1714" y="867"/>
                  </a:cxn>
                  <a:cxn ang="0">
                    <a:pos x="1721" y="600"/>
                  </a:cxn>
                  <a:cxn ang="0">
                    <a:pos x="1722" y="394"/>
                  </a:cxn>
                  <a:cxn ang="0">
                    <a:pos x="1717" y="247"/>
                  </a:cxn>
                  <a:cxn ang="0">
                    <a:pos x="1720" y="218"/>
                  </a:cxn>
                </a:cxnLst>
                <a:rect l="0" t="0" r="r" b="b"/>
                <a:pathLst>
                  <a:path w="2042" h="2302">
                    <a:moveTo>
                      <a:pt x="1720" y="205"/>
                    </a:moveTo>
                    <a:lnTo>
                      <a:pt x="1960" y="192"/>
                    </a:lnTo>
                    <a:lnTo>
                      <a:pt x="1961" y="192"/>
                    </a:lnTo>
                    <a:lnTo>
                      <a:pt x="1962" y="190"/>
                    </a:lnTo>
                    <a:lnTo>
                      <a:pt x="1962" y="189"/>
                    </a:lnTo>
                    <a:lnTo>
                      <a:pt x="1963" y="189"/>
                    </a:lnTo>
                    <a:lnTo>
                      <a:pt x="1963" y="188"/>
                    </a:lnTo>
                    <a:lnTo>
                      <a:pt x="1963" y="187"/>
                    </a:lnTo>
                    <a:lnTo>
                      <a:pt x="1963" y="186"/>
                    </a:lnTo>
                    <a:lnTo>
                      <a:pt x="1963" y="185"/>
                    </a:lnTo>
                    <a:lnTo>
                      <a:pt x="1963" y="184"/>
                    </a:lnTo>
                    <a:lnTo>
                      <a:pt x="1963" y="183"/>
                    </a:lnTo>
                    <a:lnTo>
                      <a:pt x="1963" y="182"/>
                    </a:lnTo>
                    <a:lnTo>
                      <a:pt x="1963" y="181"/>
                    </a:lnTo>
                    <a:lnTo>
                      <a:pt x="1963" y="180"/>
                    </a:lnTo>
                    <a:lnTo>
                      <a:pt x="1962" y="180"/>
                    </a:lnTo>
                    <a:lnTo>
                      <a:pt x="1962" y="179"/>
                    </a:lnTo>
                    <a:lnTo>
                      <a:pt x="1962" y="178"/>
                    </a:lnTo>
                    <a:lnTo>
                      <a:pt x="1961" y="178"/>
                    </a:lnTo>
                    <a:lnTo>
                      <a:pt x="1961" y="177"/>
                    </a:lnTo>
                    <a:lnTo>
                      <a:pt x="1960" y="177"/>
                    </a:lnTo>
                    <a:lnTo>
                      <a:pt x="1082" y="6"/>
                    </a:lnTo>
                    <a:lnTo>
                      <a:pt x="139" y="0"/>
                    </a:lnTo>
                    <a:lnTo>
                      <a:pt x="138" y="0"/>
                    </a:lnTo>
                    <a:lnTo>
                      <a:pt x="137" y="0"/>
                    </a:lnTo>
                    <a:lnTo>
                      <a:pt x="137" y="1"/>
                    </a:lnTo>
                    <a:lnTo>
                      <a:pt x="136" y="1"/>
                    </a:lnTo>
                    <a:lnTo>
                      <a:pt x="136" y="2"/>
                    </a:lnTo>
                    <a:lnTo>
                      <a:pt x="136" y="3"/>
                    </a:lnTo>
                    <a:lnTo>
                      <a:pt x="135" y="4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5" y="7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5" y="10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3"/>
                    </a:lnTo>
                    <a:lnTo>
                      <a:pt x="136" y="14"/>
                    </a:lnTo>
                    <a:lnTo>
                      <a:pt x="136" y="15"/>
                    </a:lnTo>
                    <a:lnTo>
                      <a:pt x="136" y="16"/>
                    </a:lnTo>
                    <a:lnTo>
                      <a:pt x="137" y="17"/>
                    </a:lnTo>
                    <a:lnTo>
                      <a:pt x="137" y="18"/>
                    </a:lnTo>
                    <a:lnTo>
                      <a:pt x="138" y="18"/>
                    </a:lnTo>
                    <a:lnTo>
                      <a:pt x="139" y="18"/>
                    </a:lnTo>
                    <a:lnTo>
                      <a:pt x="637" y="156"/>
                    </a:lnTo>
                    <a:lnTo>
                      <a:pt x="635" y="161"/>
                    </a:lnTo>
                    <a:lnTo>
                      <a:pt x="633" y="167"/>
                    </a:lnTo>
                    <a:lnTo>
                      <a:pt x="631" y="172"/>
                    </a:lnTo>
                    <a:lnTo>
                      <a:pt x="628" y="178"/>
                    </a:lnTo>
                    <a:lnTo>
                      <a:pt x="626" y="184"/>
                    </a:lnTo>
                    <a:lnTo>
                      <a:pt x="624" y="192"/>
                    </a:lnTo>
                    <a:lnTo>
                      <a:pt x="621" y="198"/>
                    </a:lnTo>
                    <a:lnTo>
                      <a:pt x="619" y="205"/>
                    </a:lnTo>
                    <a:lnTo>
                      <a:pt x="617" y="211"/>
                    </a:lnTo>
                    <a:lnTo>
                      <a:pt x="614" y="218"/>
                    </a:lnTo>
                    <a:lnTo>
                      <a:pt x="612" y="225"/>
                    </a:lnTo>
                    <a:lnTo>
                      <a:pt x="609" y="232"/>
                    </a:lnTo>
                    <a:lnTo>
                      <a:pt x="607" y="239"/>
                    </a:lnTo>
                    <a:lnTo>
                      <a:pt x="605" y="246"/>
                    </a:lnTo>
                    <a:lnTo>
                      <a:pt x="602" y="253"/>
                    </a:lnTo>
                    <a:lnTo>
                      <a:pt x="600" y="260"/>
                    </a:lnTo>
                    <a:lnTo>
                      <a:pt x="598" y="268"/>
                    </a:lnTo>
                    <a:lnTo>
                      <a:pt x="595" y="275"/>
                    </a:lnTo>
                    <a:lnTo>
                      <a:pt x="593" y="282"/>
                    </a:lnTo>
                    <a:lnTo>
                      <a:pt x="591" y="289"/>
                    </a:lnTo>
                    <a:lnTo>
                      <a:pt x="589" y="296"/>
                    </a:lnTo>
                    <a:lnTo>
                      <a:pt x="587" y="303"/>
                    </a:lnTo>
                    <a:lnTo>
                      <a:pt x="585" y="310"/>
                    </a:lnTo>
                    <a:lnTo>
                      <a:pt x="583" y="317"/>
                    </a:lnTo>
                    <a:lnTo>
                      <a:pt x="581" y="324"/>
                    </a:lnTo>
                    <a:lnTo>
                      <a:pt x="579" y="331"/>
                    </a:lnTo>
                    <a:lnTo>
                      <a:pt x="578" y="338"/>
                    </a:lnTo>
                    <a:lnTo>
                      <a:pt x="576" y="344"/>
                    </a:lnTo>
                    <a:lnTo>
                      <a:pt x="575" y="351"/>
                    </a:lnTo>
                    <a:lnTo>
                      <a:pt x="574" y="357"/>
                    </a:lnTo>
                    <a:lnTo>
                      <a:pt x="572" y="363"/>
                    </a:lnTo>
                    <a:lnTo>
                      <a:pt x="571" y="369"/>
                    </a:lnTo>
                    <a:lnTo>
                      <a:pt x="571" y="371"/>
                    </a:lnTo>
                    <a:lnTo>
                      <a:pt x="571" y="372"/>
                    </a:lnTo>
                    <a:lnTo>
                      <a:pt x="571" y="374"/>
                    </a:lnTo>
                    <a:lnTo>
                      <a:pt x="571" y="376"/>
                    </a:lnTo>
                    <a:lnTo>
                      <a:pt x="571" y="378"/>
                    </a:lnTo>
                    <a:lnTo>
                      <a:pt x="571" y="380"/>
                    </a:lnTo>
                    <a:lnTo>
                      <a:pt x="571" y="382"/>
                    </a:lnTo>
                    <a:lnTo>
                      <a:pt x="571" y="384"/>
                    </a:lnTo>
                    <a:lnTo>
                      <a:pt x="571" y="386"/>
                    </a:lnTo>
                    <a:lnTo>
                      <a:pt x="571" y="388"/>
                    </a:lnTo>
                    <a:lnTo>
                      <a:pt x="571" y="389"/>
                    </a:lnTo>
                    <a:lnTo>
                      <a:pt x="571" y="391"/>
                    </a:lnTo>
                    <a:lnTo>
                      <a:pt x="570" y="393"/>
                    </a:lnTo>
                    <a:lnTo>
                      <a:pt x="570" y="395"/>
                    </a:lnTo>
                    <a:lnTo>
                      <a:pt x="570" y="397"/>
                    </a:lnTo>
                    <a:lnTo>
                      <a:pt x="570" y="399"/>
                    </a:lnTo>
                    <a:lnTo>
                      <a:pt x="570" y="401"/>
                    </a:lnTo>
                    <a:lnTo>
                      <a:pt x="570" y="403"/>
                    </a:lnTo>
                    <a:lnTo>
                      <a:pt x="570" y="405"/>
                    </a:lnTo>
                    <a:lnTo>
                      <a:pt x="569" y="406"/>
                    </a:lnTo>
                    <a:lnTo>
                      <a:pt x="569" y="408"/>
                    </a:lnTo>
                    <a:lnTo>
                      <a:pt x="569" y="410"/>
                    </a:lnTo>
                    <a:lnTo>
                      <a:pt x="569" y="412"/>
                    </a:lnTo>
                    <a:lnTo>
                      <a:pt x="568" y="413"/>
                    </a:lnTo>
                    <a:lnTo>
                      <a:pt x="568" y="415"/>
                    </a:lnTo>
                    <a:lnTo>
                      <a:pt x="568" y="417"/>
                    </a:lnTo>
                    <a:lnTo>
                      <a:pt x="568" y="418"/>
                    </a:lnTo>
                    <a:lnTo>
                      <a:pt x="566" y="420"/>
                    </a:lnTo>
                    <a:lnTo>
                      <a:pt x="566" y="421"/>
                    </a:lnTo>
                    <a:lnTo>
                      <a:pt x="566" y="422"/>
                    </a:lnTo>
                    <a:lnTo>
                      <a:pt x="565" y="424"/>
                    </a:lnTo>
                    <a:lnTo>
                      <a:pt x="565" y="425"/>
                    </a:lnTo>
                    <a:lnTo>
                      <a:pt x="563" y="430"/>
                    </a:lnTo>
                    <a:lnTo>
                      <a:pt x="562" y="435"/>
                    </a:lnTo>
                    <a:lnTo>
                      <a:pt x="559" y="441"/>
                    </a:lnTo>
                    <a:lnTo>
                      <a:pt x="557" y="448"/>
                    </a:lnTo>
                    <a:lnTo>
                      <a:pt x="554" y="456"/>
                    </a:lnTo>
                    <a:lnTo>
                      <a:pt x="551" y="464"/>
                    </a:lnTo>
                    <a:lnTo>
                      <a:pt x="548" y="473"/>
                    </a:lnTo>
                    <a:lnTo>
                      <a:pt x="544" y="482"/>
                    </a:lnTo>
                    <a:lnTo>
                      <a:pt x="541" y="492"/>
                    </a:lnTo>
                    <a:lnTo>
                      <a:pt x="537" y="502"/>
                    </a:lnTo>
                    <a:lnTo>
                      <a:pt x="534" y="512"/>
                    </a:lnTo>
                    <a:lnTo>
                      <a:pt x="531" y="523"/>
                    </a:lnTo>
                    <a:lnTo>
                      <a:pt x="527" y="534"/>
                    </a:lnTo>
                    <a:lnTo>
                      <a:pt x="524" y="545"/>
                    </a:lnTo>
                    <a:lnTo>
                      <a:pt x="522" y="556"/>
                    </a:lnTo>
                    <a:lnTo>
                      <a:pt x="519" y="568"/>
                    </a:lnTo>
                    <a:lnTo>
                      <a:pt x="517" y="580"/>
                    </a:lnTo>
                    <a:lnTo>
                      <a:pt x="515" y="591"/>
                    </a:lnTo>
                    <a:lnTo>
                      <a:pt x="514" y="603"/>
                    </a:lnTo>
                    <a:lnTo>
                      <a:pt x="513" y="614"/>
                    </a:lnTo>
                    <a:lnTo>
                      <a:pt x="512" y="625"/>
                    </a:lnTo>
                    <a:lnTo>
                      <a:pt x="513" y="635"/>
                    </a:lnTo>
                    <a:lnTo>
                      <a:pt x="513" y="646"/>
                    </a:lnTo>
                    <a:lnTo>
                      <a:pt x="515" y="655"/>
                    </a:lnTo>
                    <a:lnTo>
                      <a:pt x="517" y="665"/>
                    </a:lnTo>
                    <a:lnTo>
                      <a:pt x="520" y="674"/>
                    </a:lnTo>
                    <a:lnTo>
                      <a:pt x="524" y="682"/>
                    </a:lnTo>
                    <a:lnTo>
                      <a:pt x="529" y="690"/>
                    </a:lnTo>
                    <a:lnTo>
                      <a:pt x="535" y="698"/>
                    </a:lnTo>
                    <a:lnTo>
                      <a:pt x="541" y="704"/>
                    </a:lnTo>
                    <a:lnTo>
                      <a:pt x="549" y="710"/>
                    </a:lnTo>
                    <a:lnTo>
                      <a:pt x="558" y="715"/>
                    </a:lnTo>
                    <a:lnTo>
                      <a:pt x="559" y="718"/>
                    </a:lnTo>
                    <a:lnTo>
                      <a:pt x="560" y="722"/>
                    </a:lnTo>
                    <a:lnTo>
                      <a:pt x="560" y="725"/>
                    </a:lnTo>
                    <a:lnTo>
                      <a:pt x="561" y="728"/>
                    </a:lnTo>
                    <a:lnTo>
                      <a:pt x="561" y="732"/>
                    </a:lnTo>
                    <a:lnTo>
                      <a:pt x="562" y="735"/>
                    </a:lnTo>
                    <a:lnTo>
                      <a:pt x="562" y="738"/>
                    </a:lnTo>
                    <a:lnTo>
                      <a:pt x="562" y="741"/>
                    </a:lnTo>
                    <a:lnTo>
                      <a:pt x="563" y="745"/>
                    </a:lnTo>
                    <a:lnTo>
                      <a:pt x="563" y="748"/>
                    </a:lnTo>
                    <a:lnTo>
                      <a:pt x="563" y="751"/>
                    </a:lnTo>
                    <a:lnTo>
                      <a:pt x="563" y="754"/>
                    </a:lnTo>
                    <a:lnTo>
                      <a:pt x="563" y="757"/>
                    </a:lnTo>
                    <a:lnTo>
                      <a:pt x="563" y="760"/>
                    </a:lnTo>
                    <a:lnTo>
                      <a:pt x="563" y="764"/>
                    </a:lnTo>
                    <a:lnTo>
                      <a:pt x="564" y="767"/>
                    </a:lnTo>
                    <a:lnTo>
                      <a:pt x="564" y="770"/>
                    </a:lnTo>
                    <a:lnTo>
                      <a:pt x="564" y="773"/>
                    </a:lnTo>
                    <a:lnTo>
                      <a:pt x="564" y="777"/>
                    </a:lnTo>
                    <a:lnTo>
                      <a:pt x="564" y="780"/>
                    </a:lnTo>
                    <a:lnTo>
                      <a:pt x="565" y="784"/>
                    </a:lnTo>
                    <a:lnTo>
                      <a:pt x="565" y="787"/>
                    </a:lnTo>
                    <a:lnTo>
                      <a:pt x="566" y="791"/>
                    </a:lnTo>
                    <a:lnTo>
                      <a:pt x="566" y="794"/>
                    </a:lnTo>
                    <a:lnTo>
                      <a:pt x="568" y="798"/>
                    </a:lnTo>
                    <a:lnTo>
                      <a:pt x="569" y="802"/>
                    </a:lnTo>
                    <a:lnTo>
                      <a:pt x="570" y="806"/>
                    </a:lnTo>
                    <a:lnTo>
                      <a:pt x="571" y="810"/>
                    </a:lnTo>
                    <a:lnTo>
                      <a:pt x="572" y="814"/>
                    </a:lnTo>
                    <a:lnTo>
                      <a:pt x="574" y="818"/>
                    </a:lnTo>
                    <a:lnTo>
                      <a:pt x="575" y="823"/>
                    </a:lnTo>
                    <a:lnTo>
                      <a:pt x="577" y="827"/>
                    </a:lnTo>
                    <a:lnTo>
                      <a:pt x="580" y="834"/>
                    </a:lnTo>
                    <a:lnTo>
                      <a:pt x="583" y="841"/>
                    </a:lnTo>
                    <a:lnTo>
                      <a:pt x="586" y="847"/>
                    </a:lnTo>
                    <a:lnTo>
                      <a:pt x="589" y="852"/>
                    </a:lnTo>
                    <a:lnTo>
                      <a:pt x="592" y="857"/>
                    </a:lnTo>
                    <a:lnTo>
                      <a:pt x="594" y="862"/>
                    </a:lnTo>
                    <a:lnTo>
                      <a:pt x="597" y="866"/>
                    </a:lnTo>
                    <a:lnTo>
                      <a:pt x="600" y="869"/>
                    </a:lnTo>
                    <a:lnTo>
                      <a:pt x="602" y="872"/>
                    </a:lnTo>
                    <a:lnTo>
                      <a:pt x="604" y="875"/>
                    </a:lnTo>
                    <a:lnTo>
                      <a:pt x="607" y="877"/>
                    </a:lnTo>
                    <a:lnTo>
                      <a:pt x="609" y="879"/>
                    </a:lnTo>
                    <a:lnTo>
                      <a:pt x="611" y="881"/>
                    </a:lnTo>
                    <a:lnTo>
                      <a:pt x="613" y="882"/>
                    </a:lnTo>
                    <a:lnTo>
                      <a:pt x="616" y="883"/>
                    </a:lnTo>
                    <a:lnTo>
                      <a:pt x="618" y="884"/>
                    </a:lnTo>
                    <a:lnTo>
                      <a:pt x="620" y="884"/>
                    </a:lnTo>
                    <a:lnTo>
                      <a:pt x="622" y="885"/>
                    </a:lnTo>
                    <a:lnTo>
                      <a:pt x="624" y="885"/>
                    </a:lnTo>
                    <a:lnTo>
                      <a:pt x="627" y="885"/>
                    </a:lnTo>
                    <a:lnTo>
                      <a:pt x="629" y="885"/>
                    </a:lnTo>
                    <a:lnTo>
                      <a:pt x="631" y="885"/>
                    </a:lnTo>
                    <a:lnTo>
                      <a:pt x="634" y="885"/>
                    </a:lnTo>
                    <a:lnTo>
                      <a:pt x="636" y="884"/>
                    </a:lnTo>
                    <a:lnTo>
                      <a:pt x="639" y="884"/>
                    </a:lnTo>
                    <a:lnTo>
                      <a:pt x="641" y="884"/>
                    </a:lnTo>
                    <a:lnTo>
                      <a:pt x="644" y="884"/>
                    </a:lnTo>
                    <a:lnTo>
                      <a:pt x="647" y="883"/>
                    </a:lnTo>
                    <a:lnTo>
                      <a:pt x="649" y="883"/>
                    </a:lnTo>
                    <a:lnTo>
                      <a:pt x="652" y="883"/>
                    </a:lnTo>
                    <a:lnTo>
                      <a:pt x="655" y="884"/>
                    </a:lnTo>
                    <a:lnTo>
                      <a:pt x="659" y="884"/>
                    </a:lnTo>
                    <a:lnTo>
                      <a:pt x="675" y="1026"/>
                    </a:lnTo>
                    <a:lnTo>
                      <a:pt x="673" y="1026"/>
                    </a:lnTo>
                    <a:lnTo>
                      <a:pt x="671" y="1026"/>
                    </a:lnTo>
                    <a:lnTo>
                      <a:pt x="669" y="1026"/>
                    </a:lnTo>
                    <a:lnTo>
                      <a:pt x="667" y="1026"/>
                    </a:lnTo>
                    <a:lnTo>
                      <a:pt x="666" y="1026"/>
                    </a:lnTo>
                    <a:lnTo>
                      <a:pt x="664" y="1027"/>
                    </a:lnTo>
                    <a:lnTo>
                      <a:pt x="663" y="1028"/>
                    </a:lnTo>
                    <a:lnTo>
                      <a:pt x="662" y="1029"/>
                    </a:lnTo>
                    <a:lnTo>
                      <a:pt x="661" y="1030"/>
                    </a:lnTo>
                    <a:lnTo>
                      <a:pt x="661" y="1031"/>
                    </a:lnTo>
                    <a:lnTo>
                      <a:pt x="660" y="1033"/>
                    </a:lnTo>
                    <a:lnTo>
                      <a:pt x="660" y="1035"/>
                    </a:lnTo>
                    <a:lnTo>
                      <a:pt x="659" y="1036"/>
                    </a:lnTo>
                    <a:lnTo>
                      <a:pt x="659" y="1039"/>
                    </a:lnTo>
                    <a:lnTo>
                      <a:pt x="659" y="1041"/>
                    </a:lnTo>
                    <a:lnTo>
                      <a:pt x="659" y="1043"/>
                    </a:lnTo>
                    <a:lnTo>
                      <a:pt x="659" y="1046"/>
                    </a:lnTo>
                    <a:lnTo>
                      <a:pt x="659" y="1049"/>
                    </a:lnTo>
                    <a:lnTo>
                      <a:pt x="659" y="1051"/>
                    </a:lnTo>
                    <a:lnTo>
                      <a:pt x="659" y="1055"/>
                    </a:lnTo>
                    <a:lnTo>
                      <a:pt x="659" y="1058"/>
                    </a:lnTo>
                    <a:lnTo>
                      <a:pt x="658" y="1061"/>
                    </a:lnTo>
                    <a:lnTo>
                      <a:pt x="658" y="1065"/>
                    </a:lnTo>
                    <a:lnTo>
                      <a:pt x="658" y="1069"/>
                    </a:lnTo>
                    <a:lnTo>
                      <a:pt x="658" y="1073"/>
                    </a:lnTo>
                    <a:lnTo>
                      <a:pt x="658" y="1077"/>
                    </a:lnTo>
                    <a:lnTo>
                      <a:pt x="657" y="1081"/>
                    </a:lnTo>
                    <a:lnTo>
                      <a:pt x="657" y="1085"/>
                    </a:lnTo>
                    <a:lnTo>
                      <a:pt x="656" y="1090"/>
                    </a:lnTo>
                    <a:lnTo>
                      <a:pt x="656" y="1095"/>
                    </a:lnTo>
                    <a:lnTo>
                      <a:pt x="655" y="1100"/>
                    </a:lnTo>
                    <a:lnTo>
                      <a:pt x="654" y="1105"/>
                    </a:lnTo>
                    <a:lnTo>
                      <a:pt x="653" y="1109"/>
                    </a:lnTo>
                    <a:lnTo>
                      <a:pt x="653" y="1114"/>
                    </a:lnTo>
                    <a:lnTo>
                      <a:pt x="652" y="1118"/>
                    </a:lnTo>
                    <a:lnTo>
                      <a:pt x="652" y="1123"/>
                    </a:lnTo>
                    <a:lnTo>
                      <a:pt x="651" y="1127"/>
                    </a:lnTo>
                    <a:lnTo>
                      <a:pt x="650" y="1132"/>
                    </a:lnTo>
                    <a:lnTo>
                      <a:pt x="650" y="1137"/>
                    </a:lnTo>
                    <a:lnTo>
                      <a:pt x="649" y="1141"/>
                    </a:lnTo>
                    <a:lnTo>
                      <a:pt x="649" y="1146"/>
                    </a:lnTo>
                    <a:lnTo>
                      <a:pt x="648" y="1150"/>
                    </a:lnTo>
                    <a:lnTo>
                      <a:pt x="647" y="1155"/>
                    </a:lnTo>
                    <a:lnTo>
                      <a:pt x="647" y="1159"/>
                    </a:lnTo>
                    <a:lnTo>
                      <a:pt x="646" y="1164"/>
                    </a:lnTo>
                    <a:lnTo>
                      <a:pt x="645" y="1168"/>
                    </a:lnTo>
                    <a:lnTo>
                      <a:pt x="645" y="1173"/>
                    </a:lnTo>
                    <a:lnTo>
                      <a:pt x="644" y="1177"/>
                    </a:lnTo>
                    <a:lnTo>
                      <a:pt x="643" y="1182"/>
                    </a:lnTo>
                    <a:lnTo>
                      <a:pt x="643" y="1186"/>
                    </a:lnTo>
                    <a:lnTo>
                      <a:pt x="642" y="1190"/>
                    </a:lnTo>
                    <a:lnTo>
                      <a:pt x="642" y="1194"/>
                    </a:lnTo>
                    <a:lnTo>
                      <a:pt x="641" y="1199"/>
                    </a:lnTo>
                    <a:lnTo>
                      <a:pt x="641" y="1203"/>
                    </a:lnTo>
                    <a:lnTo>
                      <a:pt x="640" y="1207"/>
                    </a:lnTo>
                    <a:lnTo>
                      <a:pt x="640" y="1211"/>
                    </a:lnTo>
                    <a:lnTo>
                      <a:pt x="639" y="1214"/>
                    </a:lnTo>
                    <a:lnTo>
                      <a:pt x="639" y="1218"/>
                    </a:lnTo>
                    <a:lnTo>
                      <a:pt x="638" y="1222"/>
                    </a:lnTo>
                    <a:lnTo>
                      <a:pt x="638" y="1225"/>
                    </a:lnTo>
                    <a:lnTo>
                      <a:pt x="638" y="1229"/>
                    </a:lnTo>
                    <a:lnTo>
                      <a:pt x="637" y="1232"/>
                    </a:lnTo>
                    <a:lnTo>
                      <a:pt x="637" y="1235"/>
                    </a:lnTo>
                    <a:lnTo>
                      <a:pt x="637" y="1238"/>
                    </a:lnTo>
                    <a:lnTo>
                      <a:pt x="636" y="1238"/>
                    </a:lnTo>
                    <a:lnTo>
                      <a:pt x="634" y="1238"/>
                    </a:lnTo>
                    <a:lnTo>
                      <a:pt x="633" y="1238"/>
                    </a:lnTo>
                    <a:lnTo>
                      <a:pt x="632" y="1237"/>
                    </a:lnTo>
                    <a:lnTo>
                      <a:pt x="631" y="1237"/>
                    </a:lnTo>
                    <a:lnTo>
                      <a:pt x="630" y="1237"/>
                    </a:lnTo>
                    <a:lnTo>
                      <a:pt x="628" y="1237"/>
                    </a:lnTo>
                    <a:lnTo>
                      <a:pt x="627" y="1237"/>
                    </a:lnTo>
                    <a:lnTo>
                      <a:pt x="626" y="1237"/>
                    </a:lnTo>
                    <a:lnTo>
                      <a:pt x="625" y="1237"/>
                    </a:lnTo>
                    <a:lnTo>
                      <a:pt x="624" y="1237"/>
                    </a:lnTo>
                    <a:lnTo>
                      <a:pt x="623" y="1237"/>
                    </a:lnTo>
                    <a:lnTo>
                      <a:pt x="621" y="1237"/>
                    </a:lnTo>
                    <a:lnTo>
                      <a:pt x="620" y="1237"/>
                    </a:lnTo>
                    <a:lnTo>
                      <a:pt x="619" y="1237"/>
                    </a:lnTo>
                    <a:lnTo>
                      <a:pt x="618" y="1237"/>
                    </a:lnTo>
                    <a:lnTo>
                      <a:pt x="617" y="1237"/>
                    </a:lnTo>
                    <a:lnTo>
                      <a:pt x="615" y="1238"/>
                    </a:lnTo>
                    <a:lnTo>
                      <a:pt x="614" y="1238"/>
                    </a:lnTo>
                    <a:lnTo>
                      <a:pt x="613" y="1238"/>
                    </a:lnTo>
                    <a:lnTo>
                      <a:pt x="611" y="1239"/>
                    </a:lnTo>
                    <a:lnTo>
                      <a:pt x="610" y="1239"/>
                    </a:lnTo>
                    <a:lnTo>
                      <a:pt x="608" y="1240"/>
                    </a:lnTo>
                    <a:lnTo>
                      <a:pt x="607" y="1241"/>
                    </a:lnTo>
                    <a:lnTo>
                      <a:pt x="605" y="1241"/>
                    </a:lnTo>
                    <a:lnTo>
                      <a:pt x="604" y="1242"/>
                    </a:lnTo>
                    <a:lnTo>
                      <a:pt x="602" y="1243"/>
                    </a:lnTo>
                    <a:lnTo>
                      <a:pt x="600" y="1244"/>
                    </a:lnTo>
                    <a:lnTo>
                      <a:pt x="598" y="1245"/>
                    </a:lnTo>
                    <a:lnTo>
                      <a:pt x="597" y="1246"/>
                    </a:lnTo>
                    <a:lnTo>
                      <a:pt x="595" y="1247"/>
                    </a:lnTo>
                    <a:lnTo>
                      <a:pt x="593" y="1248"/>
                    </a:lnTo>
                    <a:lnTo>
                      <a:pt x="590" y="1249"/>
                    </a:lnTo>
                    <a:lnTo>
                      <a:pt x="587" y="1251"/>
                    </a:lnTo>
                    <a:lnTo>
                      <a:pt x="584" y="1252"/>
                    </a:lnTo>
                    <a:lnTo>
                      <a:pt x="581" y="1254"/>
                    </a:lnTo>
                    <a:lnTo>
                      <a:pt x="579" y="1256"/>
                    </a:lnTo>
                    <a:lnTo>
                      <a:pt x="576" y="1258"/>
                    </a:lnTo>
                    <a:lnTo>
                      <a:pt x="574" y="1260"/>
                    </a:lnTo>
                    <a:lnTo>
                      <a:pt x="572" y="1262"/>
                    </a:lnTo>
                    <a:lnTo>
                      <a:pt x="569" y="1264"/>
                    </a:lnTo>
                    <a:lnTo>
                      <a:pt x="566" y="1266"/>
                    </a:lnTo>
                    <a:lnTo>
                      <a:pt x="564" y="1268"/>
                    </a:lnTo>
                    <a:lnTo>
                      <a:pt x="562" y="1271"/>
                    </a:lnTo>
                    <a:lnTo>
                      <a:pt x="560" y="1273"/>
                    </a:lnTo>
                    <a:lnTo>
                      <a:pt x="558" y="1276"/>
                    </a:lnTo>
                    <a:lnTo>
                      <a:pt x="556" y="1278"/>
                    </a:lnTo>
                    <a:lnTo>
                      <a:pt x="554" y="1280"/>
                    </a:lnTo>
                    <a:lnTo>
                      <a:pt x="552" y="1283"/>
                    </a:lnTo>
                    <a:lnTo>
                      <a:pt x="550" y="1285"/>
                    </a:lnTo>
                    <a:lnTo>
                      <a:pt x="548" y="1288"/>
                    </a:lnTo>
                    <a:lnTo>
                      <a:pt x="546" y="1290"/>
                    </a:lnTo>
                    <a:lnTo>
                      <a:pt x="543" y="1293"/>
                    </a:lnTo>
                    <a:lnTo>
                      <a:pt x="541" y="1295"/>
                    </a:lnTo>
                    <a:lnTo>
                      <a:pt x="539" y="1297"/>
                    </a:lnTo>
                    <a:lnTo>
                      <a:pt x="537" y="1299"/>
                    </a:lnTo>
                    <a:lnTo>
                      <a:pt x="534" y="1302"/>
                    </a:lnTo>
                    <a:lnTo>
                      <a:pt x="532" y="1304"/>
                    </a:lnTo>
                    <a:lnTo>
                      <a:pt x="530" y="1305"/>
                    </a:lnTo>
                    <a:lnTo>
                      <a:pt x="527" y="1307"/>
                    </a:lnTo>
                    <a:lnTo>
                      <a:pt x="524" y="1309"/>
                    </a:lnTo>
                    <a:lnTo>
                      <a:pt x="522" y="1310"/>
                    </a:lnTo>
                    <a:lnTo>
                      <a:pt x="519" y="1312"/>
                    </a:lnTo>
                    <a:lnTo>
                      <a:pt x="516" y="1313"/>
                    </a:lnTo>
                    <a:lnTo>
                      <a:pt x="505" y="1318"/>
                    </a:lnTo>
                    <a:lnTo>
                      <a:pt x="494" y="1323"/>
                    </a:lnTo>
                    <a:lnTo>
                      <a:pt x="483" y="1328"/>
                    </a:lnTo>
                    <a:lnTo>
                      <a:pt x="471" y="1332"/>
                    </a:lnTo>
                    <a:lnTo>
                      <a:pt x="460" y="1336"/>
                    </a:lnTo>
                    <a:lnTo>
                      <a:pt x="449" y="1340"/>
                    </a:lnTo>
                    <a:lnTo>
                      <a:pt x="437" y="1344"/>
                    </a:lnTo>
                    <a:lnTo>
                      <a:pt x="425" y="1347"/>
                    </a:lnTo>
                    <a:lnTo>
                      <a:pt x="414" y="1351"/>
                    </a:lnTo>
                    <a:lnTo>
                      <a:pt x="402" y="1354"/>
                    </a:lnTo>
                    <a:lnTo>
                      <a:pt x="390" y="1357"/>
                    </a:lnTo>
                    <a:lnTo>
                      <a:pt x="378" y="1360"/>
                    </a:lnTo>
                    <a:lnTo>
                      <a:pt x="366" y="1362"/>
                    </a:lnTo>
                    <a:lnTo>
                      <a:pt x="354" y="1365"/>
                    </a:lnTo>
                    <a:lnTo>
                      <a:pt x="342" y="1368"/>
                    </a:lnTo>
                    <a:lnTo>
                      <a:pt x="329" y="1370"/>
                    </a:lnTo>
                    <a:lnTo>
                      <a:pt x="317" y="1373"/>
                    </a:lnTo>
                    <a:lnTo>
                      <a:pt x="305" y="1376"/>
                    </a:lnTo>
                    <a:lnTo>
                      <a:pt x="293" y="1378"/>
                    </a:lnTo>
                    <a:lnTo>
                      <a:pt x="281" y="1381"/>
                    </a:lnTo>
                    <a:lnTo>
                      <a:pt x="269" y="1384"/>
                    </a:lnTo>
                    <a:lnTo>
                      <a:pt x="257" y="1387"/>
                    </a:lnTo>
                    <a:lnTo>
                      <a:pt x="245" y="1390"/>
                    </a:lnTo>
                    <a:lnTo>
                      <a:pt x="233" y="1393"/>
                    </a:lnTo>
                    <a:lnTo>
                      <a:pt x="222" y="1396"/>
                    </a:lnTo>
                    <a:lnTo>
                      <a:pt x="210" y="1400"/>
                    </a:lnTo>
                    <a:lnTo>
                      <a:pt x="199" y="1404"/>
                    </a:lnTo>
                    <a:lnTo>
                      <a:pt x="187" y="1408"/>
                    </a:lnTo>
                    <a:lnTo>
                      <a:pt x="176" y="1412"/>
                    </a:lnTo>
                    <a:lnTo>
                      <a:pt x="165" y="1417"/>
                    </a:lnTo>
                    <a:lnTo>
                      <a:pt x="154" y="1421"/>
                    </a:lnTo>
                    <a:lnTo>
                      <a:pt x="143" y="1426"/>
                    </a:lnTo>
                    <a:lnTo>
                      <a:pt x="0" y="1495"/>
                    </a:lnTo>
                    <a:lnTo>
                      <a:pt x="0" y="2302"/>
                    </a:lnTo>
                    <a:lnTo>
                      <a:pt x="2041" y="2302"/>
                    </a:lnTo>
                    <a:lnTo>
                      <a:pt x="2042" y="1607"/>
                    </a:lnTo>
                    <a:lnTo>
                      <a:pt x="2041" y="1605"/>
                    </a:lnTo>
                    <a:lnTo>
                      <a:pt x="2039" y="1604"/>
                    </a:lnTo>
                    <a:lnTo>
                      <a:pt x="2037" y="1602"/>
                    </a:lnTo>
                    <a:lnTo>
                      <a:pt x="2036" y="1600"/>
                    </a:lnTo>
                    <a:lnTo>
                      <a:pt x="2034" y="1598"/>
                    </a:lnTo>
                    <a:lnTo>
                      <a:pt x="2032" y="1596"/>
                    </a:lnTo>
                    <a:lnTo>
                      <a:pt x="2030" y="1594"/>
                    </a:lnTo>
                    <a:lnTo>
                      <a:pt x="2028" y="1591"/>
                    </a:lnTo>
                    <a:lnTo>
                      <a:pt x="2026" y="1589"/>
                    </a:lnTo>
                    <a:lnTo>
                      <a:pt x="2024" y="1587"/>
                    </a:lnTo>
                    <a:lnTo>
                      <a:pt x="2022" y="1585"/>
                    </a:lnTo>
                    <a:lnTo>
                      <a:pt x="2020" y="1583"/>
                    </a:lnTo>
                    <a:lnTo>
                      <a:pt x="2018" y="1581"/>
                    </a:lnTo>
                    <a:lnTo>
                      <a:pt x="2016" y="1579"/>
                    </a:lnTo>
                    <a:lnTo>
                      <a:pt x="2014" y="1577"/>
                    </a:lnTo>
                    <a:lnTo>
                      <a:pt x="2012" y="1574"/>
                    </a:lnTo>
                    <a:lnTo>
                      <a:pt x="2009" y="1572"/>
                    </a:lnTo>
                    <a:lnTo>
                      <a:pt x="2007" y="1570"/>
                    </a:lnTo>
                    <a:lnTo>
                      <a:pt x="2005" y="1569"/>
                    </a:lnTo>
                    <a:lnTo>
                      <a:pt x="2003" y="1567"/>
                    </a:lnTo>
                    <a:lnTo>
                      <a:pt x="2001" y="1565"/>
                    </a:lnTo>
                    <a:lnTo>
                      <a:pt x="1998" y="1563"/>
                    </a:lnTo>
                    <a:lnTo>
                      <a:pt x="1996" y="1561"/>
                    </a:lnTo>
                    <a:lnTo>
                      <a:pt x="1994" y="1560"/>
                    </a:lnTo>
                    <a:lnTo>
                      <a:pt x="1992" y="1558"/>
                    </a:lnTo>
                    <a:lnTo>
                      <a:pt x="1990" y="1557"/>
                    </a:lnTo>
                    <a:lnTo>
                      <a:pt x="1987" y="1556"/>
                    </a:lnTo>
                    <a:lnTo>
                      <a:pt x="1985" y="1554"/>
                    </a:lnTo>
                    <a:lnTo>
                      <a:pt x="1983" y="1553"/>
                    </a:lnTo>
                    <a:lnTo>
                      <a:pt x="1981" y="1552"/>
                    </a:lnTo>
                    <a:lnTo>
                      <a:pt x="1979" y="1552"/>
                    </a:lnTo>
                    <a:lnTo>
                      <a:pt x="1977" y="1551"/>
                    </a:lnTo>
                    <a:lnTo>
                      <a:pt x="1592" y="1370"/>
                    </a:lnTo>
                    <a:lnTo>
                      <a:pt x="1510" y="1325"/>
                    </a:lnTo>
                    <a:lnTo>
                      <a:pt x="1505" y="1323"/>
                    </a:lnTo>
                    <a:lnTo>
                      <a:pt x="1501" y="1320"/>
                    </a:lnTo>
                    <a:lnTo>
                      <a:pt x="1496" y="1317"/>
                    </a:lnTo>
                    <a:lnTo>
                      <a:pt x="1491" y="1314"/>
                    </a:lnTo>
                    <a:lnTo>
                      <a:pt x="1486" y="1310"/>
                    </a:lnTo>
                    <a:lnTo>
                      <a:pt x="1481" y="1307"/>
                    </a:lnTo>
                    <a:lnTo>
                      <a:pt x="1476" y="1303"/>
                    </a:lnTo>
                    <a:lnTo>
                      <a:pt x="1470" y="1299"/>
                    </a:lnTo>
                    <a:lnTo>
                      <a:pt x="1465" y="1295"/>
                    </a:lnTo>
                    <a:lnTo>
                      <a:pt x="1460" y="1291"/>
                    </a:lnTo>
                    <a:lnTo>
                      <a:pt x="1455" y="1287"/>
                    </a:lnTo>
                    <a:lnTo>
                      <a:pt x="1449" y="1283"/>
                    </a:lnTo>
                    <a:lnTo>
                      <a:pt x="1444" y="1279"/>
                    </a:lnTo>
                    <a:lnTo>
                      <a:pt x="1439" y="1275"/>
                    </a:lnTo>
                    <a:lnTo>
                      <a:pt x="1433" y="1271"/>
                    </a:lnTo>
                    <a:lnTo>
                      <a:pt x="1428" y="1268"/>
                    </a:lnTo>
                    <a:lnTo>
                      <a:pt x="1422" y="1264"/>
                    </a:lnTo>
                    <a:lnTo>
                      <a:pt x="1417" y="1261"/>
                    </a:lnTo>
                    <a:lnTo>
                      <a:pt x="1411" y="1258"/>
                    </a:lnTo>
                    <a:lnTo>
                      <a:pt x="1405" y="1255"/>
                    </a:lnTo>
                    <a:lnTo>
                      <a:pt x="1400" y="1253"/>
                    </a:lnTo>
                    <a:lnTo>
                      <a:pt x="1394" y="1251"/>
                    </a:lnTo>
                    <a:lnTo>
                      <a:pt x="1388" y="1249"/>
                    </a:lnTo>
                    <a:lnTo>
                      <a:pt x="1382" y="1248"/>
                    </a:lnTo>
                    <a:lnTo>
                      <a:pt x="1376" y="1247"/>
                    </a:lnTo>
                    <a:lnTo>
                      <a:pt x="1371" y="1247"/>
                    </a:lnTo>
                    <a:lnTo>
                      <a:pt x="1365" y="1247"/>
                    </a:lnTo>
                    <a:lnTo>
                      <a:pt x="1359" y="1248"/>
                    </a:lnTo>
                    <a:lnTo>
                      <a:pt x="1353" y="1249"/>
                    </a:lnTo>
                    <a:lnTo>
                      <a:pt x="1346" y="1251"/>
                    </a:lnTo>
                    <a:lnTo>
                      <a:pt x="1340" y="1254"/>
                    </a:lnTo>
                    <a:lnTo>
                      <a:pt x="1334" y="1257"/>
                    </a:lnTo>
                    <a:lnTo>
                      <a:pt x="1332" y="1254"/>
                    </a:lnTo>
                    <a:lnTo>
                      <a:pt x="1331" y="1251"/>
                    </a:lnTo>
                    <a:lnTo>
                      <a:pt x="1329" y="1248"/>
                    </a:lnTo>
                    <a:lnTo>
                      <a:pt x="1328" y="1245"/>
                    </a:lnTo>
                    <a:lnTo>
                      <a:pt x="1326" y="1241"/>
                    </a:lnTo>
                    <a:lnTo>
                      <a:pt x="1325" y="1238"/>
                    </a:lnTo>
                    <a:lnTo>
                      <a:pt x="1323" y="1234"/>
                    </a:lnTo>
                    <a:lnTo>
                      <a:pt x="1322" y="1230"/>
                    </a:lnTo>
                    <a:lnTo>
                      <a:pt x="1321" y="1227"/>
                    </a:lnTo>
                    <a:lnTo>
                      <a:pt x="1320" y="1223"/>
                    </a:lnTo>
                    <a:lnTo>
                      <a:pt x="1318" y="1219"/>
                    </a:lnTo>
                    <a:lnTo>
                      <a:pt x="1317" y="1215"/>
                    </a:lnTo>
                    <a:lnTo>
                      <a:pt x="1316" y="1211"/>
                    </a:lnTo>
                    <a:lnTo>
                      <a:pt x="1315" y="1207"/>
                    </a:lnTo>
                    <a:lnTo>
                      <a:pt x="1314" y="1204"/>
                    </a:lnTo>
                    <a:lnTo>
                      <a:pt x="1313" y="1200"/>
                    </a:lnTo>
                    <a:lnTo>
                      <a:pt x="1312" y="1196"/>
                    </a:lnTo>
                    <a:lnTo>
                      <a:pt x="1311" y="1193"/>
                    </a:lnTo>
                    <a:lnTo>
                      <a:pt x="1310" y="1190"/>
                    </a:lnTo>
                    <a:lnTo>
                      <a:pt x="1309" y="1187"/>
                    </a:lnTo>
                    <a:lnTo>
                      <a:pt x="1308" y="1184"/>
                    </a:lnTo>
                    <a:lnTo>
                      <a:pt x="1307" y="1181"/>
                    </a:lnTo>
                    <a:lnTo>
                      <a:pt x="1306" y="1178"/>
                    </a:lnTo>
                    <a:lnTo>
                      <a:pt x="1305" y="1176"/>
                    </a:lnTo>
                    <a:lnTo>
                      <a:pt x="1304" y="1174"/>
                    </a:lnTo>
                    <a:lnTo>
                      <a:pt x="1303" y="1172"/>
                    </a:lnTo>
                    <a:lnTo>
                      <a:pt x="1302" y="1171"/>
                    </a:lnTo>
                    <a:lnTo>
                      <a:pt x="1301" y="1170"/>
                    </a:lnTo>
                    <a:lnTo>
                      <a:pt x="1300" y="1169"/>
                    </a:lnTo>
                    <a:lnTo>
                      <a:pt x="1299" y="1169"/>
                    </a:lnTo>
                    <a:lnTo>
                      <a:pt x="1298" y="1169"/>
                    </a:lnTo>
                    <a:lnTo>
                      <a:pt x="1297" y="1169"/>
                    </a:lnTo>
                    <a:lnTo>
                      <a:pt x="1301" y="1162"/>
                    </a:lnTo>
                    <a:lnTo>
                      <a:pt x="1306" y="1155"/>
                    </a:lnTo>
                    <a:lnTo>
                      <a:pt x="1310" y="1148"/>
                    </a:lnTo>
                    <a:lnTo>
                      <a:pt x="1314" y="1142"/>
                    </a:lnTo>
                    <a:lnTo>
                      <a:pt x="1317" y="1135"/>
                    </a:lnTo>
                    <a:lnTo>
                      <a:pt x="1321" y="1129"/>
                    </a:lnTo>
                    <a:lnTo>
                      <a:pt x="1324" y="1122"/>
                    </a:lnTo>
                    <a:lnTo>
                      <a:pt x="1328" y="1116"/>
                    </a:lnTo>
                    <a:lnTo>
                      <a:pt x="1331" y="1110"/>
                    </a:lnTo>
                    <a:lnTo>
                      <a:pt x="1334" y="1104"/>
                    </a:lnTo>
                    <a:lnTo>
                      <a:pt x="1336" y="1098"/>
                    </a:lnTo>
                    <a:lnTo>
                      <a:pt x="1339" y="1092"/>
                    </a:lnTo>
                    <a:lnTo>
                      <a:pt x="1342" y="1087"/>
                    </a:lnTo>
                    <a:lnTo>
                      <a:pt x="1344" y="1081"/>
                    </a:lnTo>
                    <a:lnTo>
                      <a:pt x="1347" y="1076"/>
                    </a:lnTo>
                    <a:lnTo>
                      <a:pt x="1349" y="1070"/>
                    </a:lnTo>
                    <a:lnTo>
                      <a:pt x="1351" y="1065"/>
                    </a:lnTo>
                    <a:lnTo>
                      <a:pt x="1353" y="1060"/>
                    </a:lnTo>
                    <a:lnTo>
                      <a:pt x="1356" y="1055"/>
                    </a:lnTo>
                    <a:lnTo>
                      <a:pt x="1358" y="1050"/>
                    </a:lnTo>
                    <a:lnTo>
                      <a:pt x="1360" y="1045"/>
                    </a:lnTo>
                    <a:lnTo>
                      <a:pt x="1362" y="1040"/>
                    </a:lnTo>
                    <a:lnTo>
                      <a:pt x="1364" y="1035"/>
                    </a:lnTo>
                    <a:lnTo>
                      <a:pt x="1366" y="1030"/>
                    </a:lnTo>
                    <a:lnTo>
                      <a:pt x="1368" y="1025"/>
                    </a:lnTo>
                    <a:lnTo>
                      <a:pt x="1370" y="1021"/>
                    </a:lnTo>
                    <a:lnTo>
                      <a:pt x="1372" y="1016"/>
                    </a:lnTo>
                    <a:lnTo>
                      <a:pt x="1374" y="1012"/>
                    </a:lnTo>
                    <a:lnTo>
                      <a:pt x="1376" y="1007"/>
                    </a:lnTo>
                    <a:lnTo>
                      <a:pt x="1378" y="1003"/>
                    </a:lnTo>
                    <a:lnTo>
                      <a:pt x="1380" y="999"/>
                    </a:lnTo>
                    <a:lnTo>
                      <a:pt x="1383" y="995"/>
                    </a:lnTo>
                    <a:lnTo>
                      <a:pt x="1385" y="992"/>
                    </a:lnTo>
                    <a:lnTo>
                      <a:pt x="1388" y="989"/>
                    </a:lnTo>
                    <a:lnTo>
                      <a:pt x="1390" y="987"/>
                    </a:lnTo>
                    <a:lnTo>
                      <a:pt x="1392" y="984"/>
                    </a:lnTo>
                    <a:lnTo>
                      <a:pt x="1394" y="982"/>
                    </a:lnTo>
                    <a:lnTo>
                      <a:pt x="1397" y="980"/>
                    </a:lnTo>
                    <a:lnTo>
                      <a:pt x="1399" y="977"/>
                    </a:lnTo>
                    <a:lnTo>
                      <a:pt x="1400" y="975"/>
                    </a:lnTo>
                    <a:lnTo>
                      <a:pt x="1402" y="973"/>
                    </a:lnTo>
                    <a:lnTo>
                      <a:pt x="1404" y="971"/>
                    </a:lnTo>
                    <a:lnTo>
                      <a:pt x="1406" y="969"/>
                    </a:lnTo>
                    <a:lnTo>
                      <a:pt x="1407" y="967"/>
                    </a:lnTo>
                    <a:lnTo>
                      <a:pt x="1409" y="965"/>
                    </a:lnTo>
                    <a:lnTo>
                      <a:pt x="1410" y="963"/>
                    </a:lnTo>
                    <a:lnTo>
                      <a:pt x="1412" y="962"/>
                    </a:lnTo>
                    <a:lnTo>
                      <a:pt x="1413" y="960"/>
                    </a:lnTo>
                    <a:lnTo>
                      <a:pt x="1414" y="957"/>
                    </a:lnTo>
                    <a:lnTo>
                      <a:pt x="1415" y="956"/>
                    </a:lnTo>
                    <a:lnTo>
                      <a:pt x="1416" y="954"/>
                    </a:lnTo>
                    <a:lnTo>
                      <a:pt x="1417" y="952"/>
                    </a:lnTo>
                    <a:lnTo>
                      <a:pt x="1418" y="951"/>
                    </a:lnTo>
                    <a:lnTo>
                      <a:pt x="1419" y="949"/>
                    </a:lnTo>
                    <a:lnTo>
                      <a:pt x="1420" y="947"/>
                    </a:lnTo>
                    <a:lnTo>
                      <a:pt x="1421" y="946"/>
                    </a:lnTo>
                    <a:lnTo>
                      <a:pt x="1421" y="944"/>
                    </a:lnTo>
                    <a:lnTo>
                      <a:pt x="1422" y="942"/>
                    </a:lnTo>
                    <a:lnTo>
                      <a:pt x="1423" y="941"/>
                    </a:lnTo>
                    <a:lnTo>
                      <a:pt x="1423" y="939"/>
                    </a:lnTo>
                    <a:lnTo>
                      <a:pt x="1424" y="937"/>
                    </a:lnTo>
                    <a:lnTo>
                      <a:pt x="1424" y="936"/>
                    </a:lnTo>
                    <a:lnTo>
                      <a:pt x="1424" y="934"/>
                    </a:lnTo>
                    <a:lnTo>
                      <a:pt x="1425" y="932"/>
                    </a:lnTo>
                    <a:lnTo>
                      <a:pt x="1430" y="929"/>
                    </a:lnTo>
                    <a:lnTo>
                      <a:pt x="1434" y="925"/>
                    </a:lnTo>
                    <a:lnTo>
                      <a:pt x="1439" y="922"/>
                    </a:lnTo>
                    <a:lnTo>
                      <a:pt x="1443" y="918"/>
                    </a:lnTo>
                    <a:lnTo>
                      <a:pt x="1447" y="913"/>
                    </a:lnTo>
                    <a:lnTo>
                      <a:pt x="1450" y="909"/>
                    </a:lnTo>
                    <a:lnTo>
                      <a:pt x="1453" y="904"/>
                    </a:lnTo>
                    <a:lnTo>
                      <a:pt x="1456" y="899"/>
                    </a:lnTo>
                    <a:lnTo>
                      <a:pt x="1459" y="894"/>
                    </a:lnTo>
                    <a:lnTo>
                      <a:pt x="1462" y="889"/>
                    </a:lnTo>
                    <a:lnTo>
                      <a:pt x="1464" y="884"/>
                    </a:lnTo>
                    <a:lnTo>
                      <a:pt x="1467" y="879"/>
                    </a:lnTo>
                    <a:lnTo>
                      <a:pt x="1469" y="873"/>
                    </a:lnTo>
                    <a:lnTo>
                      <a:pt x="1471" y="868"/>
                    </a:lnTo>
                    <a:lnTo>
                      <a:pt x="1473" y="862"/>
                    </a:lnTo>
                    <a:lnTo>
                      <a:pt x="1476" y="857"/>
                    </a:lnTo>
                    <a:lnTo>
                      <a:pt x="1478" y="851"/>
                    </a:lnTo>
                    <a:lnTo>
                      <a:pt x="1481" y="846"/>
                    </a:lnTo>
                    <a:lnTo>
                      <a:pt x="1483" y="840"/>
                    </a:lnTo>
                    <a:lnTo>
                      <a:pt x="1485" y="835"/>
                    </a:lnTo>
                    <a:lnTo>
                      <a:pt x="1487" y="830"/>
                    </a:lnTo>
                    <a:lnTo>
                      <a:pt x="1490" y="824"/>
                    </a:lnTo>
                    <a:lnTo>
                      <a:pt x="1492" y="819"/>
                    </a:lnTo>
                    <a:lnTo>
                      <a:pt x="1495" y="814"/>
                    </a:lnTo>
                    <a:lnTo>
                      <a:pt x="1498" y="809"/>
                    </a:lnTo>
                    <a:lnTo>
                      <a:pt x="1501" y="805"/>
                    </a:lnTo>
                    <a:lnTo>
                      <a:pt x="1505" y="800"/>
                    </a:lnTo>
                    <a:lnTo>
                      <a:pt x="1508" y="796"/>
                    </a:lnTo>
                    <a:lnTo>
                      <a:pt x="1512" y="792"/>
                    </a:lnTo>
                    <a:lnTo>
                      <a:pt x="1517" y="788"/>
                    </a:lnTo>
                    <a:lnTo>
                      <a:pt x="1521" y="785"/>
                    </a:lnTo>
                    <a:lnTo>
                      <a:pt x="1526" y="782"/>
                    </a:lnTo>
                    <a:lnTo>
                      <a:pt x="1527" y="780"/>
                    </a:lnTo>
                    <a:lnTo>
                      <a:pt x="1527" y="778"/>
                    </a:lnTo>
                    <a:lnTo>
                      <a:pt x="1527" y="776"/>
                    </a:lnTo>
                    <a:lnTo>
                      <a:pt x="1528" y="774"/>
                    </a:lnTo>
                    <a:lnTo>
                      <a:pt x="1528" y="772"/>
                    </a:lnTo>
                    <a:lnTo>
                      <a:pt x="1528" y="770"/>
                    </a:lnTo>
                    <a:lnTo>
                      <a:pt x="1529" y="769"/>
                    </a:lnTo>
                    <a:lnTo>
                      <a:pt x="1529" y="767"/>
                    </a:lnTo>
                    <a:lnTo>
                      <a:pt x="1529" y="765"/>
                    </a:lnTo>
                    <a:lnTo>
                      <a:pt x="1529" y="764"/>
                    </a:lnTo>
                    <a:lnTo>
                      <a:pt x="1529" y="762"/>
                    </a:lnTo>
                    <a:lnTo>
                      <a:pt x="1529" y="760"/>
                    </a:lnTo>
                    <a:lnTo>
                      <a:pt x="1529" y="759"/>
                    </a:lnTo>
                    <a:lnTo>
                      <a:pt x="1529" y="757"/>
                    </a:lnTo>
                    <a:lnTo>
                      <a:pt x="1529" y="756"/>
                    </a:lnTo>
                    <a:lnTo>
                      <a:pt x="1529" y="754"/>
                    </a:lnTo>
                    <a:lnTo>
                      <a:pt x="1529" y="753"/>
                    </a:lnTo>
                    <a:lnTo>
                      <a:pt x="1528" y="751"/>
                    </a:lnTo>
                    <a:lnTo>
                      <a:pt x="1528" y="750"/>
                    </a:lnTo>
                    <a:lnTo>
                      <a:pt x="1528" y="748"/>
                    </a:lnTo>
                    <a:lnTo>
                      <a:pt x="1527" y="747"/>
                    </a:lnTo>
                    <a:lnTo>
                      <a:pt x="1527" y="745"/>
                    </a:lnTo>
                    <a:lnTo>
                      <a:pt x="1527" y="744"/>
                    </a:lnTo>
                    <a:lnTo>
                      <a:pt x="1526" y="742"/>
                    </a:lnTo>
                    <a:lnTo>
                      <a:pt x="1525" y="741"/>
                    </a:lnTo>
                    <a:lnTo>
                      <a:pt x="1525" y="739"/>
                    </a:lnTo>
                    <a:lnTo>
                      <a:pt x="1524" y="737"/>
                    </a:lnTo>
                    <a:lnTo>
                      <a:pt x="1523" y="736"/>
                    </a:lnTo>
                    <a:lnTo>
                      <a:pt x="1522" y="734"/>
                    </a:lnTo>
                    <a:lnTo>
                      <a:pt x="1521" y="733"/>
                    </a:lnTo>
                    <a:lnTo>
                      <a:pt x="1520" y="731"/>
                    </a:lnTo>
                    <a:lnTo>
                      <a:pt x="1519" y="729"/>
                    </a:lnTo>
                    <a:lnTo>
                      <a:pt x="1556" y="686"/>
                    </a:lnTo>
                    <a:lnTo>
                      <a:pt x="1556" y="684"/>
                    </a:lnTo>
                    <a:lnTo>
                      <a:pt x="1556" y="682"/>
                    </a:lnTo>
                    <a:lnTo>
                      <a:pt x="1555" y="680"/>
                    </a:lnTo>
                    <a:lnTo>
                      <a:pt x="1555" y="678"/>
                    </a:lnTo>
                    <a:lnTo>
                      <a:pt x="1555" y="676"/>
                    </a:lnTo>
                    <a:lnTo>
                      <a:pt x="1555" y="674"/>
                    </a:lnTo>
                    <a:lnTo>
                      <a:pt x="1554" y="673"/>
                    </a:lnTo>
                    <a:lnTo>
                      <a:pt x="1554" y="671"/>
                    </a:lnTo>
                    <a:lnTo>
                      <a:pt x="1554" y="670"/>
                    </a:lnTo>
                    <a:lnTo>
                      <a:pt x="1553" y="669"/>
                    </a:lnTo>
                    <a:lnTo>
                      <a:pt x="1553" y="667"/>
                    </a:lnTo>
                    <a:lnTo>
                      <a:pt x="1553" y="666"/>
                    </a:lnTo>
                    <a:lnTo>
                      <a:pt x="1553" y="665"/>
                    </a:lnTo>
                    <a:lnTo>
                      <a:pt x="1552" y="664"/>
                    </a:lnTo>
                    <a:lnTo>
                      <a:pt x="1552" y="663"/>
                    </a:lnTo>
                    <a:lnTo>
                      <a:pt x="1552" y="662"/>
                    </a:lnTo>
                    <a:lnTo>
                      <a:pt x="1552" y="661"/>
                    </a:lnTo>
                    <a:lnTo>
                      <a:pt x="1552" y="660"/>
                    </a:lnTo>
                    <a:lnTo>
                      <a:pt x="1552" y="658"/>
                    </a:lnTo>
                    <a:lnTo>
                      <a:pt x="1552" y="657"/>
                    </a:lnTo>
                    <a:lnTo>
                      <a:pt x="1553" y="656"/>
                    </a:lnTo>
                    <a:lnTo>
                      <a:pt x="1553" y="655"/>
                    </a:lnTo>
                    <a:lnTo>
                      <a:pt x="1554" y="654"/>
                    </a:lnTo>
                    <a:lnTo>
                      <a:pt x="1554" y="652"/>
                    </a:lnTo>
                    <a:lnTo>
                      <a:pt x="1555" y="651"/>
                    </a:lnTo>
                    <a:lnTo>
                      <a:pt x="1556" y="649"/>
                    </a:lnTo>
                    <a:lnTo>
                      <a:pt x="1557" y="648"/>
                    </a:lnTo>
                    <a:lnTo>
                      <a:pt x="1558" y="646"/>
                    </a:lnTo>
                    <a:lnTo>
                      <a:pt x="1560" y="644"/>
                    </a:lnTo>
                    <a:lnTo>
                      <a:pt x="1561" y="642"/>
                    </a:lnTo>
                    <a:lnTo>
                      <a:pt x="1563" y="640"/>
                    </a:lnTo>
                    <a:lnTo>
                      <a:pt x="1565" y="638"/>
                    </a:lnTo>
                    <a:lnTo>
                      <a:pt x="1565" y="634"/>
                    </a:lnTo>
                    <a:lnTo>
                      <a:pt x="1564" y="630"/>
                    </a:lnTo>
                    <a:lnTo>
                      <a:pt x="1564" y="626"/>
                    </a:lnTo>
                    <a:lnTo>
                      <a:pt x="1563" y="622"/>
                    </a:lnTo>
                    <a:lnTo>
                      <a:pt x="1562" y="619"/>
                    </a:lnTo>
                    <a:lnTo>
                      <a:pt x="1561" y="615"/>
                    </a:lnTo>
                    <a:lnTo>
                      <a:pt x="1559" y="612"/>
                    </a:lnTo>
                    <a:lnTo>
                      <a:pt x="1558" y="608"/>
                    </a:lnTo>
                    <a:lnTo>
                      <a:pt x="1556" y="605"/>
                    </a:lnTo>
                    <a:lnTo>
                      <a:pt x="1555" y="601"/>
                    </a:lnTo>
                    <a:lnTo>
                      <a:pt x="1553" y="598"/>
                    </a:lnTo>
                    <a:lnTo>
                      <a:pt x="1551" y="595"/>
                    </a:lnTo>
                    <a:lnTo>
                      <a:pt x="1549" y="592"/>
                    </a:lnTo>
                    <a:lnTo>
                      <a:pt x="1547" y="588"/>
                    </a:lnTo>
                    <a:lnTo>
                      <a:pt x="1545" y="585"/>
                    </a:lnTo>
                    <a:lnTo>
                      <a:pt x="1543" y="582"/>
                    </a:lnTo>
                    <a:lnTo>
                      <a:pt x="1541" y="579"/>
                    </a:lnTo>
                    <a:lnTo>
                      <a:pt x="1539" y="576"/>
                    </a:lnTo>
                    <a:lnTo>
                      <a:pt x="1537" y="571"/>
                    </a:lnTo>
                    <a:lnTo>
                      <a:pt x="1535" y="568"/>
                    </a:lnTo>
                    <a:lnTo>
                      <a:pt x="1533" y="565"/>
                    </a:lnTo>
                    <a:lnTo>
                      <a:pt x="1531" y="562"/>
                    </a:lnTo>
                    <a:lnTo>
                      <a:pt x="1529" y="558"/>
                    </a:lnTo>
                    <a:lnTo>
                      <a:pt x="1528" y="555"/>
                    </a:lnTo>
                    <a:lnTo>
                      <a:pt x="1526" y="551"/>
                    </a:lnTo>
                    <a:lnTo>
                      <a:pt x="1525" y="548"/>
                    </a:lnTo>
                    <a:lnTo>
                      <a:pt x="1524" y="544"/>
                    </a:lnTo>
                    <a:lnTo>
                      <a:pt x="1523" y="541"/>
                    </a:lnTo>
                    <a:lnTo>
                      <a:pt x="1522" y="537"/>
                    </a:lnTo>
                    <a:lnTo>
                      <a:pt x="1521" y="533"/>
                    </a:lnTo>
                    <a:lnTo>
                      <a:pt x="1521" y="529"/>
                    </a:lnTo>
                    <a:lnTo>
                      <a:pt x="1521" y="525"/>
                    </a:lnTo>
                    <a:lnTo>
                      <a:pt x="1519" y="524"/>
                    </a:lnTo>
                    <a:lnTo>
                      <a:pt x="1518" y="523"/>
                    </a:lnTo>
                    <a:lnTo>
                      <a:pt x="1516" y="522"/>
                    </a:lnTo>
                    <a:lnTo>
                      <a:pt x="1515" y="520"/>
                    </a:lnTo>
                    <a:lnTo>
                      <a:pt x="1514" y="518"/>
                    </a:lnTo>
                    <a:lnTo>
                      <a:pt x="1512" y="516"/>
                    </a:lnTo>
                    <a:lnTo>
                      <a:pt x="1511" y="513"/>
                    </a:lnTo>
                    <a:lnTo>
                      <a:pt x="1510" y="510"/>
                    </a:lnTo>
                    <a:lnTo>
                      <a:pt x="1508" y="507"/>
                    </a:lnTo>
                    <a:lnTo>
                      <a:pt x="1507" y="504"/>
                    </a:lnTo>
                    <a:lnTo>
                      <a:pt x="1506" y="501"/>
                    </a:lnTo>
                    <a:lnTo>
                      <a:pt x="1505" y="497"/>
                    </a:lnTo>
                    <a:lnTo>
                      <a:pt x="1504" y="494"/>
                    </a:lnTo>
                    <a:lnTo>
                      <a:pt x="1503" y="490"/>
                    </a:lnTo>
                    <a:lnTo>
                      <a:pt x="1502" y="486"/>
                    </a:lnTo>
                    <a:lnTo>
                      <a:pt x="1501" y="482"/>
                    </a:lnTo>
                    <a:lnTo>
                      <a:pt x="1500" y="478"/>
                    </a:lnTo>
                    <a:lnTo>
                      <a:pt x="1499" y="474"/>
                    </a:lnTo>
                    <a:lnTo>
                      <a:pt x="1499" y="470"/>
                    </a:lnTo>
                    <a:lnTo>
                      <a:pt x="1498" y="466"/>
                    </a:lnTo>
                    <a:lnTo>
                      <a:pt x="1497" y="462"/>
                    </a:lnTo>
                    <a:lnTo>
                      <a:pt x="1497" y="458"/>
                    </a:lnTo>
                    <a:lnTo>
                      <a:pt x="1496" y="454"/>
                    </a:lnTo>
                    <a:lnTo>
                      <a:pt x="1496" y="450"/>
                    </a:lnTo>
                    <a:lnTo>
                      <a:pt x="1495" y="447"/>
                    </a:lnTo>
                    <a:lnTo>
                      <a:pt x="1495" y="443"/>
                    </a:lnTo>
                    <a:lnTo>
                      <a:pt x="1494" y="440"/>
                    </a:lnTo>
                    <a:lnTo>
                      <a:pt x="1494" y="436"/>
                    </a:lnTo>
                    <a:lnTo>
                      <a:pt x="1494" y="433"/>
                    </a:lnTo>
                    <a:lnTo>
                      <a:pt x="1494" y="430"/>
                    </a:lnTo>
                    <a:lnTo>
                      <a:pt x="1494" y="427"/>
                    </a:lnTo>
                    <a:lnTo>
                      <a:pt x="1494" y="425"/>
                    </a:lnTo>
                    <a:lnTo>
                      <a:pt x="1460" y="219"/>
                    </a:lnTo>
                    <a:lnTo>
                      <a:pt x="1646" y="209"/>
                    </a:lnTo>
                    <a:lnTo>
                      <a:pt x="1645" y="211"/>
                    </a:lnTo>
                    <a:lnTo>
                      <a:pt x="1645" y="213"/>
                    </a:lnTo>
                    <a:lnTo>
                      <a:pt x="1644" y="215"/>
                    </a:lnTo>
                    <a:lnTo>
                      <a:pt x="1644" y="217"/>
                    </a:lnTo>
                    <a:lnTo>
                      <a:pt x="1643" y="218"/>
                    </a:lnTo>
                    <a:lnTo>
                      <a:pt x="1643" y="220"/>
                    </a:lnTo>
                    <a:lnTo>
                      <a:pt x="1643" y="222"/>
                    </a:lnTo>
                    <a:lnTo>
                      <a:pt x="1643" y="223"/>
                    </a:lnTo>
                    <a:lnTo>
                      <a:pt x="1643" y="225"/>
                    </a:lnTo>
                    <a:lnTo>
                      <a:pt x="1643" y="226"/>
                    </a:lnTo>
                    <a:lnTo>
                      <a:pt x="1643" y="228"/>
                    </a:lnTo>
                    <a:lnTo>
                      <a:pt x="1643" y="229"/>
                    </a:lnTo>
                    <a:lnTo>
                      <a:pt x="1643" y="231"/>
                    </a:lnTo>
                    <a:lnTo>
                      <a:pt x="1643" y="232"/>
                    </a:lnTo>
                    <a:lnTo>
                      <a:pt x="1643" y="234"/>
                    </a:lnTo>
                    <a:lnTo>
                      <a:pt x="1644" y="235"/>
                    </a:lnTo>
                    <a:lnTo>
                      <a:pt x="1644" y="237"/>
                    </a:lnTo>
                    <a:lnTo>
                      <a:pt x="1645" y="238"/>
                    </a:lnTo>
                    <a:lnTo>
                      <a:pt x="1645" y="240"/>
                    </a:lnTo>
                    <a:lnTo>
                      <a:pt x="1646" y="241"/>
                    </a:lnTo>
                    <a:lnTo>
                      <a:pt x="1646" y="243"/>
                    </a:lnTo>
                    <a:lnTo>
                      <a:pt x="1647" y="245"/>
                    </a:lnTo>
                    <a:lnTo>
                      <a:pt x="1647" y="247"/>
                    </a:lnTo>
                    <a:lnTo>
                      <a:pt x="1648" y="248"/>
                    </a:lnTo>
                    <a:lnTo>
                      <a:pt x="1649" y="250"/>
                    </a:lnTo>
                    <a:lnTo>
                      <a:pt x="1650" y="253"/>
                    </a:lnTo>
                    <a:lnTo>
                      <a:pt x="1650" y="255"/>
                    </a:lnTo>
                    <a:lnTo>
                      <a:pt x="1651" y="257"/>
                    </a:lnTo>
                    <a:lnTo>
                      <a:pt x="1652" y="260"/>
                    </a:lnTo>
                    <a:lnTo>
                      <a:pt x="1653" y="262"/>
                    </a:lnTo>
                    <a:lnTo>
                      <a:pt x="1654" y="265"/>
                    </a:lnTo>
                    <a:lnTo>
                      <a:pt x="1655" y="268"/>
                    </a:lnTo>
                    <a:lnTo>
                      <a:pt x="1659" y="369"/>
                    </a:lnTo>
                    <a:lnTo>
                      <a:pt x="1659" y="372"/>
                    </a:lnTo>
                    <a:lnTo>
                      <a:pt x="1659" y="375"/>
                    </a:lnTo>
                    <a:lnTo>
                      <a:pt x="1658" y="378"/>
                    </a:lnTo>
                    <a:lnTo>
                      <a:pt x="1658" y="381"/>
                    </a:lnTo>
                    <a:lnTo>
                      <a:pt x="1658" y="383"/>
                    </a:lnTo>
                    <a:lnTo>
                      <a:pt x="1657" y="386"/>
                    </a:lnTo>
                    <a:lnTo>
                      <a:pt x="1657" y="389"/>
                    </a:lnTo>
                    <a:lnTo>
                      <a:pt x="1656" y="391"/>
                    </a:lnTo>
                    <a:lnTo>
                      <a:pt x="1656" y="394"/>
                    </a:lnTo>
                    <a:lnTo>
                      <a:pt x="1655" y="396"/>
                    </a:lnTo>
                    <a:lnTo>
                      <a:pt x="1654" y="399"/>
                    </a:lnTo>
                    <a:lnTo>
                      <a:pt x="1654" y="402"/>
                    </a:lnTo>
                    <a:lnTo>
                      <a:pt x="1653" y="404"/>
                    </a:lnTo>
                    <a:lnTo>
                      <a:pt x="1652" y="407"/>
                    </a:lnTo>
                    <a:lnTo>
                      <a:pt x="1651" y="409"/>
                    </a:lnTo>
                    <a:lnTo>
                      <a:pt x="1650" y="412"/>
                    </a:lnTo>
                    <a:lnTo>
                      <a:pt x="1650" y="414"/>
                    </a:lnTo>
                    <a:lnTo>
                      <a:pt x="1649" y="417"/>
                    </a:lnTo>
                    <a:lnTo>
                      <a:pt x="1648" y="419"/>
                    </a:lnTo>
                    <a:lnTo>
                      <a:pt x="1647" y="422"/>
                    </a:lnTo>
                    <a:lnTo>
                      <a:pt x="1647" y="425"/>
                    </a:lnTo>
                    <a:lnTo>
                      <a:pt x="1646" y="427"/>
                    </a:lnTo>
                    <a:lnTo>
                      <a:pt x="1645" y="430"/>
                    </a:lnTo>
                    <a:lnTo>
                      <a:pt x="1645" y="433"/>
                    </a:lnTo>
                    <a:lnTo>
                      <a:pt x="1644" y="436"/>
                    </a:lnTo>
                    <a:lnTo>
                      <a:pt x="1644" y="439"/>
                    </a:lnTo>
                    <a:lnTo>
                      <a:pt x="1643" y="442"/>
                    </a:lnTo>
                    <a:lnTo>
                      <a:pt x="1643" y="445"/>
                    </a:lnTo>
                    <a:lnTo>
                      <a:pt x="1642" y="448"/>
                    </a:lnTo>
                    <a:lnTo>
                      <a:pt x="1642" y="451"/>
                    </a:lnTo>
                    <a:lnTo>
                      <a:pt x="1642" y="455"/>
                    </a:lnTo>
                    <a:lnTo>
                      <a:pt x="1642" y="458"/>
                    </a:lnTo>
                    <a:lnTo>
                      <a:pt x="1641" y="467"/>
                    </a:lnTo>
                    <a:lnTo>
                      <a:pt x="1640" y="478"/>
                    </a:lnTo>
                    <a:lnTo>
                      <a:pt x="1639" y="489"/>
                    </a:lnTo>
                    <a:lnTo>
                      <a:pt x="1637" y="502"/>
                    </a:lnTo>
                    <a:lnTo>
                      <a:pt x="1635" y="517"/>
                    </a:lnTo>
                    <a:lnTo>
                      <a:pt x="1632" y="532"/>
                    </a:lnTo>
                    <a:lnTo>
                      <a:pt x="1630" y="549"/>
                    </a:lnTo>
                    <a:lnTo>
                      <a:pt x="1627" y="567"/>
                    </a:lnTo>
                    <a:lnTo>
                      <a:pt x="1623" y="586"/>
                    </a:lnTo>
                    <a:lnTo>
                      <a:pt x="1620" y="606"/>
                    </a:lnTo>
                    <a:lnTo>
                      <a:pt x="1616" y="626"/>
                    </a:lnTo>
                    <a:lnTo>
                      <a:pt x="1612" y="648"/>
                    </a:lnTo>
                    <a:lnTo>
                      <a:pt x="1608" y="670"/>
                    </a:lnTo>
                    <a:lnTo>
                      <a:pt x="1603" y="692"/>
                    </a:lnTo>
                    <a:lnTo>
                      <a:pt x="1599" y="716"/>
                    </a:lnTo>
                    <a:lnTo>
                      <a:pt x="1595" y="740"/>
                    </a:lnTo>
                    <a:lnTo>
                      <a:pt x="1590" y="764"/>
                    </a:lnTo>
                    <a:lnTo>
                      <a:pt x="1586" y="789"/>
                    </a:lnTo>
                    <a:lnTo>
                      <a:pt x="1582" y="814"/>
                    </a:lnTo>
                    <a:lnTo>
                      <a:pt x="1578" y="839"/>
                    </a:lnTo>
                    <a:lnTo>
                      <a:pt x="1573" y="865"/>
                    </a:lnTo>
                    <a:lnTo>
                      <a:pt x="1569" y="890"/>
                    </a:lnTo>
                    <a:lnTo>
                      <a:pt x="1566" y="916"/>
                    </a:lnTo>
                    <a:lnTo>
                      <a:pt x="1562" y="942"/>
                    </a:lnTo>
                    <a:lnTo>
                      <a:pt x="1558" y="969"/>
                    </a:lnTo>
                    <a:lnTo>
                      <a:pt x="1555" y="994"/>
                    </a:lnTo>
                    <a:lnTo>
                      <a:pt x="1552" y="1020"/>
                    </a:lnTo>
                    <a:lnTo>
                      <a:pt x="1550" y="1045"/>
                    </a:lnTo>
                    <a:lnTo>
                      <a:pt x="1548" y="1070"/>
                    </a:lnTo>
                    <a:lnTo>
                      <a:pt x="1546" y="1095"/>
                    </a:lnTo>
                    <a:lnTo>
                      <a:pt x="1544" y="1119"/>
                    </a:lnTo>
                    <a:lnTo>
                      <a:pt x="1543" y="1142"/>
                    </a:lnTo>
                    <a:lnTo>
                      <a:pt x="1542" y="1145"/>
                    </a:lnTo>
                    <a:lnTo>
                      <a:pt x="1542" y="1148"/>
                    </a:lnTo>
                    <a:lnTo>
                      <a:pt x="1543" y="1151"/>
                    </a:lnTo>
                    <a:lnTo>
                      <a:pt x="1544" y="1154"/>
                    </a:lnTo>
                    <a:lnTo>
                      <a:pt x="1546" y="1157"/>
                    </a:lnTo>
                    <a:lnTo>
                      <a:pt x="1548" y="1159"/>
                    </a:lnTo>
                    <a:lnTo>
                      <a:pt x="1550" y="1162"/>
                    </a:lnTo>
                    <a:lnTo>
                      <a:pt x="1553" y="1165"/>
                    </a:lnTo>
                    <a:lnTo>
                      <a:pt x="1556" y="1168"/>
                    </a:lnTo>
                    <a:lnTo>
                      <a:pt x="1560" y="1170"/>
                    </a:lnTo>
                    <a:lnTo>
                      <a:pt x="1564" y="1173"/>
                    </a:lnTo>
                    <a:lnTo>
                      <a:pt x="1569" y="1175"/>
                    </a:lnTo>
                    <a:lnTo>
                      <a:pt x="1573" y="1177"/>
                    </a:lnTo>
                    <a:lnTo>
                      <a:pt x="1578" y="1179"/>
                    </a:lnTo>
                    <a:lnTo>
                      <a:pt x="1584" y="1181"/>
                    </a:lnTo>
                    <a:lnTo>
                      <a:pt x="1589" y="1183"/>
                    </a:lnTo>
                    <a:lnTo>
                      <a:pt x="1594" y="1184"/>
                    </a:lnTo>
                    <a:lnTo>
                      <a:pt x="1600" y="1185"/>
                    </a:lnTo>
                    <a:lnTo>
                      <a:pt x="1606" y="1186"/>
                    </a:lnTo>
                    <a:lnTo>
                      <a:pt x="1612" y="1187"/>
                    </a:lnTo>
                    <a:lnTo>
                      <a:pt x="1618" y="1187"/>
                    </a:lnTo>
                    <a:lnTo>
                      <a:pt x="1624" y="1187"/>
                    </a:lnTo>
                    <a:lnTo>
                      <a:pt x="1630" y="1187"/>
                    </a:lnTo>
                    <a:lnTo>
                      <a:pt x="1636" y="1186"/>
                    </a:lnTo>
                    <a:lnTo>
                      <a:pt x="1641" y="1185"/>
                    </a:lnTo>
                    <a:lnTo>
                      <a:pt x="1647" y="1184"/>
                    </a:lnTo>
                    <a:lnTo>
                      <a:pt x="1653" y="1182"/>
                    </a:lnTo>
                    <a:lnTo>
                      <a:pt x="1658" y="1180"/>
                    </a:lnTo>
                    <a:lnTo>
                      <a:pt x="1664" y="1177"/>
                    </a:lnTo>
                    <a:lnTo>
                      <a:pt x="1669" y="1174"/>
                    </a:lnTo>
                    <a:lnTo>
                      <a:pt x="1674" y="1171"/>
                    </a:lnTo>
                    <a:lnTo>
                      <a:pt x="1679" y="1167"/>
                    </a:lnTo>
                    <a:lnTo>
                      <a:pt x="1680" y="1161"/>
                    </a:lnTo>
                    <a:lnTo>
                      <a:pt x="1682" y="1156"/>
                    </a:lnTo>
                    <a:lnTo>
                      <a:pt x="1684" y="1151"/>
                    </a:lnTo>
                    <a:lnTo>
                      <a:pt x="1685" y="1146"/>
                    </a:lnTo>
                    <a:lnTo>
                      <a:pt x="1687" y="1141"/>
                    </a:lnTo>
                    <a:lnTo>
                      <a:pt x="1689" y="1136"/>
                    </a:lnTo>
                    <a:lnTo>
                      <a:pt x="1690" y="1131"/>
                    </a:lnTo>
                    <a:lnTo>
                      <a:pt x="1692" y="1126"/>
                    </a:lnTo>
                    <a:lnTo>
                      <a:pt x="1694" y="1120"/>
                    </a:lnTo>
                    <a:lnTo>
                      <a:pt x="1695" y="1115"/>
                    </a:lnTo>
                    <a:lnTo>
                      <a:pt x="1697" y="1109"/>
                    </a:lnTo>
                    <a:lnTo>
                      <a:pt x="1698" y="1102"/>
                    </a:lnTo>
                    <a:lnTo>
                      <a:pt x="1700" y="1095"/>
                    </a:lnTo>
                    <a:lnTo>
                      <a:pt x="1701" y="1088"/>
                    </a:lnTo>
                    <a:lnTo>
                      <a:pt x="1703" y="1080"/>
                    </a:lnTo>
                    <a:lnTo>
                      <a:pt x="1705" y="1071"/>
                    </a:lnTo>
                    <a:lnTo>
                      <a:pt x="1706" y="1062"/>
                    </a:lnTo>
                    <a:lnTo>
                      <a:pt x="1707" y="1052"/>
                    </a:lnTo>
                    <a:lnTo>
                      <a:pt x="1708" y="1041"/>
                    </a:lnTo>
                    <a:lnTo>
                      <a:pt x="1709" y="1029"/>
                    </a:lnTo>
                    <a:lnTo>
                      <a:pt x="1710" y="1016"/>
                    </a:lnTo>
                    <a:lnTo>
                      <a:pt x="1711" y="1002"/>
                    </a:lnTo>
                    <a:lnTo>
                      <a:pt x="1711" y="987"/>
                    </a:lnTo>
                    <a:lnTo>
                      <a:pt x="1712" y="970"/>
                    </a:lnTo>
                    <a:lnTo>
                      <a:pt x="1713" y="952"/>
                    </a:lnTo>
                    <a:lnTo>
                      <a:pt x="1713" y="933"/>
                    </a:lnTo>
                    <a:lnTo>
                      <a:pt x="1713" y="912"/>
                    </a:lnTo>
                    <a:lnTo>
                      <a:pt x="1714" y="891"/>
                    </a:lnTo>
                    <a:lnTo>
                      <a:pt x="1714" y="867"/>
                    </a:lnTo>
                    <a:lnTo>
                      <a:pt x="1714" y="843"/>
                    </a:lnTo>
                    <a:lnTo>
                      <a:pt x="1714" y="816"/>
                    </a:lnTo>
                    <a:lnTo>
                      <a:pt x="1713" y="788"/>
                    </a:lnTo>
                    <a:lnTo>
                      <a:pt x="1713" y="775"/>
                    </a:lnTo>
                    <a:lnTo>
                      <a:pt x="1714" y="761"/>
                    </a:lnTo>
                    <a:lnTo>
                      <a:pt x="1714" y="746"/>
                    </a:lnTo>
                    <a:lnTo>
                      <a:pt x="1714" y="731"/>
                    </a:lnTo>
                    <a:lnTo>
                      <a:pt x="1715" y="715"/>
                    </a:lnTo>
                    <a:lnTo>
                      <a:pt x="1716" y="699"/>
                    </a:lnTo>
                    <a:lnTo>
                      <a:pt x="1717" y="683"/>
                    </a:lnTo>
                    <a:lnTo>
                      <a:pt x="1717" y="667"/>
                    </a:lnTo>
                    <a:lnTo>
                      <a:pt x="1718" y="650"/>
                    </a:lnTo>
                    <a:lnTo>
                      <a:pt x="1719" y="633"/>
                    </a:lnTo>
                    <a:lnTo>
                      <a:pt x="1720" y="616"/>
                    </a:lnTo>
                    <a:lnTo>
                      <a:pt x="1721" y="600"/>
                    </a:lnTo>
                    <a:lnTo>
                      <a:pt x="1722" y="583"/>
                    </a:lnTo>
                    <a:lnTo>
                      <a:pt x="1723" y="565"/>
                    </a:lnTo>
                    <a:lnTo>
                      <a:pt x="1724" y="549"/>
                    </a:lnTo>
                    <a:lnTo>
                      <a:pt x="1725" y="533"/>
                    </a:lnTo>
                    <a:lnTo>
                      <a:pt x="1726" y="517"/>
                    </a:lnTo>
                    <a:lnTo>
                      <a:pt x="1726" y="502"/>
                    </a:lnTo>
                    <a:lnTo>
                      <a:pt x="1726" y="487"/>
                    </a:lnTo>
                    <a:lnTo>
                      <a:pt x="1727" y="473"/>
                    </a:lnTo>
                    <a:lnTo>
                      <a:pt x="1727" y="459"/>
                    </a:lnTo>
                    <a:lnTo>
                      <a:pt x="1727" y="446"/>
                    </a:lnTo>
                    <a:lnTo>
                      <a:pt x="1726" y="434"/>
                    </a:lnTo>
                    <a:lnTo>
                      <a:pt x="1725" y="423"/>
                    </a:lnTo>
                    <a:lnTo>
                      <a:pt x="1725" y="412"/>
                    </a:lnTo>
                    <a:lnTo>
                      <a:pt x="1723" y="403"/>
                    </a:lnTo>
                    <a:lnTo>
                      <a:pt x="1722" y="394"/>
                    </a:lnTo>
                    <a:lnTo>
                      <a:pt x="1720" y="386"/>
                    </a:lnTo>
                    <a:lnTo>
                      <a:pt x="1718" y="380"/>
                    </a:lnTo>
                    <a:lnTo>
                      <a:pt x="1715" y="375"/>
                    </a:lnTo>
                    <a:lnTo>
                      <a:pt x="1712" y="371"/>
                    </a:lnTo>
                    <a:lnTo>
                      <a:pt x="1709" y="368"/>
                    </a:lnTo>
                    <a:lnTo>
                      <a:pt x="1704" y="268"/>
                    </a:lnTo>
                    <a:lnTo>
                      <a:pt x="1706" y="265"/>
                    </a:lnTo>
                    <a:lnTo>
                      <a:pt x="1708" y="263"/>
                    </a:lnTo>
                    <a:lnTo>
                      <a:pt x="1710" y="260"/>
                    </a:lnTo>
                    <a:lnTo>
                      <a:pt x="1711" y="258"/>
                    </a:lnTo>
                    <a:lnTo>
                      <a:pt x="1713" y="256"/>
                    </a:lnTo>
                    <a:lnTo>
                      <a:pt x="1714" y="253"/>
                    </a:lnTo>
                    <a:lnTo>
                      <a:pt x="1715" y="251"/>
                    </a:lnTo>
                    <a:lnTo>
                      <a:pt x="1716" y="249"/>
                    </a:lnTo>
                    <a:lnTo>
                      <a:pt x="1717" y="247"/>
                    </a:lnTo>
                    <a:lnTo>
                      <a:pt x="1718" y="245"/>
                    </a:lnTo>
                    <a:lnTo>
                      <a:pt x="1718" y="243"/>
                    </a:lnTo>
                    <a:lnTo>
                      <a:pt x="1719" y="240"/>
                    </a:lnTo>
                    <a:lnTo>
                      <a:pt x="1719" y="238"/>
                    </a:lnTo>
                    <a:lnTo>
                      <a:pt x="1720" y="236"/>
                    </a:lnTo>
                    <a:lnTo>
                      <a:pt x="1720" y="235"/>
                    </a:lnTo>
                    <a:lnTo>
                      <a:pt x="1720" y="233"/>
                    </a:lnTo>
                    <a:lnTo>
                      <a:pt x="1720" y="231"/>
                    </a:lnTo>
                    <a:lnTo>
                      <a:pt x="1721" y="229"/>
                    </a:lnTo>
                    <a:lnTo>
                      <a:pt x="1721" y="227"/>
                    </a:lnTo>
                    <a:lnTo>
                      <a:pt x="1721" y="225"/>
                    </a:lnTo>
                    <a:lnTo>
                      <a:pt x="1721" y="223"/>
                    </a:lnTo>
                    <a:lnTo>
                      <a:pt x="1721" y="222"/>
                    </a:lnTo>
                    <a:lnTo>
                      <a:pt x="1721" y="220"/>
                    </a:lnTo>
                    <a:lnTo>
                      <a:pt x="1720" y="218"/>
                    </a:lnTo>
                    <a:lnTo>
                      <a:pt x="1720" y="216"/>
                    </a:lnTo>
                    <a:lnTo>
                      <a:pt x="1720" y="215"/>
                    </a:lnTo>
                    <a:lnTo>
                      <a:pt x="1720" y="213"/>
                    </a:lnTo>
                    <a:lnTo>
                      <a:pt x="1720" y="211"/>
                    </a:lnTo>
                    <a:lnTo>
                      <a:pt x="1720" y="210"/>
                    </a:lnTo>
                    <a:lnTo>
                      <a:pt x="1720" y="208"/>
                    </a:lnTo>
                    <a:lnTo>
                      <a:pt x="1720" y="207"/>
                    </a:lnTo>
                    <a:lnTo>
                      <a:pt x="1720" y="205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>
                <a:off x="5088" y="2160"/>
                <a:ext cx="511" cy="576"/>
              </a:xfrm>
              <a:custGeom>
                <a:avLst/>
                <a:gdLst/>
                <a:ahLst/>
                <a:cxnLst>
                  <a:cxn ang="0">
                    <a:pos x="1960" y="177"/>
                  </a:cxn>
                  <a:cxn ang="0">
                    <a:pos x="139" y="18"/>
                  </a:cxn>
                  <a:cxn ang="0">
                    <a:pos x="614" y="218"/>
                  </a:cxn>
                  <a:cxn ang="0">
                    <a:pos x="587" y="303"/>
                  </a:cxn>
                  <a:cxn ang="0">
                    <a:pos x="571" y="376"/>
                  </a:cxn>
                  <a:cxn ang="0">
                    <a:pos x="566" y="420"/>
                  </a:cxn>
                  <a:cxn ang="0">
                    <a:pos x="537" y="502"/>
                  </a:cxn>
                  <a:cxn ang="0">
                    <a:pos x="513" y="635"/>
                  </a:cxn>
                  <a:cxn ang="0">
                    <a:pos x="561" y="728"/>
                  </a:cxn>
                  <a:cxn ang="0">
                    <a:pos x="571" y="810"/>
                  </a:cxn>
                  <a:cxn ang="0">
                    <a:pos x="627" y="885"/>
                  </a:cxn>
                  <a:cxn ang="0">
                    <a:pos x="662" y="1029"/>
                  </a:cxn>
                  <a:cxn ang="0">
                    <a:pos x="654" y="1105"/>
                  </a:cxn>
                  <a:cxn ang="0">
                    <a:pos x="640" y="1211"/>
                  </a:cxn>
                  <a:cxn ang="0">
                    <a:pos x="618" y="1237"/>
                  </a:cxn>
                  <a:cxn ang="0">
                    <a:pos x="572" y="1262"/>
                  </a:cxn>
                  <a:cxn ang="0">
                    <a:pos x="516" y="1313"/>
                  </a:cxn>
                  <a:cxn ang="0">
                    <a:pos x="378" y="1360"/>
                  </a:cxn>
                  <a:cxn ang="0">
                    <a:pos x="233" y="1393"/>
                  </a:cxn>
                  <a:cxn ang="0">
                    <a:pos x="0" y="2302"/>
                  </a:cxn>
                  <a:cxn ang="0">
                    <a:pos x="2012" y="1574"/>
                  </a:cxn>
                  <a:cxn ang="0">
                    <a:pos x="1510" y="1325"/>
                  </a:cxn>
                  <a:cxn ang="0">
                    <a:pos x="1449" y="1283"/>
                  </a:cxn>
                  <a:cxn ang="0">
                    <a:pos x="1382" y="1248"/>
                  </a:cxn>
                  <a:cxn ang="0">
                    <a:pos x="1322" y="1230"/>
                  </a:cxn>
                  <a:cxn ang="0">
                    <a:pos x="1297" y="1169"/>
                  </a:cxn>
                  <a:cxn ang="0">
                    <a:pos x="1339" y="1092"/>
                  </a:cxn>
                  <a:cxn ang="0">
                    <a:pos x="1366" y="1030"/>
                  </a:cxn>
                  <a:cxn ang="0">
                    <a:pos x="1400" y="975"/>
                  </a:cxn>
                  <a:cxn ang="0">
                    <a:pos x="1425" y="932"/>
                  </a:cxn>
                  <a:cxn ang="0">
                    <a:pos x="1495" y="814"/>
                  </a:cxn>
                  <a:cxn ang="0">
                    <a:pos x="1529" y="754"/>
                  </a:cxn>
                  <a:cxn ang="0">
                    <a:pos x="1555" y="678"/>
                  </a:cxn>
                  <a:cxn ang="0">
                    <a:pos x="1558" y="646"/>
                  </a:cxn>
                  <a:cxn ang="0">
                    <a:pos x="1535" y="568"/>
                  </a:cxn>
                  <a:cxn ang="0">
                    <a:pos x="1505" y="497"/>
                  </a:cxn>
                  <a:cxn ang="0">
                    <a:pos x="1460" y="219"/>
                  </a:cxn>
                  <a:cxn ang="0">
                    <a:pos x="1646" y="241"/>
                  </a:cxn>
                  <a:cxn ang="0">
                    <a:pos x="1656" y="391"/>
                  </a:cxn>
                  <a:cxn ang="0">
                    <a:pos x="1642" y="458"/>
                  </a:cxn>
                  <a:cxn ang="0">
                    <a:pos x="1632" y="532"/>
                  </a:cxn>
                  <a:cxn ang="0">
                    <a:pos x="1612" y="648"/>
                  </a:cxn>
                  <a:cxn ang="0">
                    <a:pos x="1586" y="789"/>
                  </a:cxn>
                  <a:cxn ang="0">
                    <a:pos x="1562" y="942"/>
                  </a:cxn>
                  <a:cxn ang="0">
                    <a:pos x="1546" y="1095"/>
                  </a:cxn>
                  <a:cxn ang="0">
                    <a:pos x="1589" y="1183"/>
                  </a:cxn>
                  <a:cxn ang="0">
                    <a:pos x="1685" y="1146"/>
                  </a:cxn>
                  <a:cxn ang="0">
                    <a:pos x="1705" y="1071"/>
                  </a:cxn>
                  <a:cxn ang="0">
                    <a:pos x="1714" y="891"/>
                  </a:cxn>
                  <a:cxn ang="0">
                    <a:pos x="1717" y="667"/>
                  </a:cxn>
                  <a:cxn ang="0">
                    <a:pos x="1727" y="473"/>
                  </a:cxn>
                  <a:cxn ang="0">
                    <a:pos x="1709" y="368"/>
                  </a:cxn>
                  <a:cxn ang="0">
                    <a:pos x="1721" y="225"/>
                  </a:cxn>
                </a:cxnLst>
                <a:rect l="0" t="0" r="r" b="b"/>
                <a:pathLst>
                  <a:path w="2042" h="2302">
                    <a:moveTo>
                      <a:pt x="1720" y="205"/>
                    </a:moveTo>
                    <a:lnTo>
                      <a:pt x="1960" y="192"/>
                    </a:lnTo>
                    <a:lnTo>
                      <a:pt x="1962" y="189"/>
                    </a:lnTo>
                    <a:lnTo>
                      <a:pt x="1963" y="184"/>
                    </a:lnTo>
                    <a:lnTo>
                      <a:pt x="1962" y="180"/>
                    </a:lnTo>
                    <a:lnTo>
                      <a:pt x="1960" y="177"/>
                    </a:lnTo>
                    <a:lnTo>
                      <a:pt x="1082" y="6"/>
                    </a:lnTo>
                    <a:lnTo>
                      <a:pt x="139" y="0"/>
                    </a:lnTo>
                    <a:lnTo>
                      <a:pt x="136" y="3"/>
                    </a:lnTo>
                    <a:lnTo>
                      <a:pt x="135" y="9"/>
                    </a:lnTo>
                    <a:lnTo>
                      <a:pt x="136" y="15"/>
                    </a:lnTo>
                    <a:lnTo>
                      <a:pt x="139" y="18"/>
                    </a:lnTo>
                    <a:lnTo>
                      <a:pt x="637" y="156"/>
                    </a:lnTo>
                    <a:lnTo>
                      <a:pt x="633" y="167"/>
                    </a:lnTo>
                    <a:lnTo>
                      <a:pt x="628" y="178"/>
                    </a:lnTo>
                    <a:lnTo>
                      <a:pt x="624" y="192"/>
                    </a:lnTo>
                    <a:lnTo>
                      <a:pt x="619" y="205"/>
                    </a:lnTo>
                    <a:lnTo>
                      <a:pt x="614" y="218"/>
                    </a:lnTo>
                    <a:lnTo>
                      <a:pt x="609" y="232"/>
                    </a:lnTo>
                    <a:lnTo>
                      <a:pt x="605" y="246"/>
                    </a:lnTo>
                    <a:lnTo>
                      <a:pt x="600" y="260"/>
                    </a:lnTo>
                    <a:lnTo>
                      <a:pt x="595" y="275"/>
                    </a:lnTo>
                    <a:lnTo>
                      <a:pt x="591" y="289"/>
                    </a:lnTo>
                    <a:lnTo>
                      <a:pt x="587" y="303"/>
                    </a:lnTo>
                    <a:lnTo>
                      <a:pt x="583" y="317"/>
                    </a:lnTo>
                    <a:lnTo>
                      <a:pt x="579" y="331"/>
                    </a:lnTo>
                    <a:lnTo>
                      <a:pt x="576" y="344"/>
                    </a:lnTo>
                    <a:lnTo>
                      <a:pt x="574" y="357"/>
                    </a:lnTo>
                    <a:lnTo>
                      <a:pt x="571" y="369"/>
                    </a:lnTo>
                    <a:lnTo>
                      <a:pt x="571" y="376"/>
                    </a:lnTo>
                    <a:lnTo>
                      <a:pt x="571" y="384"/>
                    </a:lnTo>
                    <a:lnTo>
                      <a:pt x="571" y="391"/>
                    </a:lnTo>
                    <a:lnTo>
                      <a:pt x="570" y="399"/>
                    </a:lnTo>
                    <a:lnTo>
                      <a:pt x="569" y="406"/>
                    </a:lnTo>
                    <a:lnTo>
                      <a:pt x="568" y="413"/>
                    </a:lnTo>
                    <a:lnTo>
                      <a:pt x="566" y="420"/>
                    </a:lnTo>
                    <a:lnTo>
                      <a:pt x="565" y="425"/>
                    </a:lnTo>
                    <a:lnTo>
                      <a:pt x="562" y="435"/>
                    </a:lnTo>
                    <a:lnTo>
                      <a:pt x="557" y="448"/>
                    </a:lnTo>
                    <a:lnTo>
                      <a:pt x="551" y="464"/>
                    </a:lnTo>
                    <a:lnTo>
                      <a:pt x="544" y="482"/>
                    </a:lnTo>
                    <a:lnTo>
                      <a:pt x="537" y="502"/>
                    </a:lnTo>
                    <a:lnTo>
                      <a:pt x="531" y="523"/>
                    </a:lnTo>
                    <a:lnTo>
                      <a:pt x="524" y="545"/>
                    </a:lnTo>
                    <a:lnTo>
                      <a:pt x="519" y="568"/>
                    </a:lnTo>
                    <a:lnTo>
                      <a:pt x="515" y="591"/>
                    </a:lnTo>
                    <a:lnTo>
                      <a:pt x="513" y="614"/>
                    </a:lnTo>
                    <a:lnTo>
                      <a:pt x="513" y="635"/>
                    </a:lnTo>
                    <a:lnTo>
                      <a:pt x="515" y="655"/>
                    </a:lnTo>
                    <a:lnTo>
                      <a:pt x="520" y="674"/>
                    </a:lnTo>
                    <a:lnTo>
                      <a:pt x="529" y="690"/>
                    </a:lnTo>
                    <a:lnTo>
                      <a:pt x="541" y="704"/>
                    </a:lnTo>
                    <a:lnTo>
                      <a:pt x="558" y="715"/>
                    </a:lnTo>
                    <a:lnTo>
                      <a:pt x="561" y="728"/>
                    </a:lnTo>
                    <a:lnTo>
                      <a:pt x="562" y="741"/>
                    </a:lnTo>
                    <a:lnTo>
                      <a:pt x="563" y="754"/>
                    </a:lnTo>
                    <a:lnTo>
                      <a:pt x="564" y="767"/>
                    </a:lnTo>
                    <a:lnTo>
                      <a:pt x="564" y="780"/>
                    </a:lnTo>
                    <a:lnTo>
                      <a:pt x="566" y="794"/>
                    </a:lnTo>
                    <a:lnTo>
                      <a:pt x="571" y="810"/>
                    </a:lnTo>
                    <a:lnTo>
                      <a:pt x="577" y="827"/>
                    </a:lnTo>
                    <a:lnTo>
                      <a:pt x="589" y="852"/>
                    </a:lnTo>
                    <a:lnTo>
                      <a:pt x="600" y="869"/>
                    </a:lnTo>
                    <a:lnTo>
                      <a:pt x="609" y="879"/>
                    </a:lnTo>
                    <a:lnTo>
                      <a:pt x="618" y="884"/>
                    </a:lnTo>
                    <a:lnTo>
                      <a:pt x="627" y="885"/>
                    </a:lnTo>
                    <a:lnTo>
                      <a:pt x="636" y="884"/>
                    </a:lnTo>
                    <a:lnTo>
                      <a:pt x="647" y="883"/>
                    </a:lnTo>
                    <a:lnTo>
                      <a:pt x="659" y="884"/>
                    </a:lnTo>
                    <a:lnTo>
                      <a:pt x="675" y="1026"/>
                    </a:lnTo>
                    <a:lnTo>
                      <a:pt x="667" y="1026"/>
                    </a:lnTo>
                    <a:lnTo>
                      <a:pt x="662" y="1029"/>
                    </a:lnTo>
                    <a:lnTo>
                      <a:pt x="660" y="1035"/>
                    </a:lnTo>
                    <a:lnTo>
                      <a:pt x="659" y="1043"/>
                    </a:lnTo>
                    <a:lnTo>
                      <a:pt x="659" y="1055"/>
                    </a:lnTo>
                    <a:lnTo>
                      <a:pt x="658" y="1069"/>
                    </a:lnTo>
                    <a:lnTo>
                      <a:pt x="657" y="1085"/>
                    </a:lnTo>
                    <a:lnTo>
                      <a:pt x="654" y="1105"/>
                    </a:lnTo>
                    <a:lnTo>
                      <a:pt x="652" y="1123"/>
                    </a:lnTo>
                    <a:lnTo>
                      <a:pt x="649" y="1141"/>
                    </a:lnTo>
                    <a:lnTo>
                      <a:pt x="647" y="1159"/>
                    </a:lnTo>
                    <a:lnTo>
                      <a:pt x="644" y="1177"/>
                    </a:lnTo>
                    <a:lnTo>
                      <a:pt x="642" y="1194"/>
                    </a:lnTo>
                    <a:lnTo>
                      <a:pt x="640" y="1211"/>
                    </a:lnTo>
                    <a:lnTo>
                      <a:pt x="638" y="1225"/>
                    </a:lnTo>
                    <a:lnTo>
                      <a:pt x="637" y="1238"/>
                    </a:lnTo>
                    <a:lnTo>
                      <a:pt x="632" y="1237"/>
                    </a:lnTo>
                    <a:lnTo>
                      <a:pt x="627" y="1237"/>
                    </a:lnTo>
                    <a:lnTo>
                      <a:pt x="623" y="1237"/>
                    </a:lnTo>
                    <a:lnTo>
                      <a:pt x="618" y="1237"/>
                    </a:lnTo>
                    <a:lnTo>
                      <a:pt x="613" y="1238"/>
                    </a:lnTo>
                    <a:lnTo>
                      <a:pt x="607" y="1241"/>
                    </a:lnTo>
                    <a:lnTo>
                      <a:pt x="600" y="1244"/>
                    </a:lnTo>
                    <a:lnTo>
                      <a:pt x="593" y="1248"/>
                    </a:lnTo>
                    <a:lnTo>
                      <a:pt x="581" y="1254"/>
                    </a:lnTo>
                    <a:lnTo>
                      <a:pt x="572" y="1262"/>
                    </a:lnTo>
                    <a:lnTo>
                      <a:pt x="562" y="1271"/>
                    </a:lnTo>
                    <a:lnTo>
                      <a:pt x="554" y="1280"/>
                    </a:lnTo>
                    <a:lnTo>
                      <a:pt x="546" y="1290"/>
                    </a:lnTo>
                    <a:lnTo>
                      <a:pt x="537" y="1299"/>
                    </a:lnTo>
                    <a:lnTo>
                      <a:pt x="527" y="1307"/>
                    </a:lnTo>
                    <a:lnTo>
                      <a:pt x="516" y="1313"/>
                    </a:lnTo>
                    <a:lnTo>
                      <a:pt x="494" y="1323"/>
                    </a:lnTo>
                    <a:lnTo>
                      <a:pt x="471" y="1332"/>
                    </a:lnTo>
                    <a:lnTo>
                      <a:pt x="449" y="1340"/>
                    </a:lnTo>
                    <a:lnTo>
                      <a:pt x="425" y="1347"/>
                    </a:lnTo>
                    <a:lnTo>
                      <a:pt x="402" y="1354"/>
                    </a:lnTo>
                    <a:lnTo>
                      <a:pt x="378" y="1360"/>
                    </a:lnTo>
                    <a:lnTo>
                      <a:pt x="354" y="1365"/>
                    </a:lnTo>
                    <a:lnTo>
                      <a:pt x="329" y="1370"/>
                    </a:lnTo>
                    <a:lnTo>
                      <a:pt x="305" y="1376"/>
                    </a:lnTo>
                    <a:lnTo>
                      <a:pt x="281" y="1381"/>
                    </a:lnTo>
                    <a:lnTo>
                      <a:pt x="257" y="1387"/>
                    </a:lnTo>
                    <a:lnTo>
                      <a:pt x="233" y="1393"/>
                    </a:lnTo>
                    <a:lnTo>
                      <a:pt x="210" y="1400"/>
                    </a:lnTo>
                    <a:lnTo>
                      <a:pt x="187" y="1408"/>
                    </a:lnTo>
                    <a:lnTo>
                      <a:pt x="165" y="1417"/>
                    </a:lnTo>
                    <a:lnTo>
                      <a:pt x="143" y="1426"/>
                    </a:lnTo>
                    <a:lnTo>
                      <a:pt x="0" y="1495"/>
                    </a:lnTo>
                    <a:lnTo>
                      <a:pt x="0" y="2302"/>
                    </a:lnTo>
                    <a:lnTo>
                      <a:pt x="2041" y="2302"/>
                    </a:lnTo>
                    <a:lnTo>
                      <a:pt x="2042" y="1607"/>
                    </a:lnTo>
                    <a:lnTo>
                      <a:pt x="2036" y="1600"/>
                    </a:lnTo>
                    <a:lnTo>
                      <a:pt x="2028" y="1591"/>
                    </a:lnTo>
                    <a:lnTo>
                      <a:pt x="2020" y="1583"/>
                    </a:lnTo>
                    <a:lnTo>
                      <a:pt x="2012" y="1574"/>
                    </a:lnTo>
                    <a:lnTo>
                      <a:pt x="2003" y="1567"/>
                    </a:lnTo>
                    <a:lnTo>
                      <a:pt x="1994" y="1560"/>
                    </a:lnTo>
                    <a:lnTo>
                      <a:pt x="1985" y="1554"/>
                    </a:lnTo>
                    <a:lnTo>
                      <a:pt x="1977" y="1551"/>
                    </a:lnTo>
                    <a:lnTo>
                      <a:pt x="1592" y="1370"/>
                    </a:lnTo>
                    <a:lnTo>
                      <a:pt x="1510" y="1325"/>
                    </a:lnTo>
                    <a:lnTo>
                      <a:pt x="1501" y="1320"/>
                    </a:lnTo>
                    <a:lnTo>
                      <a:pt x="1491" y="1314"/>
                    </a:lnTo>
                    <a:lnTo>
                      <a:pt x="1481" y="1307"/>
                    </a:lnTo>
                    <a:lnTo>
                      <a:pt x="1470" y="1299"/>
                    </a:lnTo>
                    <a:lnTo>
                      <a:pt x="1460" y="1291"/>
                    </a:lnTo>
                    <a:lnTo>
                      <a:pt x="1449" y="1283"/>
                    </a:lnTo>
                    <a:lnTo>
                      <a:pt x="1439" y="1275"/>
                    </a:lnTo>
                    <a:lnTo>
                      <a:pt x="1428" y="1268"/>
                    </a:lnTo>
                    <a:lnTo>
                      <a:pt x="1417" y="1261"/>
                    </a:lnTo>
                    <a:lnTo>
                      <a:pt x="1405" y="1255"/>
                    </a:lnTo>
                    <a:lnTo>
                      <a:pt x="1394" y="1251"/>
                    </a:lnTo>
                    <a:lnTo>
                      <a:pt x="1382" y="1248"/>
                    </a:lnTo>
                    <a:lnTo>
                      <a:pt x="1371" y="1247"/>
                    </a:lnTo>
                    <a:lnTo>
                      <a:pt x="1359" y="1248"/>
                    </a:lnTo>
                    <a:lnTo>
                      <a:pt x="1346" y="1251"/>
                    </a:lnTo>
                    <a:lnTo>
                      <a:pt x="1334" y="1257"/>
                    </a:lnTo>
                    <a:lnTo>
                      <a:pt x="1328" y="1245"/>
                    </a:lnTo>
                    <a:lnTo>
                      <a:pt x="1322" y="1230"/>
                    </a:lnTo>
                    <a:lnTo>
                      <a:pt x="1317" y="1215"/>
                    </a:lnTo>
                    <a:lnTo>
                      <a:pt x="1313" y="1200"/>
                    </a:lnTo>
                    <a:lnTo>
                      <a:pt x="1309" y="1187"/>
                    </a:lnTo>
                    <a:lnTo>
                      <a:pt x="1305" y="1176"/>
                    </a:lnTo>
                    <a:lnTo>
                      <a:pt x="1301" y="1170"/>
                    </a:lnTo>
                    <a:lnTo>
                      <a:pt x="1297" y="1169"/>
                    </a:lnTo>
                    <a:lnTo>
                      <a:pt x="1306" y="1155"/>
                    </a:lnTo>
                    <a:lnTo>
                      <a:pt x="1314" y="1142"/>
                    </a:lnTo>
                    <a:lnTo>
                      <a:pt x="1321" y="1129"/>
                    </a:lnTo>
                    <a:lnTo>
                      <a:pt x="1328" y="1116"/>
                    </a:lnTo>
                    <a:lnTo>
                      <a:pt x="1334" y="1104"/>
                    </a:lnTo>
                    <a:lnTo>
                      <a:pt x="1339" y="1092"/>
                    </a:lnTo>
                    <a:lnTo>
                      <a:pt x="1344" y="1081"/>
                    </a:lnTo>
                    <a:lnTo>
                      <a:pt x="1349" y="1070"/>
                    </a:lnTo>
                    <a:lnTo>
                      <a:pt x="1353" y="1060"/>
                    </a:lnTo>
                    <a:lnTo>
                      <a:pt x="1358" y="1050"/>
                    </a:lnTo>
                    <a:lnTo>
                      <a:pt x="1362" y="1040"/>
                    </a:lnTo>
                    <a:lnTo>
                      <a:pt x="1366" y="1030"/>
                    </a:lnTo>
                    <a:lnTo>
                      <a:pt x="1370" y="1021"/>
                    </a:lnTo>
                    <a:lnTo>
                      <a:pt x="1374" y="1012"/>
                    </a:lnTo>
                    <a:lnTo>
                      <a:pt x="1378" y="1003"/>
                    </a:lnTo>
                    <a:lnTo>
                      <a:pt x="1383" y="995"/>
                    </a:lnTo>
                    <a:lnTo>
                      <a:pt x="1392" y="984"/>
                    </a:lnTo>
                    <a:lnTo>
                      <a:pt x="1400" y="975"/>
                    </a:lnTo>
                    <a:lnTo>
                      <a:pt x="1407" y="967"/>
                    </a:lnTo>
                    <a:lnTo>
                      <a:pt x="1413" y="960"/>
                    </a:lnTo>
                    <a:lnTo>
                      <a:pt x="1417" y="952"/>
                    </a:lnTo>
                    <a:lnTo>
                      <a:pt x="1421" y="946"/>
                    </a:lnTo>
                    <a:lnTo>
                      <a:pt x="1423" y="939"/>
                    </a:lnTo>
                    <a:lnTo>
                      <a:pt x="1425" y="932"/>
                    </a:lnTo>
                    <a:lnTo>
                      <a:pt x="1443" y="918"/>
                    </a:lnTo>
                    <a:lnTo>
                      <a:pt x="1456" y="899"/>
                    </a:lnTo>
                    <a:lnTo>
                      <a:pt x="1467" y="879"/>
                    </a:lnTo>
                    <a:lnTo>
                      <a:pt x="1476" y="857"/>
                    </a:lnTo>
                    <a:lnTo>
                      <a:pt x="1485" y="835"/>
                    </a:lnTo>
                    <a:lnTo>
                      <a:pt x="1495" y="814"/>
                    </a:lnTo>
                    <a:lnTo>
                      <a:pt x="1508" y="796"/>
                    </a:lnTo>
                    <a:lnTo>
                      <a:pt x="1526" y="782"/>
                    </a:lnTo>
                    <a:lnTo>
                      <a:pt x="1528" y="774"/>
                    </a:lnTo>
                    <a:lnTo>
                      <a:pt x="1529" y="767"/>
                    </a:lnTo>
                    <a:lnTo>
                      <a:pt x="1529" y="760"/>
                    </a:lnTo>
                    <a:lnTo>
                      <a:pt x="1529" y="754"/>
                    </a:lnTo>
                    <a:lnTo>
                      <a:pt x="1528" y="748"/>
                    </a:lnTo>
                    <a:lnTo>
                      <a:pt x="1526" y="742"/>
                    </a:lnTo>
                    <a:lnTo>
                      <a:pt x="1523" y="736"/>
                    </a:lnTo>
                    <a:lnTo>
                      <a:pt x="1519" y="729"/>
                    </a:lnTo>
                    <a:lnTo>
                      <a:pt x="1556" y="686"/>
                    </a:lnTo>
                    <a:lnTo>
                      <a:pt x="1555" y="678"/>
                    </a:lnTo>
                    <a:lnTo>
                      <a:pt x="1554" y="671"/>
                    </a:lnTo>
                    <a:lnTo>
                      <a:pt x="1553" y="666"/>
                    </a:lnTo>
                    <a:lnTo>
                      <a:pt x="1552" y="662"/>
                    </a:lnTo>
                    <a:lnTo>
                      <a:pt x="1552" y="657"/>
                    </a:lnTo>
                    <a:lnTo>
                      <a:pt x="1554" y="652"/>
                    </a:lnTo>
                    <a:lnTo>
                      <a:pt x="1558" y="646"/>
                    </a:lnTo>
                    <a:lnTo>
                      <a:pt x="1565" y="638"/>
                    </a:lnTo>
                    <a:lnTo>
                      <a:pt x="1563" y="622"/>
                    </a:lnTo>
                    <a:lnTo>
                      <a:pt x="1558" y="608"/>
                    </a:lnTo>
                    <a:lnTo>
                      <a:pt x="1551" y="595"/>
                    </a:lnTo>
                    <a:lnTo>
                      <a:pt x="1543" y="582"/>
                    </a:lnTo>
                    <a:lnTo>
                      <a:pt x="1535" y="568"/>
                    </a:lnTo>
                    <a:lnTo>
                      <a:pt x="1528" y="555"/>
                    </a:lnTo>
                    <a:lnTo>
                      <a:pt x="1523" y="541"/>
                    </a:lnTo>
                    <a:lnTo>
                      <a:pt x="1521" y="525"/>
                    </a:lnTo>
                    <a:lnTo>
                      <a:pt x="1515" y="520"/>
                    </a:lnTo>
                    <a:lnTo>
                      <a:pt x="1510" y="510"/>
                    </a:lnTo>
                    <a:lnTo>
                      <a:pt x="1505" y="497"/>
                    </a:lnTo>
                    <a:lnTo>
                      <a:pt x="1501" y="482"/>
                    </a:lnTo>
                    <a:lnTo>
                      <a:pt x="1498" y="466"/>
                    </a:lnTo>
                    <a:lnTo>
                      <a:pt x="1496" y="450"/>
                    </a:lnTo>
                    <a:lnTo>
                      <a:pt x="1494" y="436"/>
                    </a:lnTo>
                    <a:lnTo>
                      <a:pt x="1494" y="425"/>
                    </a:lnTo>
                    <a:lnTo>
                      <a:pt x="1460" y="219"/>
                    </a:lnTo>
                    <a:lnTo>
                      <a:pt x="1646" y="209"/>
                    </a:lnTo>
                    <a:lnTo>
                      <a:pt x="1644" y="217"/>
                    </a:lnTo>
                    <a:lnTo>
                      <a:pt x="1643" y="223"/>
                    </a:lnTo>
                    <a:lnTo>
                      <a:pt x="1643" y="229"/>
                    </a:lnTo>
                    <a:lnTo>
                      <a:pt x="1644" y="235"/>
                    </a:lnTo>
                    <a:lnTo>
                      <a:pt x="1646" y="241"/>
                    </a:lnTo>
                    <a:lnTo>
                      <a:pt x="1648" y="248"/>
                    </a:lnTo>
                    <a:lnTo>
                      <a:pt x="1651" y="257"/>
                    </a:lnTo>
                    <a:lnTo>
                      <a:pt x="1655" y="268"/>
                    </a:lnTo>
                    <a:lnTo>
                      <a:pt x="1659" y="369"/>
                    </a:lnTo>
                    <a:lnTo>
                      <a:pt x="1658" y="381"/>
                    </a:lnTo>
                    <a:lnTo>
                      <a:pt x="1656" y="391"/>
                    </a:lnTo>
                    <a:lnTo>
                      <a:pt x="1654" y="402"/>
                    </a:lnTo>
                    <a:lnTo>
                      <a:pt x="1650" y="412"/>
                    </a:lnTo>
                    <a:lnTo>
                      <a:pt x="1647" y="422"/>
                    </a:lnTo>
                    <a:lnTo>
                      <a:pt x="1645" y="433"/>
                    </a:lnTo>
                    <a:lnTo>
                      <a:pt x="1643" y="445"/>
                    </a:lnTo>
                    <a:lnTo>
                      <a:pt x="1642" y="458"/>
                    </a:lnTo>
                    <a:lnTo>
                      <a:pt x="1641" y="467"/>
                    </a:lnTo>
                    <a:lnTo>
                      <a:pt x="1640" y="478"/>
                    </a:lnTo>
                    <a:lnTo>
                      <a:pt x="1639" y="489"/>
                    </a:lnTo>
                    <a:lnTo>
                      <a:pt x="1637" y="502"/>
                    </a:lnTo>
                    <a:lnTo>
                      <a:pt x="1635" y="517"/>
                    </a:lnTo>
                    <a:lnTo>
                      <a:pt x="1632" y="532"/>
                    </a:lnTo>
                    <a:lnTo>
                      <a:pt x="1630" y="549"/>
                    </a:lnTo>
                    <a:lnTo>
                      <a:pt x="1627" y="567"/>
                    </a:lnTo>
                    <a:lnTo>
                      <a:pt x="1623" y="586"/>
                    </a:lnTo>
                    <a:lnTo>
                      <a:pt x="1620" y="606"/>
                    </a:lnTo>
                    <a:lnTo>
                      <a:pt x="1616" y="626"/>
                    </a:lnTo>
                    <a:lnTo>
                      <a:pt x="1612" y="648"/>
                    </a:lnTo>
                    <a:lnTo>
                      <a:pt x="1608" y="670"/>
                    </a:lnTo>
                    <a:lnTo>
                      <a:pt x="1603" y="692"/>
                    </a:lnTo>
                    <a:lnTo>
                      <a:pt x="1599" y="716"/>
                    </a:lnTo>
                    <a:lnTo>
                      <a:pt x="1595" y="740"/>
                    </a:lnTo>
                    <a:lnTo>
                      <a:pt x="1590" y="764"/>
                    </a:lnTo>
                    <a:lnTo>
                      <a:pt x="1586" y="789"/>
                    </a:lnTo>
                    <a:lnTo>
                      <a:pt x="1582" y="814"/>
                    </a:lnTo>
                    <a:lnTo>
                      <a:pt x="1578" y="839"/>
                    </a:lnTo>
                    <a:lnTo>
                      <a:pt x="1573" y="865"/>
                    </a:lnTo>
                    <a:lnTo>
                      <a:pt x="1569" y="890"/>
                    </a:lnTo>
                    <a:lnTo>
                      <a:pt x="1566" y="916"/>
                    </a:lnTo>
                    <a:lnTo>
                      <a:pt x="1562" y="942"/>
                    </a:lnTo>
                    <a:lnTo>
                      <a:pt x="1558" y="969"/>
                    </a:lnTo>
                    <a:lnTo>
                      <a:pt x="1555" y="994"/>
                    </a:lnTo>
                    <a:lnTo>
                      <a:pt x="1552" y="1020"/>
                    </a:lnTo>
                    <a:lnTo>
                      <a:pt x="1550" y="1045"/>
                    </a:lnTo>
                    <a:lnTo>
                      <a:pt x="1548" y="1070"/>
                    </a:lnTo>
                    <a:lnTo>
                      <a:pt x="1546" y="1095"/>
                    </a:lnTo>
                    <a:lnTo>
                      <a:pt x="1544" y="1119"/>
                    </a:lnTo>
                    <a:lnTo>
                      <a:pt x="1543" y="1142"/>
                    </a:lnTo>
                    <a:lnTo>
                      <a:pt x="1544" y="1154"/>
                    </a:lnTo>
                    <a:lnTo>
                      <a:pt x="1553" y="1165"/>
                    </a:lnTo>
                    <a:lnTo>
                      <a:pt x="1569" y="1175"/>
                    </a:lnTo>
                    <a:lnTo>
                      <a:pt x="1589" y="1183"/>
                    </a:lnTo>
                    <a:lnTo>
                      <a:pt x="1612" y="1187"/>
                    </a:lnTo>
                    <a:lnTo>
                      <a:pt x="1636" y="1186"/>
                    </a:lnTo>
                    <a:lnTo>
                      <a:pt x="1658" y="1180"/>
                    </a:lnTo>
                    <a:lnTo>
                      <a:pt x="1679" y="1167"/>
                    </a:lnTo>
                    <a:lnTo>
                      <a:pt x="1682" y="1156"/>
                    </a:lnTo>
                    <a:lnTo>
                      <a:pt x="1685" y="1146"/>
                    </a:lnTo>
                    <a:lnTo>
                      <a:pt x="1689" y="1136"/>
                    </a:lnTo>
                    <a:lnTo>
                      <a:pt x="1692" y="1126"/>
                    </a:lnTo>
                    <a:lnTo>
                      <a:pt x="1695" y="1115"/>
                    </a:lnTo>
                    <a:lnTo>
                      <a:pt x="1698" y="1102"/>
                    </a:lnTo>
                    <a:lnTo>
                      <a:pt x="1701" y="1088"/>
                    </a:lnTo>
                    <a:lnTo>
                      <a:pt x="1705" y="1071"/>
                    </a:lnTo>
                    <a:lnTo>
                      <a:pt x="1707" y="1052"/>
                    </a:lnTo>
                    <a:lnTo>
                      <a:pt x="1709" y="1029"/>
                    </a:lnTo>
                    <a:lnTo>
                      <a:pt x="1711" y="1002"/>
                    </a:lnTo>
                    <a:lnTo>
                      <a:pt x="1712" y="970"/>
                    </a:lnTo>
                    <a:lnTo>
                      <a:pt x="1713" y="933"/>
                    </a:lnTo>
                    <a:lnTo>
                      <a:pt x="1714" y="891"/>
                    </a:lnTo>
                    <a:lnTo>
                      <a:pt x="1714" y="843"/>
                    </a:lnTo>
                    <a:lnTo>
                      <a:pt x="1713" y="788"/>
                    </a:lnTo>
                    <a:lnTo>
                      <a:pt x="1714" y="761"/>
                    </a:lnTo>
                    <a:lnTo>
                      <a:pt x="1714" y="731"/>
                    </a:lnTo>
                    <a:lnTo>
                      <a:pt x="1716" y="699"/>
                    </a:lnTo>
                    <a:lnTo>
                      <a:pt x="1717" y="667"/>
                    </a:lnTo>
                    <a:lnTo>
                      <a:pt x="1719" y="633"/>
                    </a:lnTo>
                    <a:lnTo>
                      <a:pt x="1721" y="600"/>
                    </a:lnTo>
                    <a:lnTo>
                      <a:pt x="1723" y="565"/>
                    </a:lnTo>
                    <a:lnTo>
                      <a:pt x="1725" y="533"/>
                    </a:lnTo>
                    <a:lnTo>
                      <a:pt x="1726" y="502"/>
                    </a:lnTo>
                    <a:lnTo>
                      <a:pt x="1727" y="473"/>
                    </a:lnTo>
                    <a:lnTo>
                      <a:pt x="1727" y="446"/>
                    </a:lnTo>
                    <a:lnTo>
                      <a:pt x="1725" y="423"/>
                    </a:lnTo>
                    <a:lnTo>
                      <a:pt x="1723" y="403"/>
                    </a:lnTo>
                    <a:lnTo>
                      <a:pt x="1720" y="386"/>
                    </a:lnTo>
                    <a:lnTo>
                      <a:pt x="1715" y="375"/>
                    </a:lnTo>
                    <a:lnTo>
                      <a:pt x="1709" y="368"/>
                    </a:lnTo>
                    <a:lnTo>
                      <a:pt x="1704" y="268"/>
                    </a:lnTo>
                    <a:lnTo>
                      <a:pt x="1711" y="258"/>
                    </a:lnTo>
                    <a:lnTo>
                      <a:pt x="1716" y="249"/>
                    </a:lnTo>
                    <a:lnTo>
                      <a:pt x="1719" y="240"/>
                    </a:lnTo>
                    <a:lnTo>
                      <a:pt x="1720" y="233"/>
                    </a:lnTo>
                    <a:lnTo>
                      <a:pt x="1721" y="225"/>
                    </a:lnTo>
                    <a:lnTo>
                      <a:pt x="1720" y="218"/>
                    </a:lnTo>
                    <a:lnTo>
                      <a:pt x="1720" y="211"/>
                    </a:lnTo>
                    <a:lnTo>
                      <a:pt x="1720" y="20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96"/>
              <p:cNvSpPr>
                <a:spLocks noEditPoints="1"/>
              </p:cNvSpPr>
              <p:nvPr/>
            </p:nvSpPr>
            <p:spPr bwMode="auto">
              <a:xfrm>
                <a:off x="5246" y="2417"/>
                <a:ext cx="338" cy="319"/>
              </a:xfrm>
              <a:custGeom>
                <a:avLst/>
                <a:gdLst/>
                <a:ahLst/>
                <a:cxnLst>
                  <a:cxn ang="0">
                    <a:pos x="10" y="168"/>
                  </a:cxn>
                  <a:cxn ang="0">
                    <a:pos x="21" y="86"/>
                  </a:cxn>
                  <a:cxn ang="0">
                    <a:pos x="27" y="6"/>
                  </a:cxn>
                  <a:cxn ang="0">
                    <a:pos x="33" y="1"/>
                  </a:cxn>
                  <a:cxn ang="0">
                    <a:pos x="43" y="0"/>
                  </a:cxn>
                  <a:cxn ang="0">
                    <a:pos x="45" y="22"/>
                  </a:cxn>
                  <a:cxn ang="0">
                    <a:pos x="51" y="50"/>
                  </a:cxn>
                  <a:cxn ang="0">
                    <a:pos x="54" y="74"/>
                  </a:cxn>
                  <a:cxn ang="0">
                    <a:pos x="55" y="103"/>
                  </a:cxn>
                  <a:cxn ang="0">
                    <a:pos x="53" y="135"/>
                  </a:cxn>
                  <a:cxn ang="0">
                    <a:pos x="58" y="174"/>
                  </a:cxn>
                  <a:cxn ang="0">
                    <a:pos x="134" y="290"/>
                  </a:cxn>
                  <a:cxn ang="0">
                    <a:pos x="250" y="371"/>
                  </a:cxn>
                  <a:cxn ang="0">
                    <a:pos x="333" y="427"/>
                  </a:cxn>
                  <a:cxn ang="0">
                    <a:pos x="304" y="481"/>
                  </a:cxn>
                  <a:cxn ang="0">
                    <a:pos x="286" y="543"/>
                  </a:cxn>
                  <a:cxn ang="0">
                    <a:pos x="272" y="592"/>
                  </a:cxn>
                  <a:cxn ang="0">
                    <a:pos x="263" y="611"/>
                  </a:cxn>
                  <a:cxn ang="0">
                    <a:pos x="254" y="631"/>
                  </a:cxn>
                  <a:cxn ang="0">
                    <a:pos x="232" y="627"/>
                  </a:cxn>
                  <a:cxn ang="0">
                    <a:pos x="179" y="569"/>
                  </a:cxn>
                  <a:cxn ang="0">
                    <a:pos x="129" y="505"/>
                  </a:cxn>
                  <a:cxn ang="0">
                    <a:pos x="89" y="457"/>
                  </a:cxn>
                  <a:cxn ang="0">
                    <a:pos x="50" y="407"/>
                  </a:cxn>
                  <a:cxn ang="0">
                    <a:pos x="15" y="353"/>
                  </a:cxn>
                  <a:cxn ang="0">
                    <a:pos x="1" y="311"/>
                  </a:cxn>
                  <a:cxn ang="0">
                    <a:pos x="1" y="280"/>
                  </a:cxn>
                  <a:cxn ang="0">
                    <a:pos x="5" y="249"/>
                  </a:cxn>
                  <a:cxn ang="0">
                    <a:pos x="468" y="437"/>
                  </a:cxn>
                  <a:cxn ang="0">
                    <a:pos x="505" y="527"/>
                  </a:cxn>
                  <a:cxn ang="0">
                    <a:pos x="527" y="624"/>
                  </a:cxn>
                  <a:cxn ang="0">
                    <a:pos x="570" y="605"/>
                  </a:cxn>
                  <a:cxn ang="0">
                    <a:pos x="613" y="502"/>
                  </a:cxn>
                  <a:cxn ang="0">
                    <a:pos x="649" y="399"/>
                  </a:cxn>
                  <a:cxn ang="0">
                    <a:pos x="672" y="342"/>
                  </a:cxn>
                  <a:cxn ang="0">
                    <a:pos x="691" y="293"/>
                  </a:cxn>
                  <a:cxn ang="0">
                    <a:pos x="702" y="241"/>
                  </a:cxn>
                  <a:cxn ang="0">
                    <a:pos x="688" y="198"/>
                  </a:cxn>
                  <a:cxn ang="0">
                    <a:pos x="677" y="158"/>
                  </a:cxn>
                  <a:cxn ang="0">
                    <a:pos x="665" y="142"/>
                  </a:cxn>
                  <a:cxn ang="0">
                    <a:pos x="605" y="239"/>
                  </a:cxn>
                  <a:cxn ang="0">
                    <a:pos x="522" y="328"/>
                  </a:cxn>
                  <a:cxn ang="0">
                    <a:pos x="428" y="400"/>
                  </a:cxn>
                  <a:cxn ang="0">
                    <a:pos x="1214" y="781"/>
                  </a:cxn>
                  <a:cxn ang="0">
                    <a:pos x="1283" y="791"/>
                  </a:cxn>
                  <a:cxn ang="0">
                    <a:pos x="1345" y="832"/>
                  </a:cxn>
                  <a:cxn ang="0">
                    <a:pos x="1184" y="1261"/>
                  </a:cxn>
                  <a:cxn ang="0">
                    <a:pos x="1182" y="1226"/>
                  </a:cxn>
                  <a:cxn ang="0">
                    <a:pos x="1186" y="1174"/>
                  </a:cxn>
                  <a:cxn ang="0">
                    <a:pos x="1184" y="1148"/>
                  </a:cxn>
                  <a:cxn ang="0">
                    <a:pos x="1163" y="1160"/>
                  </a:cxn>
                  <a:cxn ang="0">
                    <a:pos x="1108" y="1143"/>
                  </a:cxn>
                  <a:cxn ang="0">
                    <a:pos x="1081" y="1137"/>
                  </a:cxn>
                  <a:cxn ang="0">
                    <a:pos x="1113" y="1195"/>
                  </a:cxn>
                  <a:cxn ang="0">
                    <a:pos x="252" y="649"/>
                  </a:cxn>
                  <a:cxn ang="0">
                    <a:pos x="270" y="619"/>
                  </a:cxn>
                  <a:cxn ang="0">
                    <a:pos x="297" y="601"/>
                  </a:cxn>
                  <a:cxn ang="0">
                    <a:pos x="328" y="612"/>
                  </a:cxn>
                  <a:cxn ang="0">
                    <a:pos x="332" y="628"/>
                  </a:cxn>
                  <a:cxn ang="0">
                    <a:pos x="335" y="647"/>
                  </a:cxn>
                  <a:cxn ang="0">
                    <a:pos x="338" y="663"/>
                  </a:cxn>
                  <a:cxn ang="0">
                    <a:pos x="329" y="678"/>
                  </a:cxn>
                  <a:cxn ang="0">
                    <a:pos x="320" y="694"/>
                  </a:cxn>
                </a:cxnLst>
                <a:rect l="0" t="0" r="r" b="b"/>
                <a:pathLst>
                  <a:path w="1350" h="1275">
                    <a:moveTo>
                      <a:pt x="5" y="236"/>
                    </a:moveTo>
                    <a:lnTo>
                      <a:pt x="5" y="230"/>
                    </a:lnTo>
                    <a:lnTo>
                      <a:pt x="5" y="223"/>
                    </a:lnTo>
                    <a:lnTo>
                      <a:pt x="6" y="217"/>
                    </a:lnTo>
                    <a:lnTo>
                      <a:pt x="6" y="210"/>
                    </a:lnTo>
                    <a:lnTo>
                      <a:pt x="6" y="203"/>
                    </a:lnTo>
                    <a:lnTo>
                      <a:pt x="7" y="196"/>
                    </a:lnTo>
                    <a:lnTo>
                      <a:pt x="8" y="189"/>
                    </a:lnTo>
                    <a:lnTo>
                      <a:pt x="8" y="182"/>
                    </a:lnTo>
                    <a:lnTo>
                      <a:pt x="9" y="175"/>
                    </a:lnTo>
                    <a:lnTo>
                      <a:pt x="10" y="168"/>
                    </a:lnTo>
                    <a:lnTo>
                      <a:pt x="11" y="160"/>
                    </a:lnTo>
                    <a:lnTo>
                      <a:pt x="12" y="153"/>
                    </a:lnTo>
                    <a:lnTo>
                      <a:pt x="13" y="146"/>
                    </a:lnTo>
                    <a:lnTo>
                      <a:pt x="14" y="138"/>
                    </a:lnTo>
                    <a:lnTo>
                      <a:pt x="15" y="131"/>
                    </a:lnTo>
                    <a:lnTo>
                      <a:pt x="16" y="124"/>
                    </a:lnTo>
                    <a:lnTo>
                      <a:pt x="17" y="116"/>
                    </a:lnTo>
                    <a:lnTo>
                      <a:pt x="18" y="109"/>
                    </a:lnTo>
                    <a:lnTo>
                      <a:pt x="19" y="101"/>
                    </a:lnTo>
                    <a:lnTo>
                      <a:pt x="20" y="94"/>
                    </a:lnTo>
                    <a:lnTo>
                      <a:pt x="21" y="86"/>
                    </a:lnTo>
                    <a:lnTo>
                      <a:pt x="22" y="79"/>
                    </a:lnTo>
                    <a:lnTo>
                      <a:pt x="23" y="71"/>
                    </a:lnTo>
                    <a:lnTo>
                      <a:pt x="23" y="64"/>
                    </a:lnTo>
                    <a:lnTo>
                      <a:pt x="24" y="56"/>
                    </a:lnTo>
                    <a:lnTo>
                      <a:pt x="25" y="49"/>
                    </a:lnTo>
                    <a:lnTo>
                      <a:pt x="25" y="42"/>
                    </a:lnTo>
                    <a:lnTo>
                      <a:pt x="26" y="34"/>
                    </a:lnTo>
                    <a:lnTo>
                      <a:pt x="26" y="27"/>
                    </a:lnTo>
                    <a:lnTo>
                      <a:pt x="27" y="20"/>
                    </a:lnTo>
                    <a:lnTo>
                      <a:pt x="27" y="13"/>
                    </a:lnTo>
                    <a:lnTo>
                      <a:pt x="27" y="6"/>
                    </a:lnTo>
                    <a:lnTo>
                      <a:pt x="27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30" y="3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7" y="30"/>
                    </a:lnTo>
                    <a:lnTo>
                      <a:pt x="47" y="32"/>
                    </a:lnTo>
                    <a:lnTo>
                      <a:pt x="48" y="35"/>
                    </a:lnTo>
                    <a:lnTo>
                      <a:pt x="48" y="38"/>
                    </a:lnTo>
                    <a:lnTo>
                      <a:pt x="49" y="40"/>
                    </a:lnTo>
                    <a:lnTo>
                      <a:pt x="49" y="43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51" y="50"/>
                    </a:lnTo>
                    <a:lnTo>
                      <a:pt x="51" y="53"/>
                    </a:lnTo>
                    <a:lnTo>
                      <a:pt x="52" y="55"/>
                    </a:lnTo>
                    <a:lnTo>
                      <a:pt x="52" y="58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53" y="64"/>
                    </a:lnTo>
                    <a:lnTo>
                      <a:pt x="54" y="67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54" y="72"/>
                    </a:lnTo>
                    <a:lnTo>
                      <a:pt x="54" y="74"/>
                    </a:lnTo>
                    <a:lnTo>
                      <a:pt x="55" y="77"/>
                    </a:lnTo>
                    <a:lnTo>
                      <a:pt x="55" y="79"/>
                    </a:lnTo>
                    <a:lnTo>
                      <a:pt x="55" y="82"/>
                    </a:lnTo>
                    <a:lnTo>
                      <a:pt x="56" y="84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2"/>
                    </a:lnTo>
                    <a:lnTo>
                      <a:pt x="56" y="95"/>
                    </a:lnTo>
                    <a:lnTo>
                      <a:pt x="56" y="98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5" y="106"/>
                    </a:lnTo>
                    <a:lnTo>
                      <a:pt x="55" y="109"/>
                    </a:lnTo>
                    <a:lnTo>
                      <a:pt x="55" y="112"/>
                    </a:lnTo>
                    <a:lnTo>
                      <a:pt x="54" y="115"/>
                    </a:lnTo>
                    <a:lnTo>
                      <a:pt x="54" y="118"/>
                    </a:lnTo>
                    <a:lnTo>
                      <a:pt x="54" y="121"/>
                    </a:lnTo>
                    <a:lnTo>
                      <a:pt x="54" y="124"/>
                    </a:lnTo>
                    <a:lnTo>
                      <a:pt x="53" y="127"/>
                    </a:lnTo>
                    <a:lnTo>
                      <a:pt x="53" y="130"/>
                    </a:lnTo>
                    <a:lnTo>
                      <a:pt x="53" y="132"/>
                    </a:lnTo>
                    <a:lnTo>
                      <a:pt x="53" y="135"/>
                    </a:lnTo>
                    <a:lnTo>
                      <a:pt x="53" y="138"/>
                    </a:lnTo>
                    <a:lnTo>
                      <a:pt x="53" y="141"/>
                    </a:lnTo>
                    <a:lnTo>
                      <a:pt x="53" y="144"/>
                    </a:lnTo>
                    <a:lnTo>
                      <a:pt x="53" y="146"/>
                    </a:lnTo>
                    <a:lnTo>
                      <a:pt x="53" y="149"/>
                    </a:lnTo>
                    <a:lnTo>
                      <a:pt x="53" y="152"/>
                    </a:lnTo>
                    <a:lnTo>
                      <a:pt x="53" y="154"/>
                    </a:lnTo>
                    <a:lnTo>
                      <a:pt x="53" y="157"/>
                    </a:lnTo>
                    <a:lnTo>
                      <a:pt x="54" y="159"/>
                    </a:lnTo>
                    <a:lnTo>
                      <a:pt x="54" y="162"/>
                    </a:lnTo>
                    <a:lnTo>
                      <a:pt x="58" y="174"/>
                    </a:lnTo>
                    <a:lnTo>
                      <a:pt x="62" y="187"/>
                    </a:lnTo>
                    <a:lnTo>
                      <a:pt x="67" y="198"/>
                    </a:lnTo>
                    <a:lnTo>
                      <a:pt x="72" y="210"/>
                    </a:lnTo>
                    <a:lnTo>
                      <a:pt x="78" y="221"/>
                    </a:lnTo>
                    <a:lnTo>
                      <a:pt x="85" y="232"/>
                    </a:lnTo>
                    <a:lnTo>
                      <a:pt x="92" y="242"/>
                    </a:lnTo>
                    <a:lnTo>
                      <a:pt x="99" y="252"/>
                    </a:lnTo>
                    <a:lnTo>
                      <a:pt x="107" y="262"/>
                    </a:lnTo>
                    <a:lnTo>
                      <a:pt x="116" y="272"/>
                    </a:lnTo>
                    <a:lnTo>
                      <a:pt x="125" y="281"/>
                    </a:lnTo>
                    <a:lnTo>
                      <a:pt x="134" y="290"/>
                    </a:lnTo>
                    <a:lnTo>
                      <a:pt x="144" y="298"/>
                    </a:lnTo>
                    <a:lnTo>
                      <a:pt x="153" y="307"/>
                    </a:lnTo>
                    <a:lnTo>
                      <a:pt x="164" y="315"/>
                    </a:lnTo>
                    <a:lnTo>
                      <a:pt x="175" y="323"/>
                    </a:lnTo>
                    <a:lnTo>
                      <a:pt x="185" y="331"/>
                    </a:lnTo>
                    <a:lnTo>
                      <a:pt x="196" y="338"/>
                    </a:lnTo>
                    <a:lnTo>
                      <a:pt x="206" y="345"/>
                    </a:lnTo>
                    <a:lnTo>
                      <a:pt x="217" y="352"/>
                    </a:lnTo>
                    <a:lnTo>
                      <a:pt x="228" y="358"/>
                    </a:lnTo>
                    <a:lnTo>
                      <a:pt x="239" y="365"/>
                    </a:lnTo>
                    <a:lnTo>
                      <a:pt x="250" y="371"/>
                    </a:lnTo>
                    <a:lnTo>
                      <a:pt x="260" y="377"/>
                    </a:lnTo>
                    <a:lnTo>
                      <a:pt x="271" y="382"/>
                    </a:lnTo>
                    <a:lnTo>
                      <a:pt x="281" y="388"/>
                    </a:lnTo>
                    <a:lnTo>
                      <a:pt x="292" y="393"/>
                    </a:lnTo>
                    <a:lnTo>
                      <a:pt x="302" y="399"/>
                    </a:lnTo>
                    <a:lnTo>
                      <a:pt x="312" y="404"/>
                    </a:lnTo>
                    <a:lnTo>
                      <a:pt x="321" y="409"/>
                    </a:lnTo>
                    <a:lnTo>
                      <a:pt x="331" y="414"/>
                    </a:lnTo>
                    <a:lnTo>
                      <a:pt x="339" y="418"/>
                    </a:lnTo>
                    <a:lnTo>
                      <a:pt x="336" y="423"/>
                    </a:lnTo>
                    <a:lnTo>
                      <a:pt x="333" y="427"/>
                    </a:lnTo>
                    <a:lnTo>
                      <a:pt x="329" y="431"/>
                    </a:lnTo>
                    <a:lnTo>
                      <a:pt x="326" y="436"/>
                    </a:lnTo>
                    <a:lnTo>
                      <a:pt x="323" y="440"/>
                    </a:lnTo>
                    <a:lnTo>
                      <a:pt x="321" y="445"/>
                    </a:lnTo>
                    <a:lnTo>
                      <a:pt x="318" y="450"/>
                    </a:lnTo>
                    <a:lnTo>
                      <a:pt x="315" y="455"/>
                    </a:lnTo>
                    <a:lnTo>
                      <a:pt x="313" y="460"/>
                    </a:lnTo>
                    <a:lnTo>
                      <a:pt x="311" y="465"/>
                    </a:lnTo>
                    <a:lnTo>
                      <a:pt x="308" y="471"/>
                    </a:lnTo>
                    <a:lnTo>
                      <a:pt x="306" y="476"/>
                    </a:lnTo>
                    <a:lnTo>
                      <a:pt x="304" y="481"/>
                    </a:lnTo>
                    <a:lnTo>
                      <a:pt x="302" y="487"/>
                    </a:lnTo>
                    <a:lnTo>
                      <a:pt x="300" y="492"/>
                    </a:lnTo>
                    <a:lnTo>
                      <a:pt x="298" y="498"/>
                    </a:lnTo>
                    <a:lnTo>
                      <a:pt x="297" y="503"/>
                    </a:lnTo>
                    <a:lnTo>
                      <a:pt x="295" y="509"/>
                    </a:lnTo>
                    <a:lnTo>
                      <a:pt x="293" y="515"/>
                    </a:lnTo>
                    <a:lnTo>
                      <a:pt x="292" y="520"/>
                    </a:lnTo>
                    <a:lnTo>
                      <a:pt x="290" y="526"/>
                    </a:lnTo>
                    <a:lnTo>
                      <a:pt x="289" y="532"/>
                    </a:lnTo>
                    <a:lnTo>
                      <a:pt x="287" y="537"/>
                    </a:lnTo>
                    <a:lnTo>
                      <a:pt x="286" y="543"/>
                    </a:lnTo>
                    <a:lnTo>
                      <a:pt x="284" y="549"/>
                    </a:lnTo>
                    <a:lnTo>
                      <a:pt x="283" y="554"/>
                    </a:lnTo>
                    <a:lnTo>
                      <a:pt x="281" y="560"/>
                    </a:lnTo>
                    <a:lnTo>
                      <a:pt x="280" y="565"/>
                    </a:lnTo>
                    <a:lnTo>
                      <a:pt x="278" y="571"/>
                    </a:lnTo>
                    <a:lnTo>
                      <a:pt x="277" y="576"/>
                    </a:lnTo>
                    <a:lnTo>
                      <a:pt x="275" y="581"/>
                    </a:lnTo>
                    <a:lnTo>
                      <a:pt x="274" y="587"/>
                    </a:lnTo>
                    <a:lnTo>
                      <a:pt x="273" y="589"/>
                    </a:lnTo>
                    <a:lnTo>
                      <a:pt x="273" y="590"/>
                    </a:lnTo>
                    <a:lnTo>
                      <a:pt x="272" y="592"/>
                    </a:lnTo>
                    <a:lnTo>
                      <a:pt x="271" y="594"/>
                    </a:lnTo>
                    <a:lnTo>
                      <a:pt x="270" y="595"/>
                    </a:lnTo>
                    <a:lnTo>
                      <a:pt x="270" y="597"/>
                    </a:lnTo>
                    <a:lnTo>
                      <a:pt x="269" y="599"/>
                    </a:lnTo>
                    <a:lnTo>
                      <a:pt x="268" y="601"/>
                    </a:lnTo>
                    <a:lnTo>
                      <a:pt x="267" y="602"/>
                    </a:lnTo>
                    <a:lnTo>
                      <a:pt x="266" y="604"/>
                    </a:lnTo>
                    <a:lnTo>
                      <a:pt x="265" y="606"/>
                    </a:lnTo>
                    <a:lnTo>
                      <a:pt x="264" y="608"/>
                    </a:lnTo>
                    <a:lnTo>
                      <a:pt x="263" y="609"/>
                    </a:lnTo>
                    <a:lnTo>
                      <a:pt x="263" y="611"/>
                    </a:lnTo>
                    <a:lnTo>
                      <a:pt x="262" y="613"/>
                    </a:lnTo>
                    <a:lnTo>
                      <a:pt x="261" y="615"/>
                    </a:lnTo>
                    <a:lnTo>
                      <a:pt x="260" y="616"/>
                    </a:lnTo>
                    <a:lnTo>
                      <a:pt x="259" y="618"/>
                    </a:lnTo>
                    <a:lnTo>
                      <a:pt x="258" y="620"/>
                    </a:lnTo>
                    <a:lnTo>
                      <a:pt x="257" y="622"/>
                    </a:lnTo>
                    <a:lnTo>
                      <a:pt x="257" y="623"/>
                    </a:lnTo>
                    <a:lnTo>
                      <a:pt x="256" y="625"/>
                    </a:lnTo>
                    <a:lnTo>
                      <a:pt x="255" y="627"/>
                    </a:lnTo>
                    <a:lnTo>
                      <a:pt x="254" y="629"/>
                    </a:lnTo>
                    <a:lnTo>
                      <a:pt x="254" y="631"/>
                    </a:lnTo>
                    <a:lnTo>
                      <a:pt x="253" y="632"/>
                    </a:lnTo>
                    <a:lnTo>
                      <a:pt x="253" y="634"/>
                    </a:lnTo>
                    <a:lnTo>
                      <a:pt x="253" y="636"/>
                    </a:lnTo>
                    <a:lnTo>
                      <a:pt x="252" y="638"/>
                    </a:lnTo>
                    <a:lnTo>
                      <a:pt x="252" y="639"/>
                    </a:lnTo>
                    <a:lnTo>
                      <a:pt x="252" y="641"/>
                    </a:lnTo>
                    <a:lnTo>
                      <a:pt x="252" y="643"/>
                    </a:lnTo>
                    <a:lnTo>
                      <a:pt x="247" y="639"/>
                    </a:lnTo>
                    <a:lnTo>
                      <a:pt x="242" y="635"/>
                    </a:lnTo>
                    <a:lnTo>
                      <a:pt x="237" y="631"/>
                    </a:lnTo>
                    <a:lnTo>
                      <a:pt x="232" y="627"/>
                    </a:lnTo>
                    <a:lnTo>
                      <a:pt x="227" y="622"/>
                    </a:lnTo>
                    <a:lnTo>
                      <a:pt x="222" y="618"/>
                    </a:lnTo>
                    <a:lnTo>
                      <a:pt x="217" y="613"/>
                    </a:lnTo>
                    <a:lnTo>
                      <a:pt x="212" y="608"/>
                    </a:lnTo>
                    <a:lnTo>
                      <a:pt x="207" y="603"/>
                    </a:lnTo>
                    <a:lnTo>
                      <a:pt x="202" y="597"/>
                    </a:lnTo>
                    <a:lnTo>
                      <a:pt x="197" y="592"/>
                    </a:lnTo>
                    <a:lnTo>
                      <a:pt x="193" y="586"/>
                    </a:lnTo>
                    <a:lnTo>
                      <a:pt x="188" y="581"/>
                    </a:lnTo>
                    <a:lnTo>
                      <a:pt x="183" y="575"/>
                    </a:lnTo>
                    <a:lnTo>
                      <a:pt x="179" y="569"/>
                    </a:lnTo>
                    <a:lnTo>
                      <a:pt x="174" y="563"/>
                    </a:lnTo>
                    <a:lnTo>
                      <a:pt x="169" y="558"/>
                    </a:lnTo>
                    <a:lnTo>
                      <a:pt x="165" y="552"/>
                    </a:lnTo>
                    <a:lnTo>
                      <a:pt x="159" y="546"/>
                    </a:lnTo>
                    <a:lnTo>
                      <a:pt x="155" y="540"/>
                    </a:lnTo>
                    <a:lnTo>
                      <a:pt x="150" y="534"/>
                    </a:lnTo>
                    <a:lnTo>
                      <a:pt x="146" y="528"/>
                    </a:lnTo>
                    <a:lnTo>
                      <a:pt x="142" y="522"/>
                    </a:lnTo>
                    <a:lnTo>
                      <a:pt x="137" y="517"/>
                    </a:lnTo>
                    <a:lnTo>
                      <a:pt x="133" y="511"/>
                    </a:lnTo>
                    <a:lnTo>
                      <a:pt x="129" y="505"/>
                    </a:lnTo>
                    <a:lnTo>
                      <a:pt x="124" y="500"/>
                    </a:lnTo>
                    <a:lnTo>
                      <a:pt x="120" y="495"/>
                    </a:lnTo>
                    <a:lnTo>
                      <a:pt x="116" y="489"/>
                    </a:lnTo>
                    <a:lnTo>
                      <a:pt x="112" y="484"/>
                    </a:lnTo>
                    <a:lnTo>
                      <a:pt x="108" y="479"/>
                    </a:lnTo>
                    <a:lnTo>
                      <a:pt x="103" y="474"/>
                    </a:lnTo>
                    <a:lnTo>
                      <a:pt x="101" y="471"/>
                    </a:lnTo>
                    <a:lnTo>
                      <a:pt x="98" y="468"/>
                    </a:lnTo>
                    <a:lnTo>
                      <a:pt x="95" y="465"/>
                    </a:lnTo>
                    <a:lnTo>
                      <a:pt x="92" y="461"/>
                    </a:lnTo>
                    <a:lnTo>
                      <a:pt x="89" y="457"/>
                    </a:lnTo>
                    <a:lnTo>
                      <a:pt x="86" y="453"/>
                    </a:lnTo>
                    <a:lnTo>
                      <a:pt x="82" y="449"/>
                    </a:lnTo>
                    <a:lnTo>
                      <a:pt x="79" y="445"/>
                    </a:lnTo>
                    <a:lnTo>
                      <a:pt x="75" y="441"/>
                    </a:lnTo>
                    <a:lnTo>
                      <a:pt x="72" y="436"/>
                    </a:lnTo>
                    <a:lnTo>
                      <a:pt x="68" y="432"/>
                    </a:lnTo>
                    <a:lnTo>
                      <a:pt x="65" y="427"/>
                    </a:lnTo>
                    <a:lnTo>
                      <a:pt x="61" y="422"/>
                    </a:lnTo>
                    <a:lnTo>
                      <a:pt x="57" y="417"/>
                    </a:lnTo>
                    <a:lnTo>
                      <a:pt x="54" y="412"/>
                    </a:lnTo>
                    <a:lnTo>
                      <a:pt x="50" y="407"/>
                    </a:lnTo>
                    <a:lnTo>
                      <a:pt x="46" y="402"/>
                    </a:lnTo>
                    <a:lnTo>
                      <a:pt x="43" y="397"/>
                    </a:lnTo>
                    <a:lnTo>
                      <a:pt x="39" y="392"/>
                    </a:lnTo>
                    <a:lnTo>
                      <a:pt x="36" y="387"/>
                    </a:lnTo>
                    <a:lnTo>
                      <a:pt x="33" y="382"/>
                    </a:lnTo>
                    <a:lnTo>
                      <a:pt x="30" y="377"/>
                    </a:lnTo>
                    <a:lnTo>
                      <a:pt x="26" y="372"/>
                    </a:lnTo>
                    <a:lnTo>
                      <a:pt x="23" y="367"/>
                    </a:lnTo>
                    <a:lnTo>
                      <a:pt x="21" y="363"/>
                    </a:lnTo>
                    <a:lnTo>
                      <a:pt x="18" y="358"/>
                    </a:lnTo>
                    <a:lnTo>
                      <a:pt x="15" y="353"/>
                    </a:lnTo>
                    <a:lnTo>
                      <a:pt x="13" y="348"/>
                    </a:lnTo>
                    <a:lnTo>
                      <a:pt x="11" y="344"/>
                    </a:lnTo>
                    <a:lnTo>
                      <a:pt x="8" y="339"/>
                    </a:lnTo>
                    <a:lnTo>
                      <a:pt x="7" y="335"/>
                    </a:lnTo>
                    <a:lnTo>
                      <a:pt x="5" y="331"/>
                    </a:lnTo>
                    <a:lnTo>
                      <a:pt x="4" y="328"/>
                    </a:lnTo>
                    <a:lnTo>
                      <a:pt x="3" y="324"/>
                    </a:lnTo>
                    <a:lnTo>
                      <a:pt x="2" y="321"/>
                    </a:lnTo>
                    <a:lnTo>
                      <a:pt x="2" y="318"/>
                    </a:lnTo>
                    <a:lnTo>
                      <a:pt x="1" y="314"/>
                    </a:lnTo>
                    <a:lnTo>
                      <a:pt x="1" y="311"/>
                    </a:lnTo>
                    <a:lnTo>
                      <a:pt x="1" y="308"/>
                    </a:lnTo>
                    <a:lnTo>
                      <a:pt x="0" y="305"/>
                    </a:lnTo>
                    <a:lnTo>
                      <a:pt x="0" y="302"/>
                    </a:lnTo>
                    <a:lnTo>
                      <a:pt x="0" y="299"/>
                    </a:lnTo>
                    <a:lnTo>
                      <a:pt x="0" y="296"/>
                    </a:lnTo>
                    <a:lnTo>
                      <a:pt x="0" y="294"/>
                    </a:lnTo>
                    <a:lnTo>
                      <a:pt x="0" y="291"/>
                    </a:lnTo>
                    <a:lnTo>
                      <a:pt x="0" y="288"/>
                    </a:lnTo>
                    <a:lnTo>
                      <a:pt x="1" y="286"/>
                    </a:lnTo>
                    <a:lnTo>
                      <a:pt x="1" y="283"/>
                    </a:lnTo>
                    <a:lnTo>
                      <a:pt x="1" y="280"/>
                    </a:lnTo>
                    <a:lnTo>
                      <a:pt x="2" y="278"/>
                    </a:lnTo>
                    <a:lnTo>
                      <a:pt x="2" y="275"/>
                    </a:lnTo>
                    <a:lnTo>
                      <a:pt x="2" y="272"/>
                    </a:lnTo>
                    <a:lnTo>
                      <a:pt x="3" y="270"/>
                    </a:lnTo>
                    <a:lnTo>
                      <a:pt x="3" y="267"/>
                    </a:lnTo>
                    <a:lnTo>
                      <a:pt x="3" y="264"/>
                    </a:lnTo>
                    <a:lnTo>
                      <a:pt x="4" y="261"/>
                    </a:lnTo>
                    <a:lnTo>
                      <a:pt x="4" y="258"/>
                    </a:lnTo>
                    <a:lnTo>
                      <a:pt x="4" y="255"/>
                    </a:lnTo>
                    <a:lnTo>
                      <a:pt x="4" y="252"/>
                    </a:lnTo>
                    <a:lnTo>
                      <a:pt x="5" y="249"/>
                    </a:lnTo>
                    <a:lnTo>
                      <a:pt x="5" y="246"/>
                    </a:lnTo>
                    <a:lnTo>
                      <a:pt x="5" y="243"/>
                    </a:lnTo>
                    <a:lnTo>
                      <a:pt x="5" y="240"/>
                    </a:lnTo>
                    <a:lnTo>
                      <a:pt x="5" y="236"/>
                    </a:lnTo>
                    <a:close/>
                    <a:moveTo>
                      <a:pt x="428" y="400"/>
                    </a:moveTo>
                    <a:lnTo>
                      <a:pt x="436" y="405"/>
                    </a:lnTo>
                    <a:lnTo>
                      <a:pt x="443" y="411"/>
                    </a:lnTo>
                    <a:lnTo>
                      <a:pt x="450" y="417"/>
                    </a:lnTo>
                    <a:lnTo>
                      <a:pt x="456" y="423"/>
                    </a:lnTo>
                    <a:lnTo>
                      <a:pt x="462" y="430"/>
                    </a:lnTo>
                    <a:lnTo>
                      <a:pt x="468" y="437"/>
                    </a:lnTo>
                    <a:lnTo>
                      <a:pt x="473" y="444"/>
                    </a:lnTo>
                    <a:lnTo>
                      <a:pt x="477" y="452"/>
                    </a:lnTo>
                    <a:lnTo>
                      <a:pt x="481" y="460"/>
                    </a:lnTo>
                    <a:lnTo>
                      <a:pt x="485" y="467"/>
                    </a:lnTo>
                    <a:lnTo>
                      <a:pt x="489" y="476"/>
                    </a:lnTo>
                    <a:lnTo>
                      <a:pt x="492" y="484"/>
                    </a:lnTo>
                    <a:lnTo>
                      <a:pt x="495" y="492"/>
                    </a:lnTo>
                    <a:lnTo>
                      <a:pt x="498" y="501"/>
                    </a:lnTo>
                    <a:lnTo>
                      <a:pt x="501" y="509"/>
                    </a:lnTo>
                    <a:lnTo>
                      <a:pt x="503" y="518"/>
                    </a:lnTo>
                    <a:lnTo>
                      <a:pt x="505" y="527"/>
                    </a:lnTo>
                    <a:lnTo>
                      <a:pt x="507" y="536"/>
                    </a:lnTo>
                    <a:lnTo>
                      <a:pt x="509" y="545"/>
                    </a:lnTo>
                    <a:lnTo>
                      <a:pt x="511" y="554"/>
                    </a:lnTo>
                    <a:lnTo>
                      <a:pt x="513" y="563"/>
                    </a:lnTo>
                    <a:lnTo>
                      <a:pt x="515" y="572"/>
                    </a:lnTo>
                    <a:lnTo>
                      <a:pt x="517" y="580"/>
                    </a:lnTo>
                    <a:lnTo>
                      <a:pt x="519" y="589"/>
                    </a:lnTo>
                    <a:lnTo>
                      <a:pt x="520" y="598"/>
                    </a:lnTo>
                    <a:lnTo>
                      <a:pt x="522" y="607"/>
                    </a:lnTo>
                    <a:lnTo>
                      <a:pt x="524" y="615"/>
                    </a:lnTo>
                    <a:lnTo>
                      <a:pt x="527" y="624"/>
                    </a:lnTo>
                    <a:lnTo>
                      <a:pt x="529" y="632"/>
                    </a:lnTo>
                    <a:lnTo>
                      <a:pt x="531" y="640"/>
                    </a:lnTo>
                    <a:lnTo>
                      <a:pt x="534" y="648"/>
                    </a:lnTo>
                    <a:lnTo>
                      <a:pt x="537" y="656"/>
                    </a:lnTo>
                    <a:lnTo>
                      <a:pt x="542" y="649"/>
                    </a:lnTo>
                    <a:lnTo>
                      <a:pt x="547" y="643"/>
                    </a:lnTo>
                    <a:lnTo>
                      <a:pt x="552" y="636"/>
                    </a:lnTo>
                    <a:lnTo>
                      <a:pt x="557" y="629"/>
                    </a:lnTo>
                    <a:lnTo>
                      <a:pt x="561" y="621"/>
                    </a:lnTo>
                    <a:lnTo>
                      <a:pt x="566" y="613"/>
                    </a:lnTo>
                    <a:lnTo>
                      <a:pt x="570" y="605"/>
                    </a:lnTo>
                    <a:lnTo>
                      <a:pt x="574" y="597"/>
                    </a:lnTo>
                    <a:lnTo>
                      <a:pt x="579" y="588"/>
                    </a:lnTo>
                    <a:lnTo>
                      <a:pt x="583" y="579"/>
                    </a:lnTo>
                    <a:lnTo>
                      <a:pt x="587" y="570"/>
                    </a:lnTo>
                    <a:lnTo>
                      <a:pt x="591" y="561"/>
                    </a:lnTo>
                    <a:lnTo>
                      <a:pt x="594" y="551"/>
                    </a:lnTo>
                    <a:lnTo>
                      <a:pt x="598" y="541"/>
                    </a:lnTo>
                    <a:lnTo>
                      <a:pt x="602" y="532"/>
                    </a:lnTo>
                    <a:lnTo>
                      <a:pt x="606" y="522"/>
                    </a:lnTo>
                    <a:lnTo>
                      <a:pt x="609" y="512"/>
                    </a:lnTo>
                    <a:lnTo>
                      <a:pt x="613" y="502"/>
                    </a:lnTo>
                    <a:lnTo>
                      <a:pt x="617" y="492"/>
                    </a:lnTo>
                    <a:lnTo>
                      <a:pt x="620" y="483"/>
                    </a:lnTo>
                    <a:lnTo>
                      <a:pt x="624" y="473"/>
                    </a:lnTo>
                    <a:lnTo>
                      <a:pt x="627" y="463"/>
                    </a:lnTo>
                    <a:lnTo>
                      <a:pt x="630" y="453"/>
                    </a:lnTo>
                    <a:lnTo>
                      <a:pt x="633" y="444"/>
                    </a:lnTo>
                    <a:lnTo>
                      <a:pt x="637" y="434"/>
                    </a:lnTo>
                    <a:lnTo>
                      <a:pt x="640" y="425"/>
                    </a:lnTo>
                    <a:lnTo>
                      <a:pt x="643" y="416"/>
                    </a:lnTo>
                    <a:lnTo>
                      <a:pt x="646" y="407"/>
                    </a:lnTo>
                    <a:lnTo>
                      <a:pt x="649" y="399"/>
                    </a:lnTo>
                    <a:lnTo>
                      <a:pt x="652" y="390"/>
                    </a:lnTo>
                    <a:lnTo>
                      <a:pt x="655" y="382"/>
                    </a:lnTo>
                    <a:lnTo>
                      <a:pt x="658" y="375"/>
                    </a:lnTo>
                    <a:lnTo>
                      <a:pt x="660" y="370"/>
                    </a:lnTo>
                    <a:lnTo>
                      <a:pt x="662" y="366"/>
                    </a:lnTo>
                    <a:lnTo>
                      <a:pt x="663" y="362"/>
                    </a:lnTo>
                    <a:lnTo>
                      <a:pt x="665" y="358"/>
                    </a:lnTo>
                    <a:lnTo>
                      <a:pt x="667" y="354"/>
                    </a:lnTo>
                    <a:lnTo>
                      <a:pt x="669" y="350"/>
                    </a:lnTo>
                    <a:lnTo>
                      <a:pt x="670" y="346"/>
                    </a:lnTo>
                    <a:lnTo>
                      <a:pt x="672" y="342"/>
                    </a:lnTo>
                    <a:lnTo>
                      <a:pt x="674" y="338"/>
                    </a:lnTo>
                    <a:lnTo>
                      <a:pt x="676" y="333"/>
                    </a:lnTo>
                    <a:lnTo>
                      <a:pt x="678" y="329"/>
                    </a:lnTo>
                    <a:lnTo>
                      <a:pt x="680" y="325"/>
                    </a:lnTo>
                    <a:lnTo>
                      <a:pt x="681" y="321"/>
                    </a:lnTo>
                    <a:lnTo>
                      <a:pt x="683" y="315"/>
                    </a:lnTo>
                    <a:lnTo>
                      <a:pt x="685" y="311"/>
                    </a:lnTo>
                    <a:lnTo>
                      <a:pt x="687" y="307"/>
                    </a:lnTo>
                    <a:lnTo>
                      <a:pt x="688" y="302"/>
                    </a:lnTo>
                    <a:lnTo>
                      <a:pt x="690" y="298"/>
                    </a:lnTo>
                    <a:lnTo>
                      <a:pt x="691" y="293"/>
                    </a:lnTo>
                    <a:lnTo>
                      <a:pt x="693" y="289"/>
                    </a:lnTo>
                    <a:lnTo>
                      <a:pt x="694" y="284"/>
                    </a:lnTo>
                    <a:lnTo>
                      <a:pt x="696" y="280"/>
                    </a:lnTo>
                    <a:lnTo>
                      <a:pt x="697" y="275"/>
                    </a:lnTo>
                    <a:lnTo>
                      <a:pt x="698" y="270"/>
                    </a:lnTo>
                    <a:lnTo>
                      <a:pt x="699" y="265"/>
                    </a:lnTo>
                    <a:lnTo>
                      <a:pt x="700" y="261"/>
                    </a:lnTo>
                    <a:lnTo>
                      <a:pt x="701" y="256"/>
                    </a:lnTo>
                    <a:lnTo>
                      <a:pt x="701" y="251"/>
                    </a:lnTo>
                    <a:lnTo>
                      <a:pt x="702" y="246"/>
                    </a:lnTo>
                    <a:lnTo>
                      <a:pt x="702" y="241"/>
                    </a:lnTo>
                    <a:lnTo>
                      <a:pt x="702" y="236"/>
                    </a:lnTo>
                    <a:lnTo>
                      <a:pt x="702" y="230"/>
                    </a:lnTo>
                    <a:lnTo>
                      <a:pt x="701" y="227"/>
                    </a:lnTo>
                    <a:lnTo>
                      <a:pt x="699" y="224"/>
                    </a:lnTo>
                    <a:lnTo>
                      <a:pt x="697" y="221"/>
                    </a:lnTo>
                    <a:lnTo>
                      <a:pt x="695" y="217"/>
                    </a:lnTo>
                    <a:lnTo>
                      <a:pt x="694" y="214"/>
                    </a:lnTo>
                    <a:lnTo>
                      <a:pt x="692" y="210"/>
                    </a:lnTo>
                    <a:lnTo>
                      <a:pt x="691" y="206"/>
                    </a:lnTo>
                    <a:lnTo>
                      <a:pt x="689" y="202"/>
                    </a:lnTo>
                    <a:lnTo>
                      <a:pt x="688" y="198"/>
                    </a:lnTo>
                    <a:lnTo>
                      <a:pt x="687" y="194"/>
                    </a:lnTo>
                    <a:lnTo>
                      <a:pt x="686" y="190"/>
                    </a:lnTo>
                    <a:lnTo>
                      <a:pt x="685" y="187"/>
                    </a:lnTo>
                    <a:lnTo>
                      <a:pt x="683" y="183"/>
                    </a:lnTo>
                    <a:lnTo>
                      <a:pt x="682" y="179"/>
                    </a:lnTo>
                    <a:lnTo>
                      <a:pt x="681" y="175"/>
                    </a:lnTo>
                    <a:lnTo>
                      <a:pt x="680" y="172"/>
                    </a:lnTo>
                    <a:lnTo>
                      <a:pt x="679" y="168"/>
                    </a:lnTo>
                    <a:lnTo>
                      <a:pt x="679" y="165"/>
                    </a:lnTo>
                    <a:lnTo>
                      <a:pt x="678" y="161"/>
                    </a:lnTo>
                    <a:lnTo>
                      <a:pt x="677" y="158"/>
                    </a:lnTo>
                    <a:lnTo>
                      <a:pt x="676" y="156"/>
                    </a:lnTo>
                    <a:lnTo>
                      <a:pt x="675" y="153"/>
                    </a:lnTo>
                    <a:lnTo>
                      <a:pt x="674" y="150"/>
                    </a:lnTo>
                    <a:lnTo>
                      <a:pt x="673" y="148"/>
                    </a:lnTo>
                    <a:lnTo>
                      <a:pt x="672" y="146"/>
                    </a:lnTo>
                    <a:lnTo>
                      <a:pt x="671" y="145"/>
                    </a:lnTo>
                    <a:lnTo>
                      <a:pt x="670" y="143"/>
                    </a:lnTo>
                    <a:lnTo>
                      <a:pt x="669" y="142"/>
                    </a:lnTo>
                    <a:lnTo>
                      <a:pt x="668" y="142"/>
                    </a:lnTo>
                    <a:lnTo>
                      <a:pt x="666" y="141"/>
                    </a:lnTo>
                    <a:lnTo>
                      <a:pt x="665" y="142"/>
                    </a:lnTo>
                    <a:lnTo>
                      <a:pt x="664" y="142"/>
                    </a:lnTo>
                    <a:lnTo>
                      <a:pt x="659" y="152"/>
                    </a:lnTo>
                    <a:lnTo>
                      <a:pt x="654" y="163"/>
                    </a:lnTo>
                    <a:lnTo>
                      <a:pt x="649" y="173"/>
                    </a:lnTo>
                    <a:lnTo>
                      <a:pt x="643" y="183"/>
                    </a:lnTo>
                    <a:lnTo>
                      <a:pt x="638" y="192"/>
                    </a:lnTo>
                    <a:lnTo>
                      <a:pt x="632" y="202"/>
                    </a:lnTo>
                    <a:lnTo>
                      <a:pt x="626" y="211"/>
                    </a:lnTo>
                    <a:lnTo>
                      <a:pt x="619" y="221"/>
                    </a:lnTo>
                    <a:lnTo>
                      <a:pt x="612" y="230"/>
                    </a:lnTo>
                    <a:lnTo>
                      <a:pt x="605" y="239"/>
                    </a:lnTo>
                    <a:lnTo>
                      <a:pt x="598" y="247"/>
                    </a:lnTo>
                    <a:lnTo>
                      <a:pt x="591" y="256"/>
                    </a:lnTo>
                    <a:lnTo>
                      <a:pt x="584" y="264"/>
                    </a:lnTo>
                    <a:lnTo>
                      <a:pt x="577" y="273"/>
                    </a:lnTo>
                    <a:lnTo>
                      <a:pt x="569" y="281"/>
                    </a:lnTo>
                    <a:lnTo>
                      <a:pt x="562" y="289"/>
                    </a:lnTo>
                    <a:lnTo>
                      <a:pt x="554" y="297"/>
                    </a:lnTo>
                    <a:lnTo>
                      <a:pt x="546" y="304"/>
                    </a:lnTo>
                    <a:lnTo>
                      <a:pt x="538" y="312"/>
                    </a:lnTo>
                    <a:lnTo>
                      <a:pt x="530" y="320"/>
                    </a:lnTo>
                    <a:lnTo>
                      <a:pt x="522" y="328"/>
                    </a:lnTo>
                    <a:lnTo>
                      <a:pt x="514" y="335"/>
                    </a:lnTo>
                    <a:lnTo>
                      <a:pt x="505" y="342"/>
                    </a:lnTo>
                    <a:lnTo>
                      <a:pt x="497" y="349"/>
                    </a:lnTo>
                    <a:lnTo>
                      <a:pt x="488" y="356"/>
                    </a:lnTo>
                    <a:lnTo>
                      <a:pt x="480" y="362"/>
                    </a:lnTo>
                    <a:lnTo>
                      <a:pt x="471" y="369"/>
                    </a:lnTo>
                    <a:lnTo>
                      <a:pt x="463" y="375"/>
                    </a:lnTo>
                    <a:lnTo>
                      <a:pt x="454" y="382"/>
                    </a:lnTo>
                    <a:lnTo>
                      <a:pt x="445" y="388"/>
                    </a:lnTo>
                    <a:lnTo>
                      <a:pt x="436" y="394"/>
                    </a:lnTo>
                    <a:lnTo>
                      <a:pt x="428" y="400"/>
                    </a:lnTo>
                    <a:close/>
                    <a:moveTo>
                      <a:pt x="1029" y="1242"/>
                    </a:moveTo>
                    <a:lnTo>
                      <a:pt x="1153" y="787"/>
                    </a:lnTo>
                    <a:lnTo>
                      <a:pt x="1160" y="786"/>
                    </a:lnTo>
                    <a:lnTo>
                      <a:pt x="1167" y="785"/>
                    </a:lnTo>
                    <a:lnTo>
                      <a:pt x="1174" y="784"/>
                    </a:lnTo>
                    <a:lnTo>
                      <a:pt x="1181" y="783"/>
                    </a:lnTo>
                    <a:lnTo>
                      <a:pt x="1188" y="783"/>
                    </a:lnTo>
                    <a:lnTo>
                      <a:pt x="1194" y="782"/>
                    </a:lnTo>
                    <a:lnTo>
                      <a:pt x="1201" y="781"/>
                    </a:lnTo>
                    <a:lnTo>
                      <a:pt x="1208" y="781"/>
                    </a:lnTo>
                    <a:lnTo>
                      <a:pt x="1214" y="781"/>
                    </a:lnTo>
                    <a:lnTo>
                      <a:pt x="1221" y="781"/>
                    </a:lnTo>
                    <a:lnTo>
                      <a:pt x="1227" y="781"/>
                    </a:lnTo>
                    <a:lnTo>
                      <a:pt x="1234" y="781"/>
                    </a:lnTo>
                    <a:lnTo>
                      <a:pt x="1240" y="782"/>
                    </a:lnTo>
                    <a:lnTo>
                      <a:pt x="1247" y="782"/>
                    </a:lnTo>
                    <a:lnTo>
                      <a:pt x="1253" y="783"/>
                    </a:lnTo>
                    <a:lnTo>
                      <a:pt x="1259" y="784"/>
                    </a:lnTo>
                    <a:lnTo>
                      <a:pt x="1265" y="785"/>
                    </a:lnTo>
                    <a:lnTo>
                      <a:pt x="1271" y="787"/>
                    </a:lnTo>
                    <a:lnTo>
                      <a:pt x="1277" y="789"/>
                    </a:lnTo>
                    <a:lnTo>
                      <a:pt x="1283" y="791"/>
                    </a:lnTo>
                    <a:lnTo>
                      <a:pt x="1289" y="793"/>
                    </a:lnTo>
                    <a:lnTo>
                      <a:pt x="1295" y="796"/>
                    </a:lnTo>
                    <a:lnTo>
                      <a:pt x="1301" y="798"/>
                    </a:lnTo>
                    <a:lnTo>
                      <a:pt x="1307" y="801"/>
                    </a:lnTo>
                    <a:lnTo>
                      <a:pt x="1313" y="805"/>
                    </a:lnTo>
                    <a:lnTo>
                      <a:pt x="1318" y="809"/>
                    </a:lnTo>
                    <a:lnTo>
                      <a:pt x="1324" y="813"/>
                    </a:lnTo>
                    <a:lnTo>
                      <a:pt x="1329" y="817"/>
                    </a:lnTo>
                    <a:lnTo>
                      <a:pt x="1334" y="821"/>
                    </a:lnTo>
                    <a:lnTo>
                      <a:pt x="1340" y="826"/>
                    </a:lnTo>
                    <a:lnTo>
                      <a:pt x="1345" y="832"/>
                    </a:lnTo>
                    <a:lnTo>
                      <a:pt x="1350" y="838"/>
                    </a:lnTo>
                    <a:lnTo>
                      <a:pt x="1196" y="1275"/>
                    </a:lnTo>
                    <a:lnTo>
                      <a:pt x="1194" y="1274"/>
                    </a:lnTo>
                    <a:lnTo>
                      <a:pt x="1192" y="1273"/>
                    </a:lnTo>
                    <a:lnTo>
                      <a:pt x="1191" y="1272"/>
                    </a:lnTo>
                    <a:lnTo>
                      <a:pt x="1189" y="1271"/>
                    </a:lnTo>
                    <a:lnTo>
                      <a:pt x="1188" y="1269"/>
                    </a:lnTo>
                    <a:lnTo>
                      <a:pt x="1187" y="1267"/>
                    </a:lnTo>
                    <a:lnTo>
                      <a:pt x="1186" y="1265"/>
                    </a:lnTo>
                    <a:lnTo>
                      <a:pt x="1185" y="1263"/>
                    </a:lnTo>
                    <a:lnTo>
                      <a:pt x="1184" y="1261"/>
                    </a:lnTo>
                    <a:lnTo>
                      <a:pt x="1183" y="1258"/>
                    </a:lnTo>
                    <a:lnTo>
                      <a:pt x="1183" y="1256"/>
                    </a:lnTo>
                    <a:lnTo>
                      <a:pt x="1182" y="1253"/>
                    </a:lnTo>
                    <a:lnTo>
                      <a:pt x="1182" y="1250"/>
                    </a:lnTo>
                    <a:lnTo>
                      <a:pt x="1182" y="1247"/>
                    </a:lnTo>
                    <a:lnTo>
                      <a:pt x="1182" y="1244"/>
                    </a:lnTo>
                    <a:lnTo>
                      <a:pt x="1182" y="1241"/>
                    </a:lnTo>
                    <a:lnTo>
                      <a:pt x="1182" y="1237"/>
                    </a:lnTo>
                    <a:lnTo>
                      <a:pt x="1182" y="1233"/>
                    </a:lnTo>
                    <a:lnTo>
                      <a:pt x="1182" y="1230"/>
                    </a:lnTo>
                    <a:lnTo>
                      <a:pt x="1182" y="1226"/>
                    </a:lnTo>
                    <a:lnTo>
                      <a:pt x="1183" y="1222"/>
                    </a:lnTo>
                    <a:lnTo>
                      <a:pt x="1183" y="1217"/>
                    </a:lnTo>
                    <a:lnTo>
                      <a:pt x="1183" y="1213"/>
                    </a:lnTo>
                    <a:lnTo>
                      <a:pt x="1184" y="1209"/>
                    </a:lnTo>
                    <a:lnTo>
                      <a:pt x="1184" y="1204"/>
                    </a:lnTo>
                    <a:lnTo>
                      <a:pt x="1184" y="1199"/>
                    </a:lnTo>
                    <a:lnTo>
                      <a:pt x="1185" y="1195"/>
                    </a:lnTo>
                    <a:lnTo>
                      <a:pt x="1185" y="1190"/>
                    </a:lnTo>
                    <a:lnTo>
                      <a:pt x="1185" y="1185"/>
                    </a:lnTo>
                    <a:lnTo>
                      <a:pt x="1185" y="1180"/>
                    </a:lnTo>
                    <a:lnTo>
                      <a:pt x="1186" y="1174"/>
                    </a:lnTo>
                    <a:lnTo>
                      <a:pt x="1186" y="1169"/>
                    </a:lnTo>
                    <a:lnTo>
                      <a:pt x="1186" y="1164"/>
                    </a:lnTo>
                    <a:lnTo>
                      <a:pt x="1186" y="1160"/>
                    </a:lnTo>
                    <a:lnTo>
                      <a:pt x="1186" y="1156"/>
                    </a:lnTo>
                    <a:lnTo>
                      <a:pt x="1186" y="1153"/>
                    </a:lnTo>
                    <a:lnTo>
                      <a:pt x="1186" y="1151"/>
                    </a:lnTo>
                    <a:lnTo>
                      <a:pt x="1186" y="1149"/>
                    </a:lnTo>
                    <a:lnTo>
                      <a:pt x="1186" y="1148"/>
                    </a:lnTo>
                    <a:lnTo>
                      <a:pt x="1185" y="1147"/>
                    </a:lnTo>
                    <a:lnTo>
                      <a:pt x="1184" y="1147"/>
                    </a:lnTo>
                    <a:lnTo>
                      <a:pt x="1184" y="1148"/>
                    </a:lnTo>
                    <a:lnTo>
                      <a:pt x="1183" y="1148"/>
                    </a:lnTo>
                    <a:lnTo>
                      <a:pt x="1182" y="1149"/>
                    </a:lnTo>
                    <a:lnTo>
                      <a:pt x="1181" y="1150"/>
                    </a:lnTo>
                    <a:lnTo>
                      <a:pt x="1179" y="1152"/>
                    </a:lnTo>
                    <a:lnTo>
                      <a:pt x="1178" y="1153"/>
                    </a:lnTo>
                    <a:lnTo>
                      <a:pt x="1176" y="1154"/>
                    </a:lnTo>
                    <a:lnTo>
                      <a:pt x="1174" y="1156"/>
                    </a:lnTo>
                    <a:lnTo>
                      <a:pt x="1171" y="1157"/>
                    </a:lnTo>
                    <a:lnTo>
                      <a:pt x="1169" y="1158"/>
                    </a:lnTo>
                    <a:lnTo>
                      <a:pt x="1166" y="1159"/>
                    </a:lnTo>
                    <a:lnTo>
                      <a:pt x="1163" y="1160"/>
                    </a:lnTo>
                    <a:lnTo>
                      <a:pt x="1160" y="1161"/>
                    </a:lnTo>
                    <a:lnTo>
                      <a:pt x="1156" y="1161"/>
                    </a:lnTo>
                    <a:lnTo>
                      <a:pt x="1152" y="1161"/>
                    </a:lnTo>
                    <a:lnTo>
                      <a:pt x="1148" y="1161"/>
                    </a:lnTo>
                    <a:lnTo>
                      <a:pt x="1143" y="1160"/>
                    </a:lnTo>
                    <a:lnTo>
                      <a:pt x="1138" y="1159"/>
                    </a:lnTo>
                    <a:lnTo>
                      <a:pt x="1133" y="1157"/>
                    </a:lnTo>
                    <a:lnTo>
                      <a:pt x="1127" y="1155"/>
                    </a:lnTo>
                    <a:lnTo>
                      <a:pt x="1121" y="1152"/>
                    </a:lnTo>
                    <a:lnTo>
                      <a:pt x="1115" y="1149"/>
                    </a:lnTo>
                    <a:lnTo>
                      <a:pt x="1108" y="1143"/>
                    </a:lnTo>
                    <a:lnTo>
                      <a:pt x="1102" y="1139"/>
                    </a:lnTo>
                    <a:lnTo>
                      <a:pt x="1097" y="1135"/>
                    </a:lnTo>
                    <a:lnTo>
                      <a:pt x="1093" y="1132"/>
                    </a:lnTo>
                    <a:lnTo>
                      <a:pt x="1089" y="1130"/>
                    </a:lnTo>
                    <a:lnTo>
                      <a:pt x="1086" y="1129"/>
                    </a:lnTo>
                    <a:lnTo>
                      <a:pt x="1084" y="1129"/>
                    </a:lnTo>
                    <a:lnTo>
                      <a:pt x="1082" y="1129"/>
                    </a:lnTo>
                    <a:lnTo>
                      <a:pt x="1081" y="1130"/>
                    </a:lnTo>
                    <a:lnTo>
                      <a:pt x="1081" y="1132"/>
                    </a:lnTo>
                    <a:lnTo>
                      <a:pt x="1081" y="1134"/>
                    </a:lnTo>
                    <a:lnTo>
                      <a:pt x="1081" y="1137"/>
                    </a:lnTo>
                    <a:lnTo>
                      <a:pt x="1082" y="1140"/>
                    </a:lnTo>
                    <a:lnTo>
                      <a:pt x="1084" y="1144"/>
                    </a:lnTo>
                    <a:lnTo>
                      <a:pt x="1085" y="1149"/>
                    </a:lnTo>
                    <a:lnTo>
                      <a:pt x="1088" y="1154"/>
                    </a:lnTo>
                    <a:lnTo>
                      <a:pt x="1090" y="1159"/>
                    </a:lnTo>
                    <a:lnTo>
                      <a:pt x="1093" y="1164"/>
                    </a:lnTo>
                    <a:lnTo>
                      <a:pt x="1097" y="1170"/>
                    </a:lnTo>
                    <a:lnTo>
                      <a:pt x="1100" y="1176"/>
                    </a:lnTo>
                    <a:lnTo>
                      <a:pt x="1104" y="1182"/>
                    </a:lnTo>
                    <a:lnTo>
                      <a:pt x="1108" y="1189"/>
                    </a:lnTo>
                    <a:lnTo>
                      <a:pt x="1113" y="1195"/>
                    </a:lnTo>
                    <a:lnTo>
                      <a:pt x="1117" y="1202"/>
                    </a:lnTo>
                    <a:lnTo>
                      <a:pt x="1122" y="1209"/>
                    </a:lnTo>
                    <a:lnTo>
                      <a:pt x="1127" y="1216"/>
                    </a:lnTo>
                    <a:lnTo>
                      <a:pt x="1132" y="1223"/>
                    </a:lnTo>
                    <a:lnTo>
                      <a:pt x="1137" y="1229"/>
                    </a:lnTo>
                    <a:lnTo>
                      <a:pt x="1142" y="1236"/>
                    </a:lnTo>
                    <a:lnTo>
                      <a:pt x="1147" y="1243"/>
                    </a:lnTo>
                    <a:lnTo>
                      <a:pt x="1152" y="1249"/>
                    </a:lnTo>
                    <a:lnTo>
                      <a:pt x="1158" y="1255"/>
                    </a:lnTo>
                    <a:lnTo>
                      <a:pt x="1029" y="1242"/>
                    </a:lnTo>
                    <a:close/>
                    <a:moveTo>
                      <a:pt x="252" y="649"/>
                    </a:moveTo>
                    <a:lnTo>
                      <a:pt x="253" y="646"/>
                    </a:lnTo>
                    <a:lnTo>
                      <a:pt x="254" y="643"/>
                    </a:lnTo>
                    <a:lnTo>
                      <a:pt x="255" y="640"/>
                    </a:lnTo>
                    <a:lnTo>
                      <a:pt x="257" y="638"/>
                    </a:lnTo>
                    <a:lnTo>
                      <a:pt x="258" y="635"/>
                    </a:lnTo>
                    <a:lnTo>
                      <a:pt x="260" y="632"/>
                    </a:lnTo>
                    <a:lnTo>
                      <a:pt x="262" y="629"/>
                    </a:lnTo>
                    <a:lnTo>
                      <a:pt x="264" y="627"/>
                    </a:lnTo>
                    <a:lnTo>
                      <a:pt x="266" y="624"/>
                    </a:lnTo>
                    <a:lnTo>
                      <a:pt x="268" y="621"/>
                    </a:lnTo>
                    <a:lnTo>
                      <a:pt x="270" y="619"/>
                    </a:lnTo>
                    <a:lnTo>
                      <a:pt x="272" y="617"/>
                    </a:lnTo>
                    <a:lnTo>
                      <a:pt x="274" y="614"/>
                    </a:lnTo>
                    <a:lnTo>
                      <a:pt x="277" y="612"/>
                    </a:lnTo>
                    <a:lnTo>
                      <a:pt x="279" y="610"/>
                    </a:lnTo>
                    <a:lnTo>
                      <a:pt x="281" y="609"/>
                    </a:lnTo>
                    <a:lnTo>
                      <a:pt x="284" y="607"/>
                    </a:lnTo>
                    <a:lnTo>
                      <a:pt x="286" y="605"/>
                    </a:lnTo>
                    <a:lnTo>
                      <a:pt x="289" y="604"/>
                    </a:lnTo>
                    <a:lnTo>
                      <a:pt x="291" y="603"/>
                    </a:lnTo>
                    <a:lnTo>
                      <a:pt x="294" y="602"/>
                    </a:lnTo>
                    <a:lnTo>
                      <a:pt x="297" y="601"/>
                    </a:lnTo>
                    <a:lnTo>
                      <a:pt x="299" y="600"/>
                    </a:lnTo>
                    <a:lnTo>
                      <a:pt x="302" y="600"/>
                    </a:lnTo>
                    <a:lnTo>
                      <a:pt x="305" y="600"/>
                    </a:lnTo>
                    <a:lnTo>
                      <a:pt x="307" y="600"/>
                    </a:lnTo>
                    <a:lnTo>
                      <a:pt x="310" y="600"/>
                    </a:lnTo>
                    <a:lnTo>
                      <a:pt x="312" y="601"/>
                    </a:lnTo>
                    <a:lnTo>
                      <a:pt x="315" y="601"/>
                    </a:lnTo>
                    <a:lnTo>
                      <a:pt x="318" y="602"/>
                    </a:lnTo>
                    <a:lnTo>
                      <a:pt x="320" y="604"/>
                    </a:lnTo>
                    <a:lnTo>
                      <a:pt x="323" y="605"/>
                    </a:lnTo>
                    <a:lnTo>
                      <a:pt x="328" y="612"/>
                    </a:lnTo>
                    <a:lnTo>
                      <a:pt x="329" y="613"/>
                    </a:lnTo>
                    <a:lnTo>
                      <a:pt x="329" y="614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1" y="618"/>
                    </a:lnTo>
                    <a:lnTo>
                      <a:pt x="331" y="620"/>
                    </a:lnTo>
                    <a:lnTo>
                      <a:pt x="331" y="621"/>
                    </a:lnTo>
                    <a:lnTo>
                      <a:pt x="332" y="623"/>
                    </a:lnTo>
                    <a:lnTo>
                      <a:pt x="332" y="625"/>
                    </a:lnTo>
                    <a:lnTo>
                      <a:pt x="332" y="626"/>
                    </a:lnTo>
                    <a:lnTo>
                      <a:pt x="332" y="628"/>
                    </a:lnTo>
                    <a:lnTo>
                      <a:pt x="333" y="630"/>
                    </a:lnTo>
                    <a:lnTo>
                      <a:pt x="333" y="631"/>
                    </a:lnTo>
                    <a:lnTo>
                      <a:pt x="333" y="633"/>
                    </a:lnTo>
                    <a:lnTo>
                      <a:pt x="334" y="635"/>
                    </a:lnTo>
                    <a:lnTo>
                      <a:pt x="334" y="637"/>
                    </a:lnTo>
                    <a:lnTo>
                      <a:pt x="334" y="638"/>
                    </a:lnTo>
                    <a:lnTo>
                      <a:pt x="334" y="640"/>
                    </a:lnTo>
                    <a:lnTo>
                      <a:pt x="335" y="642"/>
                    </a:lnTo>
                    <a:lnTo>
                      <a:pt x="335" y="644"/>
                    </a:lnTo>
                    <a:lnTo>
                      <a:pt x="335" y="645"/>
                    </a:lnTo>
                    <a:lnTo>
                      <a:pt x="335" y="647"/>
                    </a:lnTo>
                    <a:lnTo>
                      <a:pt x="336" y="649"/>
                    </a:lnTo>
                    <a:lnTo>
                      <a:pt x="336" y="650"/>
                    </a:lnTo>
                    <a:lnTo>
                      <a:pt x="336" y="652"/>
                    </a:lnTo>
                    <a:lnTo>
                      <a:pt x="337" y="654"/>
                    </a:lnTo>
                    <a:lnTo>
                      <a:pt x="337" y="655"/>
                    </a:lnTo>
                    <a:lnTo>
                      <a:pt x="338" y="657"/>
                    </a:lnTo>
                    <a:lnTo>
                      <a:pt x="338" y="658"/>
                    </a:lnTo>
                    <a:lnTo>
                      <a:pt x="338" y="659"/>
                    </a:lnTo>
                    <a:lnTo>
                      <a:pt x="339" y="661"/>
                    </a:lnTo>
                    <a:lnTo>
                      <a:pt x="339" y="662"/>
                    </a:lnTo>
                    <a:lnTo>
                      <a:pt x="338" y="663"/>
                    </a:lnTo>
                    <a:lnTo>
                      <a:pt x="337" y="664"/>
                    </a:lnTo>
                    <a:lnTo>
                      <a:pt x="336" y="665"/>
                    </a:lnTo>
                    <a:lnTo>
                      <a:pt x="336" y="667"/>
                    </a:lnTo>
                    <a:lnTo>
                      <a:pt x="335" y="668"/>
                    </a:lnTo>
                    <a:lnTo>
                      <a:pt x="334" y="669"/>
                    </a:lnTo>
                    <a:lnTo>
                      <a:pt x="333" y="671"/>
                    </a:lnTo>
                    <a:lnTo>
                      <a:pt x="332" y="672"/>
                    </a:lnTo>
                    <a:lnTo>
                      <a:pt x="331" y="673"/>
                    </a:lnTo>
                    <a:lnTo>
                      <a:pt x="330" y="675"/>
                    </a:lnTo>
                    <a:lnTo>
                      <a:pt x="330" y="676"/>
                    </a:lnTo>
                    <a:lnTo>
                      <a:pt x="329" y="678"/>
                    </a:lnTo>
                    <a:lnTo>
                      <a:pt x="328" y="679"/>
                    </a:lnTo>
                    <a:lnTo>
                      <a:pt x="327" y="681"/>
                    </a:lnTo>
                    <a:lnTo>
                      <a:pt x="326" y="682"/>
                    </a:lnTo>
                    <a:lnTo>
                      <a:pt x="326" y="683"/>
                    </a:lnTo>
                    <a:lnTo>
                      <a:pt x="325" y="685"/>
                    </a:lnTo>
                    <a:lnTo>
                      <a:pt x="324" y="686"/>
                    </a:lnTo>
                    <a:lnTo>
                      <a:pt x="323" y="688"/>
                    </a:lnTo>
                    <a:lnTo>
                      <a:pt x="323" y="689"/>
                    </a:lnTo>
                    <a:lnTo>
                      <a:pt x="322" y="691"/>
                    </a:lnTo>
                    <a:lnTo>
                      <a:pt x="321" y="692"/>
                    </a:lnTo>
                    <a:lnTo>
                      <a:pt x="320" y="694"/>
                    </a:lnTo>
                    <a:lnTo>
                      <a:pt x="319" y="695"/>
                    </a:lnTo>
                    <a:lnTo>
                      <a:pt x="318" y="696"/>
                    </a:lnTo>
                    <a:lnTo>
                      <a:pt x="318" y="698"/>
                    </a:lnTo>
                    <a:lnTo>
                      <a:pt x="317" y="699"/>
                    </a:lnTo>
                    <a:lnTo>
                      <a:pt x="316" y="701"/>
                    </a:lnTo>
                    <a:lnTo>
                      <a:pt x="315" y="703"/>
                    </a:lnTo>
                    <a:lnTo>
                      <a:pt x="314" y="704"/>
                    </a:lnTo>
                    <a:lnTo>
                      <a:pt x="313" y="705"/>
                    </a:lnTo>
                    <a:lnTo>
                      <a:pt x="312" y="706"/>
                    </a:lnTo>
                    <a:lnTo>
                      <a:pt x="252" y="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5246" y="2417"/>
                <a:ext cx="85" cy="161"/>
              </a:xfrm>
              <a:custGeom>
                <a:avLst/>
                <a:gdLst/>
                <a:ahLst/>
                <a:cxnLst>
                  <a:cxn ang="0">
                    <a:pos x="5" y="223"/>
                  </a:cxn>
                  <a:cxn ang="0">
                    <a:pos x="7" y="196"/>
                  </a:cxn>
                  <a:cxn ang="0">
                    <a:pos x="10" y="168"/>
                  </a:cxn>
                  <a:cxn ang="0">
                    <a:pos x="14" y="138"/>
                  </a:cxn>
                  <a:cxn ang="0">
                    <a:pos x="18" y="109"/>
                  </a:cxn>
                  <a:cxn ang="0">
                    <a:pos x="22" y="79"/>
                  </a:cxn>
                  <a:cxn ang="0">
                    <a:pos x="25" y="49"/>
                  </a:cxn>
                  <a:cxn ang="0">
                    <a:pos x="27" y="20"/>
                  </a:cxn>
                  <a:cxn ang="0">
                    <a:pos x="30" y="2"/>
                  </a:cxn>
                  <a:cxn ang="0">
                    <a:pos x="37" y="0"/>
                  </a:cxn>
                  <a:cxn ang="0">
                    <a:pos x="44" y="8"/>
                  </a:cxn>
                  <a:cxn ang="0">
                    <a:pos x="46" y="27"/>
                  </a:cxn>
                  <a:cxn ang="0">
                    <a:pos x="50" y="48"/>
                  </a:cxn>
                  <a:cxn ang="0">
                    <a:pos x="54" y="67"/>
                  </a:cxn>
                  <a:cxn ang="0">
                    <a:pos x="56" y="84"/>
                  </a:cxn>
                  <a:cxn ang="0">
                    <a:pos x="55" y="106"/>
                  </a:cxn>
                  <a:cxn ang="0">
                    <a:pos x="53" y="130"/>
                  </a:cxn>
                  <a:cxn ang="0">
                    <a:pos x="53" y="152"/>
                  </a:cxn>
                  <a:cxn ang="0">
                    <a:pos x="62" y="187"/>
                  </a:cxn>
                  <a:cxn ang="0">
                    <a:pos x="85" y="232"/>
                  </a:cxn>
                  <a:cxn ang="0">
                    <a:pos x="116" y="272"/>
                  </a:cxn>
                  <a:cxn ang="0">
                    <a:pos x="153" y="307"/>
                  </a:cxn>
                  <a:cxn ang="0">
                    <a:pos x="196" y="338"/>
                  </a:cxn>
                  <a:cxn ang="0">
                    <a:pos x="239" y="365"/>
                  </a:cxn>
                  <a:cxn ang="0">
                    <a:pos x="281" y="388"/>
                  </a:cxn>
                  <a:cxn ang="0">
                    <a:pos x="321" y="409"/>
                  </a:cxn>
                  <a:cxn ang="0">
                    <a:pos x="333" y="427"/>
                  </a:cxn>
                  <a:cxn ang="0">
                    <a:pos x="321" y="445"/>
                  </a:cxn>
                  <a:cxn ang="0">
                    <a:pos x="311" y="465"/>
                  </a:cxn>
                  <a:cxn ang="0">
                    <a:pos x="302" y="487"/>
                  </a:cxn>
                  <a:cxn ang="0">
                    <a:pos x="295" y="509"/>
                  </a:cxn>
                  <a:cxn ang="0">
                    <a:pos x="289" y="532"/>
                  </a:cxn>
                  <a:cxn ang="0">
                    <a:pos x="283" y="554"/>
                  </a:cxn>
                  <a:cxn ang="0">
                    <a:pos x="277" y="576"/>
                  </a:cxn>
                  <a:cxn ang="0">
                    <a:pos x="271" y="594"/>
                  </a:cxn>
                  <a:cxn ang="0">
                    <a:pos x="264" y="608"/>
                  </a:cxn>
                  <a:cxn ang="0">
                    <a:pos x="257" y="622"/>
                  </a:cxn>
                  <a:cxn ang="0">
                    <a:pos x="253" y="636"/>
                  </a:cxn>
                  <a:cxn ang="0">
                    <a:pos x="242" y="635"/>
                  </a:cxn>
                  <a:cxn ang="0">
                    <a:pos x="222" y="618"/>
                  </a:cxn>
                  <a:cxn ang="0">
                    <a:pos x="202" y="597"/>
                  </a:cxn>
                  <a:cxn ang="0">
                    <a:pos x="183" y="575"/>
                  </a:cxn>
                  <a:cxn ang="0">
                    <a:pos x="165" y="552"/>
                  </a:cxn>
                  <a:cxn ang="0">
                    <a:pos x="146" y="528"/>
                  </a:cxn>
                  <a:cxn ang="0">
                    <a:pos x="129" y="505"/>
                  </a:cxn>
                  <a:cxn ang="0">
                    <a:pos x="112" y="484"/>
                  </a:cxn>
                  <a:cxn ang="0">
                    <a:pos x="92" y="461"/>
                  </a:cxn>
                  <a:cxn ang="0">
                    <a:pos x="65" y="427"/>
                  </a:cxn>
                  <a:cxn ang="0">
                    <a:pos x="36" y="387"/>
                  </a:cxn>
                  <a:cxn ang="0">
                    <a:pos x="13" y="348"/>
                  </a:cxn>
                  <a:cxn ang="0">
                    <a:pos x="2" y="318"/>
                  </a:cxn>
                  <a:cxn ang="0">
                    <a:pos x="0" y="294"/>
                  </a:cxn>
                  <a:cxn ang="0">
                    <a:pos x="2" y="272"/>
                  </a:cxn>
                  <a:cxn ang="0">
                    <a:pos x="5" y="249"/>
                  </a:cxn>
                </a:cxnLst>
                <a:rect l="0" t="0" r="r" b="b"/>
                <a:pathLst>
                  <a:path w="339" h="643">
                    <a:moveTo>
                      <a:pt x="5" y="236"/>
                    </a:moveTo>
                    <a:lnTo>
                      <a:pt x="5" y="223"/>
                    </a:lnTo>
                    <a:lnTo>
                      <a:pt x="6" y="210"/>
                    </a:lnTo>
                    <a:lnTo>
                      <a:pt x="7" y="196"/>
                    </a:lnTo>
                    <a:lnTo>
                      <a:pt x="8" y="182"/>
                    </a:lnTo>
                    <a:lnTo>
                      <a:pt x="10" y="168"/>
                    </a:lnTo>
                    <a:lnTo>
                      <a:pt x="12" y="153"/>
                    </a:lnTo>
                    <a:lnTo>
                      <a:pt x="14" y="138"/>
                    </a:lnTo>
                    <a:lnTo>
                      <a:pt x="16" y="124"/>
                    </a:lnTo>
                    <a:lnTo>
                      <a:pt x="18" y="109"/>
                    </a:lnTo>
                    <a:lnTo>
                      <a:pt x="20" y="94"/>
                    </a:lnTo>
                    <a:lnTo>
                      <a:pt x="22" y="79"/>
                    </a:lnTo>
                    <a:lnTo>
                      <a:pt x="23" y="64"/>
                    </a:lnTo>
                    <a:lnTo>
                      <a:pt x="25" y="49"/>
                    </a:lnTo>
                    <a:lnTo>
                      <a:pt x="26" y="34"/>
                    </a:lnTo>
                    <a:lnTo>
                      <a:pt x="27" y="20"/>
                    </a:lnTo>
                    <a:lnTo>
                      <a:pt x="27" y="6"/>
                    </a:lnTo>
                    <a:lnTo>
                      <a:pt x="30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4" y="0"/>
                    </a:lnTo>
                    <a:lnTo>
                      <a:pt x="44" y="8"/>
                    </a:lnTo>
                    <a:lnTo>
                      <a:pt x="44" y="17"/>
                    </a:lnTo>
                    <a:lnTo>
                      <a:pt x="46" y="27"/>
                    </a:lnTo>
                    <a:lnTo>
                      <a:pt x="48" y="38"/>
                    </a:lnTo>
                    <a:lnTo>
                      <a:pt x="50" y="48"/>
                    </a:lnTo>
                    <a:lnTo>
                      <a:pt x="52" y="58"/>
                    </a:lnTo>
                    <a:lnTo>
                      <a:pt x="54" y="67"/>
                    </a:lnTo>
                    <a:lnTo>
                      <a:pt x="54" y="74"/>
                    </a:lnTo>
                    <a:lnTo>
                      <a:pt x="56" y="84"/>
                    </a:lnTo>
                    <a:lnTo>
                      <a:pt x="56" y="95"/>
                    </a:lnTo>
                    <a:lnTo>
                      <a:pt x="55" y="106"/>
                    </a:lnTo>
                    <a:lnTo>
                      <a:pt x="54" y="118"/>
                    </a:lnTo>
                    <a:lnTo>
                      <a:pt x="53" y="130"/>
                    </a:lnTo>
                    <a:lnTo>
                      <a:pt x="53" y="141"/>
                    </a:lnTo>
                    <a:lnTo>
                      <a:pt x="53" y="152"/>
                    </a:lnTo>
                    <a:lnTo>
                      <a:pt x="54" y="162"/>
                    </a:lnTo>
                    <a:lnTo>
                      <a:pt x="62" y="187"/>
                    </a:lnTo>
                    <a:lnTo>
                      <a:pt x="72" y="210"/>
                    </a:lnTo>
                    <a:lnTo>
                      <a:pt x="85" y="232"/>
                    </a:lnTo>
                    <a:lnTo>
                      <a:pt x="99" y="252"/>
                    </a:lnTo>
                    <a:lnTo>
                      <a:pt x="116" y="272"/>
                    </a:lnTo>
                    <a:lnTo>
                      <a:pt x="134" y="290"/>
                    </a:lnTo>
                    <a:lnTo>
                      <a:pt x="153" y="307"/>
                    </a:lnTo>
                    <a:lnTo>
                      <a:pt x="175" y="323"/>
                    </a:lnTo>
                    <a:lnTo>
                      <a:pt x="196" y="338"/>
                    </a:lnTo>
                    <a:lnTo>
                      <a:pt x="217" y="352"/>
                    </a:lnTo>
                    <a:lnTo>
                      <a:pt x="239" y="365"/>
                    </a:lnTo>
                    <a:lnTo>
                      <a:pt x="260" y="377"/>
                    </a:lnTo>
                    <a:lnTo>
                      <a:pt x="281" y="388"/>
                    </a:lnTo>
                    <a:lnTo>
                      <a:pt x="302" y="399"/>
                    </a:lnTo>
                    <a:lnTo>
                      <a:pt x="321" y="409"/>
                    </a:lnTo>
                    <a:lnTo>
                      <a:pt x="339" y="418"/>
                    </a:lnTo>
                    <a:lnTo>
                      <a:pt x="333" y="427"/>
                    </a:lnTo>
                    <a:lnTo>
                      <a:pt x="326" y="436"/>
                    </a:lnTo>
                    <a:lnTo>
                      <a:pt x="321" y="445"/>
                    </a:lnTo>
                    <a:lnTo>
                      <a:pt x="315" y="455"/>
                    </a:lnTo>
                    <a:lnTo>
                      <a:pt x="311" y="465"/>
                    </a:lnTo>
                    <a:lnTo>
                      <a:pt x="306" y="476"/>
                    </a:lnTo>
                    <a:lnTo>
                      <a:pt x="302" y="487"/>
                    </a:lnTo>
                    <a:lnTo>
                      <a:pt x="298" y="498"/>
                    </a:lnTo>
                    <a:lnTo>
                      <a:pt x="295" y="509"/>
                    </a:lnTo>
                    <a:lnTo>
                      <a:pt x="292" y="520"/>
                    </a:lnTo>
                    <a:lnTo>
                      <a:pt x="289" y="532"/>
                    </a:lnTo>
                    <a:lnTo>
                      <a:pt x="286" y="543"/>
                    </a:lnTo>
                    <a:lnTo>
                      <a:pt x="283" y="554"/>
                    </a:lnTo>
                    <a:lnTo>
                      <a:pt x="280" y="565"/>
                    </a:lnTo>
                    <a:lnTo>
                      <a:pt x="277" y="576"/>
                    </a:lnTo>
                    <a:lnTo>
                      <a:pt x="274" y="587"/>
                    </a:lnTo>
                    <a:lnTo>
                      <a:pt x="271" y="594"/>
                    </a:lnTo>
                    <a:lnTo>
                      <a:pt x="268" y="601"/>
                    </a:lnTo>
                    <a:lnTo>
                      <a:pt x="264" y="608"/>
                    </a:lnTo>
                    <a:lnTo>
                      <a:pt x="261" y="615"/>
                    </a:lnTo>
                    <a:lnTo>
                      <a:pt x="257" y="622"/>
                    </a:lnTo>
                    <a:lnTo>
                      <a:pt x="254" y="629"/>
                    </a:lnTo>
                    <a:lnTo>
                      <a:pt x="253" y="636"/>
                    </a:lnTo>
                    <a:lnTo>
                      <a:pt x="252" y="643"/>
                    </a:lnTo>
                    <a:lnTo>
                      <a:pt x="242" y="635"/>
                    </a:lnTo>
                    <a:lnTo>
                      <a:pt x="232" y="627"/>
                    </a:lnTo>
                    <a:lnTo>
                      <a:pt x="222" y="618"/>
                    </a:lnTo>
                    <a:lnTo>
                      <a:pt x="212" y="608"/>
                    </a:lnTo>
                    <a:lnTo>
                      <a:pt x="202" y="597"/>
                    </a:lnTo>
                    <a:lnTo>
                      <a:pt x="193" y="586"/>
                    </a:lnTo>
                    <a:lnTo>
                      <a:pt x="183" y="575"/>
                    </a:lnTo>
                    <a:lnTo>
                      <a:pt x="174" y="563"/>
                    </a:lnTo>
                    <a:lnTo>
                      <a:pt x="165" y="552"/>
                    </a:lnTo>
                    <a:lnTo>
                      <a:pt x="155" y="540"/>
                    </a:lnTo>
                    <a:lnTo>
                      <a:pt x="146" y="528"/>
                    </a:lnTo>
                    <a:lnTo>
                      <a:pt x="137" y="517"/>
                    </a:lnTo>
                    <a:lnTo>
                      <a:pt x="129" y="505"/>
                    </a:lnTo>
                    <a:lnTo>
                      <a:pt x="120" y="495"/>
                    </a:lnTo>
                    <a:lnTo>
                      <a:pt x="112" y="484"/>
                    </a:lnTo>
                    <a:lnTo>
                      <a:pt x="103" y="474"/>
                    </a:lnTo>
                    <a:lnTo>
                      <a:pt x="92" y="461"/>
                    </a:lnTo>
                    <a:lnTo>
                      <a:pt x="79" y="445"/>
                    </a:lnTo>
                    <a:lnTo>
                      <a:pt x="65" y="427"/>
                    </a:lnTo>
                    <a:lnTo>
                      <a:pt x="50" y="407"/>
                    </a:lnTo>
                    <a:lnTo>
                      <a:pt x="36" y="387"/>
                    </a:lnTo>
                    <a:lnTo>
                      <a:pt x="23" y="367"/>
                    </a:lnTo>
                    <a:lnTo>
                      <a:pt x="13" y="348"/>
                    </a:lnTo>
                    <a:lnTo>
                      <a:pt x="5" y="331"/>
                    </a:lnTo>
                    <a:lnTo>
                      <a:pt x="2" y="318"/>
                    </a:lnTo>
                    <a:lnTo>
                      <a:pt x="0" y="305"/>
                    </a:lnTo>
                    <a:lnTo>
                      <a:pt x="0" y="294"/>
                    </a:lnTo>
                    <a:lnTo>
                      <a:pt x="1" y="283"/>
                    </a:lnTo>
                    <a:lnTo>
                      <a:pt x="2" y="272"/>
                    </a:lnTo>
                    <a:lnTo>
                      <a:pt x="4" y="261"/>
                    </a:lnTo>
                    <a:lnTo>
                      <a:pt x="5" y="249"/>
                    </a:lnTo>
                    <a:lnTo>
                      <a:pt x="5" y="2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>
                <a:off x="5353" y="2453"/>
                <a:ext cx="69" cy="128"/>
              </a:xfrm>
              <a:custGeom>
                <a:avLst/>
                <a:gdLst/>
                <a:ahLst/>
                <a:cxnLst>
                  <a:cxn ang="0">
                    <a:pos x="15" y="269"/>
                  </a:cxn>
                  <a:cxn ang="0">
                    <a:pos x="40" y="295"/>
                  </a:cxn>
                  <a:cxn ang="0">
                    <a:pos x="57" y="325"/>
                  </a:cxn>
                  <a:cxn ang="0">
                    <a:pos x="70" y="359"/>
                  </a:cxn>
                  <a:cxn ang="0">
                    <a:pos x="79" y="394"/>
                  </a:cxn>
                  <a:cxn ang="0">
                    <a:pos x="87" y="430"/>
                  </a:cxn>
                  <a:cxn ang="0">
                    <a:pos x="94" y="465"/>
                  </a:cxn>
                  <a:cxn ang="0">
                    <a:pos x="103" y="498"/>
                  </a:cxn>
                  <a:cxn ang="0">
                    <a:pos x="119" y="501"/>
                  </a:cxn>
                  <a:cxn ang="0">
                    <a:pos x="138" y="471"/>
                  </a:cxn>
                  <a:cxn ang="0">
                    <a:pos x="155" y="437"/>
                  </a:cxn>
                  <a:cxn ang="0">
                    <a:pos x="170" y="399"/>
                  </a:cxn>
                  <a:cxn ang="0">
                    <a:pos x="185" y="360"/>
                  </a:cxn>
                  <a:cxn ang="0">
                    <a:pos x="199" y="321"/>
                  </a:cxn>
                  <a:cxn ang="0">
                    <a:pos x="212" y="283"/>
                  </a:cxn>
                  <a:cxn ang="0">
                    <a:pos x="224" y="248"/>
                  </a:cxn>
                  <a:cxn ang="0">
                    <a:pos x="237" y="216"/>
                  </a:cxn>
                  <a:cxn ang="0">
                    <a:pos x="252" y="183"/>
                  </a:cxn>
                  <a:cxn ang="0">
                    <a:pos x="265" y="147"/>
                  </a:cxn>
                  <a:cxn ang="0">
                    <a:pos x="273" y="109"/>
                  </a:cxn>
                  <a:cxn ang="0">
                    <a:pos x="267" y="75"/>
                  </a:cxn>
                  <a:cxn ang="0">
                    <a:pos x="257" y="45"/>
                  </a:cxn>
                  <a:cxn ang="0">
                    <a:pos x="249" y="16"/>
                  </a:cxn>
                  <a:cxn ang="0">
                    <a:pos x="241" y="0"/>
                  </a:cxn>
                  <a:cxn ang="0">
                    <a:pos x="226" y="21"/>
                  </a:cxn>
                  <a:cxn ang="0">
                    <a:pos x="204" y="60"/>
                  </a:cxn>
                  <a:cxn ang="0">
                    <a:pos x="177" y="97"/>
                  </a:cxn>
                  <a:cxn ang="0">
                    <a:pos x="149" y="131"/>
                  </a:cxn>
                  <a:cxn ang="0">
                    <a:pos x="118" y="162"/>
                  </a:cxn>
                  <a:cxn ang="0">
                    <a:pos x="86" y="193"/>
                  </a:cxn>
                  <a:cxn ang="0">
                    <a:pos x="52" y="220"/>
                  </a:cxn>
                  <a:cxn ang="0">
                    <a:pos x="17" y="246"/>
                  </a:cxn>
                </a:cxnLst>
                <a:rect l="0" t="0" r="r" b="b"/>
                <a:pathLst>
                  <a:path w="274" h="514">
                    <a:moveTo>
                      <a:pt x="0" y="258"/>
                    </a:moveTo>
                    <a:lnTo>
                      <a:pt x="15" y="269"/>
                    </a:lnTo>
                    <a:lnTo>
                      <a:pt x="28" y="281"/>
                    </a:lnTo>
                    <a:lnTo>
                      <a:pt x="40" y="295"/>
                    </a:lnTo>
                    <a:lnTo>
                      <a:pt x="49" y="310"/>
                    </a:lnTo>
                    <a:lnTo>
                      <a:pt x="57" y="325"/>
                    </a:lnTo>
                    <a:lnTo>
                      <a:pt x="64" y="342"/>
                    </a:lnTo>
                    <a:lnTo>
                      <a:pt x="70" y="359"/>
                    </a:lnTo>
                    <a:lnTo>
                      <a:pt x="75" y="376"/>
                    </a:lnTo>
                    <a:lnTo>
                      <a:pt x="79" y="394"/>
                    </a:lnTo>
                    <a:lnTo>
                      <a:pt x="83" y="412"/>
                    </a:lnTo>
                    <a:lnTo>
                      <a:pt x="87" y="430"/>
                    </a:lnTo>
                    <a:lnTo>
                      <a:pt x="91" y="447"/>
                    </a:lnTo>
                    <a:lnTo>
                      <a:pt x="94" y="465"/>
                    </a:lnTo>
                    <a:lnTo>
                      <a:pt x="99" y="482"/>
                    </a:lnTo>
                    <a:lnTo>
                      <a:pt x="103" y="498"/>
                    </a:lnTo>
                    <a:lnTo>
                      <a:pt x="109" y="514"/>
                    </a:lnTo>
                    <a:lnTo>
                      <a:pt x="119" y="501"/>
                    </a:lnTo>
                    <a:lnTo>
                      <a:pt x="129" y="487"/>
                    </a:lnTo>
                    <a:lnTo>
                      <a:pt x="138" y="471"/>
                    </a:lnTo>
                    <a:lnTo>
                      <a:pt x="146" y="455"/>
                    </a:lnTo>
                    <a:lnTo>
                      <a:pt x="155" y="437"/>
                    </a:lnTo>
                    <a:lnTo>
                      <a:pt x="163" y="419"/>
                    </a:lnTo>
                    <a:lnTo>
                      <a:pt x="170" y="399"/>
                    </a:lnTo>
                    <a:lnTo>
                      <a:pt x="178" y="380"/>
                    </a:lnTo>
                    <a:lnTo>
                      <a:pt x="185" y="360"/>
                    </a:lnTo>
                    <a:lnTo>
                      <a:pt x="192" y="341"/>
                    </a:lnTo>
                    <a:lnTo>
                      <a:pt x="199" y="321"/>
                    </a:lnTo>
                    <a:lnTo>
                      <a:pt x="205" y="302"/>
                    </a:lnTo>
                    <a:lnTo>
                      <a:pt x="212" y="283"/>
                    </a:lnTo>
                    <a:lnTo>
                      <a:pt x="218" y="265"/>
                    </a:lnTo>
                    <a:lnTo>
                      <a:pt x="224" y="248"/>
                    </a:lnTo>
                    <a:lnTo>
                      <a:pt x="230" y="233"/>
                    </a:lnTo>
                    <a:lnTo>
                      <a:pt x="237" y="216"/>
                    </a:lnTo>
                    <a:lnTo>
                      <a:pt x="244" y="200"/>
                    </a:lnTo>
                    <a:lnTo>
                      <a:pt x="252" y="183"/>
                    </a:lnTo>
                    <a:lnTo>
                      <a:pt x="259" y="165"/>
                    </a:lnTo>
                    <a:lnTo>
                      <a:pt x="265" y="147"/>
                    </a:lnTo>
                    <a:lnTo>
                      <a:pt x="270" y="128"/>
                    </a:lnTo>
                    <a:lnTo>
                      <a:pt x="273" y="109"/>
                    </a:lnTo>
                    <a:lnTo>
                      <a:pt x="274" y="88"/>
                    </a:lnTo>
                    <a:lnTo>
                      <a:pt x="267" y="75"/>
                    </a:lnTo>
                    <a:lnTo>
                      <a:pt x="261" y="60"/>
                    </a:lnTo>
                    <a:lnTo>
                      <a:pt x="257" y="45"/>
                    </a:lnTo>
                    <a:lnTo>
                      <a:pt x="252" y="30"/>
                    </a:lnTo>
                    <a:lnTo>
                      <a:pt x="249" y="16"/>
                    </a:lnTo>
                    <a:lnTo>
                      <a:pt x="245" y="6"/>
                    </a:lnTo>
                    <a:lnTo>
                      <a:pt x="241" y="0"/>
                    </a:lnTo>
                    <a:lnTo>
                      <a:pt x="236" y="0"/>
                    </a:lnTo>
                    <a:lnTo>
                      <a:pt x="226" y="21"/>
                    </a:lnTo>
                    <a:lnTo>
                      <a:pt x="215" y="41"/>
                    </a:lnTo>
                    <a:lnTo>
                      <a:pt x="204" y="60"/>
                    </a:lnTo>
                    <a:lnTo>
                      <a:pt x="191" y="79"/>
                    </a:lnTo>
                    <a:lnTo>
                      <a:pt x="177" y="97"/>
                    </a:lnTo>
                    <a:lnTo>
                      <a:pt x="163" y="114"/>
                    </a:lnTo>
                    <a:lnTo>
                      <a:pt x="149" y="131"/>
                    </a:lnTo>
                    <a:lnTo>
                      <a:pt x="134" y="147"/>
                    </a:lnTo>
                    <a:lnTo>
                      <a:pt x="118" y="162"/>
                    </a:lnTo>
                    <a:lnTo>
                      <a:pt x="102" y="178"/>
                    </a:lnTo>
                    <a:lnTo>
                      <a:pt x="86" y="193"/>
                    </a:lnTo>
                    <a:lnTo>
                      <a:pt x="69" y="207"/>
                    </a:lnTo>
                    <a:lnTo>
                      <a:pt x="52" y="220"/>
                    </a:lnTo>
                    <a:lnTo>
                      <a:pt x="35" y="233"/>
                    </a:lnTo>
                    <a:lnTo>
                      <a:pt x="17" y="246"/>
                    </a:lnTo>
                    <a:lnTo>
                      <a:pt x="0" y="25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5504" y="2612"/>
                <a:ext cx="80" cy="124"/>
              </a:xfrm>
              <a:custGeom>
                <a:avLst/>
                <a:gdLst/>
                <a:ahLst/>
                <a:cxnLst>
                  <a:cxn ang="0">
                    <a:pos x="0" y="461"/>
                  </a:cxn>
                  <a:cxn ang="0">
                    <a:pos x="124" y="6"/>
                  </a:cxn>
                  <a:cxn ang="0">
                    <a:pos x="138" y="4"/>
                  </a:cxn>
                  <a:cxn ang="0">
                    <a:pos x="152" y="2"/>
                  </a:cxn>
                  <a:cxn ang="0">
                    <a:pos x="165" y="1"/>
                  </a:cxn>
                  <a:cxn ang="0">
                    <a:pos x="179" y="0"/>
                  </a:cxn>
                  <a:cxn ang="0">
                    <a:pos x="192" y="0"/>
                  </a:cxn>
                  <a:cxn ang="0">
                    <a:pos x="205" y="0"/>
                  </a:cxn>
                  <a:cxn ang="0">
                    <a:pos x="218" y="1"/>
                  </a:cxn>
                  <a:cxn ang="0">
                    <a:pos x="230" y="3"/>
                  </a:cxn>
                  <a:cxn ang="0">
                    <a:pos x="242" y="6"/>
                  </a:cxn>
                  <a:cxn ang="0">
                    <a:pos x="254" y="10"/>
                  </a:cxn>
                  <a:cxn ang="0">
                    <a:pos x="266" y="15"/>
                  </a:cxn>
                  <a:cxn ang="0">
                    <a:pos x="278" y="20"/>
                  </a:cxn>
                  <a:cxn ang="0">
                    <a:pos x="289" y="28"/>
                  </a:cxn>
                  <a:cxn ang="0">
                    <a:pos x="300" y="36"/>
                  </a:cxn>
                  <a:cxn ang="0">
                    <a:pos x="311" y="45"/>
                  </a:cxn>
                  <a:cxn ang="0">
                    <a:pos x="321" y="57"/>
                  </a:cxn>
                  <a:cxn ang="0">
                    <a:pos x="167" y="494"/>
                  </a:cxn>
                  <a:cxn ang="0">
                    <a:pos x="160" y="490"/>
                  </a:cxn>
                  <a:cxn ang="0">
                    <a:pos x="156" y="482"/>
                  </a:cxn>
                  <a:cxn ang="0">
                    <a:pos x="153" y="472"/>
                  </a:cxn>
                  <a:cxn ang="0">
                    <a:pos x="153" y="460"/>
                  </a:cxn>
                  <a:cxn ang="0">
                    <a:pos x="153" y="445"/>
                  </a:cxn>
                  <a:cxn ang="0">
                    <a:pos x="155" y="428"/>
                  </a:cxn>
                  <a:cxn ang="0">
                    <a:pos x="156" y="409"/>
                  </a:cxn>
                  <a:cxn ang="0">
                    <a:pos x="157" y="388"/>
                  </a:cxn>
                  <a:cxn ang="0">
                    <a:pos x="157" y="372"/>
                  </a:cxn>
                  <a:cxn ang="0">
                    <a:pos x="156" y="366"/>
                  </a:cxn>
                  <a:cxn ang="0">
                    <a:pos x="154" y="367"/>
                  </a:cxn>
                  <a:cxn ang="0">
                    <a:pos x="149" y="372"/>
                  </a:cxn>
                  <a:cxn ang="0">
                    <a:pos x="140" y="377"/>
                  </a:cxn>
                  <a:cxn ang="0">
                    <a:pos x="127" y="380"/>
                  </a:cxn>
                  <a:cxn ang="0">
                    <a:pos x="109" y="378"/>
                  </a:cxn>
                  <a:cxn ang="0">
                    <a:pos x="86" y="368"/>
                  </a:cxn>
                  <a:cxn ang="0">
                    <a:pos x="73" y="358"/>
                  </a:cxn>
                  <a:cxn ang="0">
                    <a:pos x="64" y="351"/>
                  </a:cxn>
                  <a:cxn ang="0">
                    <a:pos x="57" y="348"/>
                  </a:cxn>
                  <a:cxn ang="0">
                    <a:pos x="53" y="348"/>
                  </a:cxn>
                  <a:cxn ang="0">
                    <a:pos x="52" y="351"/>
                  </a:cxn>
                  <a:cxn ang="0">
                    <a:pos x="52" y="356"/>
                  </a:cxn>
                  <a:cxn ang="0">
                    <a:pos x="55" y="363"/>
                  </a:cxn>
                  <a:cxn ang="0">
                    <a:pos x="59" y="373"/>
                  </a:cxn>
                  <a:cxn ang="0">
                    <a:pos x="64" y="383"/>
                  </a:cxn>
                  <a:cxn ang="0">
                    <a:pos x="71" y="395"/>
                  </a:cxn>
                  <a:cxn ang="0">
                    <a:pos x="79" y="408"/>
                  </a:cxn>
                  <a:cxn ang="0">
                    <a:pos x="88" y="421"/>
                  </a:cxn>
                  <a:cxn ang="0">
                    <a:pos x="98" y="435"/>
                  </a:cxn>
                  <a:cxn ang="0">
                    <a:pos x="108" y="448"/>
                  </a:cxn>
                  <a:cxn ang="0">
                    <a:pos x="118" y="462"/>
                  </a:cxn>
                  <a:cxn ang="0">
                    <a:pos x="129" y="474"/>
                  </a:cxn>
                  <a:cxn ang="0">
                    <a:pos x="0" y="461"/>
                  </a:cxn>
                </a:cxnLst>
                <a:rect l="0" t="0" r="r" b="b"/>
                <a:pathLst>
                  <a:path w="321" h="494">
                    <a:moveTo>
                      <a:pt x="0" y="461"/>
                    </a:moveTo>
                    <a:lnTo>
                      <a:pt x="124" y="6"/>
                    </a:lnTo>
                    <a:lnTo>
                      <a:pt x="138" y="4"/>
                    </a:lnTo>
                    <a:lnTo>
                      <a:pt x="152" y="2"/>
                    </a:lnTo>
                    <a:lnTo>
                      <a:pt x="165" y="1"/>
                    </a:lnTo>
                    <a:lnTo>
                      <a:pt x="179" y="0"/>
                    </a:lnTo>
                    <a:lnTo>
                      <a:pt x="192" y="0"/>
                    </a:lnTo>
                    <a:lnTo>
                      <a:pt x="205" y="0"/>
                    </a:lnTo>
                    <a:lnTo>
                      <a:pt x="218" y="1"/>
                    </a:lnTo>
                    <a:lnTo>
                      <a:pt x="230" y="3"/>
                    </a:lnTo>
                    <a:lnTo>
                      <a:pt x="242" y="6"/>
                    </a:lnTo>
                    <a:lnTo>
                      <a:pt x="254" y="10"/>
                    </a:lnTo>
                    <a:lnTo>
                      <a:pt x="266" y="15"/>
                    </a:lnTo>
                    <a:lnTo>
                      <a:pt x="278" y="20"/>
                    </a:lnTo>
                    <a:lnTo>
                      <a:pt x="289" y="28"/>
                    </a:lnTo>
                    <a:lnTo>
                      <a:pt x="300" y="36"/>
                    </a:lnTo>
                    <a:lnTo>
                      <a:pt x="311" y="45"/>
                    </a:lnTo>
                    <a:lnTo>
                      <a:pt x="321" y="57"/>
                    </a:lnTo>
                    <a:lnTo>
                      <a:pt x="167" y="494"/>
                    </a:lnTo>
                    <a:lnTo>
                      <a:pt x="160" y="490"/>
                    </a:lnTo>
                    <a:lnTo>
                      <a:pt x="156" y="482"/>
                    </a:lnTo>
                    <a:lnTo>
                      <a:pt x="153" y="472"/>
                    </a:lnTo>
                    <a:lnTo>
                      <a:pt x="153" y="460"/>
                    </a:lnTo>
                    <a:lnTo>
                      <a:pt x="153" y="445"/>
                    </a:lnTo>
                    <a:lnTo>
                      <a:pt x="155" y="428"/>
                    </a:lnTo>
                    <a:lnTo>
                      <a:pt x="156" y="409"/>
                    </a:lnTo>
                    <a:lnTo>
                      <a:pt x="157" y="388"/>
                    </a:lnTo>
                    <a:lnTo>
                      <a:pt x="157" y="372"/>
                    </a:lnTo>
                    <a:lnTo>
                      <a:pt x="156" y="366"/>
                    </a:lnTo>
                    <a:lnTo>
                      <a:pt x="154" y="367"/>
                    </a:lnTo>
                    <a:lnTo>
                      <a:pt x="149" y="372"/>
                    </a:lnTo>
                    <a:lnTo>
                      <a:pt x="140" y="377"/>
                    </a:lnTo>
                    <a:lnTo>
                      <a:pt x="127" y="380"/>
                    </a:lnTo>
                    <a:lnTo>
                      <a:pt x="109" y="378"/>
                    </a:lnTo>
                    <a:lnTo>
                      <a:pt x="86" y="368"/>
                    </a:lnTo>
                    <a:lnTo>
                      <a:pt x="73" y="358"/>
                    </a:lnTo>
                    <a:lnTo>
                      <a:pt x="64" y="351"/>
                    </a:lnTo>
                    <a:lnTo>
                      <a:pt x="57" y="348"/>
                    </a:lnTo>
                    <a:lnTo>
                      <a:pt x="53" y="348"/>
                    </a:lnTo>
                    <a:lnTo>
                      <a:pt x="52" y="351"/>
                    </a:lnTo>
                    <a:lnTo>
                      <a:pt x="52" y="356"/>
                    </a:lnTo>
                    <a:lnTo>
                      <a:pt x="55" y="363"/>
                    </a:lnTo>
                    <a:lnTo>
                      <a:pt x="59" y="373"/>
                    </a:lnTo>
                    <a:lnTo>
                      <a:pt x="64" y="383"/>
                    </a:lnTo>
                    <a:lnTo>
                      <a:pt x="71" y="395"/>
                    </a:lnTo>
                    <a:lnTo>
                      <a:pt x="79" y="408"/>
                    </a:lnTo>
                    <a:lnTo>
                      <a:pt x="88" y="421"/>
                    </a:lnTo>
                    <a:lnTo>
                      <a:pt x="98" y="435"/>
                    </a:lnTo>
                    <a:lnTo>
                      <a:pt x="108" y="448"/>
                    </a:lnTo>
                    <a:lnTo>
                      <a:pt x="118" y="462"/>
                    </a:lnTo>
                    <a:lnTo>
                      <a:pt x="129" y="474"/>
                    </a:lnTo>
                    <a:lnTo>
                      <a:pt x="0" y="4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5309" y="2567"/>
                <a:ext cx="22" cy="2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5" y="38"/>
                  </a:cxn>
                  <a:cxn ang="0">
                    <a:pos x="12" y="27"/>
                  </a:cxn>
                  <a:cxn ang="0">
                    <a:pos x="20" y="17"/>
                  </a:cxn>
                  <a:cxn ang="0">
                    <a:pos x="29" y="9"/>
                  </a:cxn>
                  <a:cxn ang="0">
                    <a:pos x="39" y="3"/>
                  </a:cxn>
                  <a:cxn ang="0">
                    <a:pos x="50" y="0"/>
                  </a:cxn>
                  <a:cxn ang="0">
                    <a:pos x="60" y="1"/>
                  </a:cxn>
                  <a:cxn ang="0">
                    <a:pos x="71" y="5"/>
                  </a:cxn>
                  <a:cxn ang="0">
                    <a:pos x="76" y="12"/>
                  </a:cxn>
                  <a:cxn ang="0">
                    <a:pos x="78" y="17"/>
                  </a:cxn>
                  <a:cxn ang="0">
                    <a:pos x="80" y="23"/>
                  </a:cxn>
                  <a:cxn ang="0">
                    <a:pos x="81" y="30"/>
                  </a:cxn>
                  <a:cxn ang="0">
                    <a:pos x="82" y="37"/>
                  </a:cxn>
                  <a:cxn ang="0">
                    <a:pos x="83" y="44"/>
                  </a:cxn>
                  <a:cxn ang="0">
                    <a:pos x="84" y="50"/>
                  </a:cxn>
                  <a:cxn ang="0">
                    <a:pos x="86" y="57"/>
                  </a:cxn>
                  <a:cxn ang="0">
                    <a:pos x="87" y="62"/>
                  </a:cxn>
                  <a:cxn ang="0">
                    <a:pos x="84" y="67"/>
                  </a:cxn>
                  <a:cxn ang="0">
                    <a:pos x="80" y="72"/>
                  </a:cxn>
                  <a:cxn ang="0">
                    <a:pos x="77" y="78"/>
                  </a:cxn>
                  <a:cxn ang="0">
                    <a:pos x="74" y="83"/>
                  </a:cxn>
                  <a:cxn ang="0">
                    <a:pos x="71" y="89"/>
                  </a:cxn>
                  <a:cxn ang="0">
                    <a:pos x="67" y="95"/>
                  </a:cxn>
                  <a:cxn ang="0">
                    <a:pos x="64" y="101"/>
                  </a:cxn>
                  <a:cxn ang="0">
                    <a:pos x="60" y="106"/>
                  </a:cxn>
                  <a:cxn ang="0">
                    <a:pos x="0" y="49"/>
                  </a:cxn>
                </a:cxnLst>
                <a:rect l="0" t="0" r="r" b="b"/>
                <a:pathLst>
                  <a:path w="87" h="106">
                    <a:moveTo>
                      <a:pt x="0" y="49"/>
                    </a:moveTo>
                    <a:lnTo>
                      <a:pt x="5" y="38"/>
                    </a:lnTo>
                    <a:lnTo>
                      <a:pt x="12" y="27"/>
                    </a:lnTo>
                    <a:lnTo>
                      <a:pt x="20" y="17"/>
                    </a:lnTo>
                    <a:lnTo>
                      <a:pt x="29" y="9"/>
                    </a:lnTo>
                    <a:lnTo>
                      <a:pt x="39" y="3"/>
                    </a:lnTo>
                    <a:lnTo>
                      <a:pt x="50" y="0"/>
                    </a:lnTo>
                    <a:lnTo>
                      <a:pt x="60" y="1"/>
                    </a:lnTo>
                    <a:lnTo>
                      <a:pt x="71" y="5"/>
                    </a:lnTo>
                    <a:lnTo>
                      <a:pt x="76" y="12"/>
                    </a:lnTo>
                    <a:lnTo>
                      <a:pt x="78" y="17"/>
                    </a:lnTo>
                    <a:lnTo>
                      <a:pt x="80" y="23"/>
                    </a:lnTo>
                    <a:lnTo>
                      <a:pt x="81" y="30"/>
                    </a:lnTo>
                    <a:lnTo>
                      <a:pt x="82" y="37"/>
                    </a:lnTo>
                    <a:lnTo>
                      <a:pt x="83" y="44"/>
                    </a:lnTo>
                    <a:lnTo>
                      <a:pt x="84" y="50"/>
                    </a:lnTo>
                    <a:lnTo>
                      <a:pt x="86" y="57"/>
                    </a:lnTo>
                    <a:lnTo>
                      <a:pt x="87" y="62"/>
                    </a:lnTo>
                    <a:lnTo>
                      <a:pt x="84" y="67"/>
                    </a:lnTo>
                    <a:lnTo>
                      <a:pt x="80" y="72"/>
                    </a:lnTo>
                    <a:lnTo>
                      <a:pt x="77" y="78"/>
                    </a:lnTo>
                    <a:lnTo>
                      <a:pt x="74" y="83"/>
                    </a:lnTo>
                    <a:lnTo>
                      <a:pt x="71" y="89"/>
                    </a:lnTo>
                    <a:lnTo>
                      <a:pt x="67" y="95"/>
                    </a:lnTo>
                    <a:lnTo>
                      <a:pt x="64" y="101"/>
                    </a:lnTo>
                    <a:lnTo>
                      <a:pt x="60" y="106"/>
                    </a:lnTo>
                    <a:lnTo>
                      <a:pt x="0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>
                <a:off x="5241" y="2471"/>
                <a:ext cx="187" cy="162"/>
              </a:xfrm>
              <a:custGeom>
                <a:avLst/>
                <a:gdLst/>
                <a:ahLst/>
                <a:cxnLst>
                  <a:cxn ang="0">
                    <a:pos x="7" y="14"/>
                  </a:cxn>
                  <a:cxn ang="0">
                    <a:pos x="2" y="39"/>
                  </a:cxn>
                  <a:cxn ang="0">
                    <a:pos x="0" y="62"/>
                  </a:cxn>
                  <a:cxn ang="0">
                    <a:pos x="0" y="87"/>
                  </a:cxn>
                  <a:cxn ang="0">
                    <a:pos x="1" y="110"/>
                  </a:cxn>
                  <a:cxn ang="0">
                    <a:pos x="10" y="133"/>
                  </a:cxn>
                  <a:cxn ang="0">
                    <a:pos x="25" y="159"/>
                  </a:cxn>
                  <a:cxn ang="0">
                    <a:pos x="42" y="187"/>
                  </a:cxn>
                  <a:cxn ang="0">
                    <a:pos x="61" y="213"/>
                  </a:cxn>
                  <a:cxn ang="0">
                    <a:pos x="78" y="236"/>
                  </a:cxn>
                  <a:cxn ang="0">
                    <a:pos x="91" y="252"/>
                  </a:cxn>
                  <a:cxn ang="0">
                    <a:pos x="98" y="258"/>
                  </a:cxn>
                  <a:cxn ang="0">
                    <a:pos x="100" y="260"/>
                  </a:cxn>
                  <a:cxn ang="0">
                    <a:pos x="109" y="276"/>
                  </a:cxn>
                  <a:cxn ang="0">
                    <a:pos x="124" y="304"/>
                  </a:cxn>
                  <a:cxn ang="0">
                    <a:pos x="146" y="337"/>
                  </a:cxn>
                  <a:cxn ang="0">
                    <a:pos x="171" y="374"/>
                  </a:cxn>
                  <a:cxn ang="0">
                    <a:pos x="199" y="409"/>
                  </a:cxn>
                  <a:cxn ang="0">
                    <a:pos x="227" y="439"/>
                  </a:cxn>
                  <a:cxn ang="0">
                    <a:pos x="253" y="458"/>
                  </a:cxn>
                  <a:cxn ang="0">
                    <a:pos x="279" y="469"/>
                  </a:cxn>
                  <a:cxn ang="0">
                    <a:pos x="308" y="494"/>
                  </a:cxn>
                  <a:cxn ang="0">
                    <a:pos x="337" y="527"/>
                  </a:cxn>
                  <a:cxn ang="0">
                    <a:pos x="362" y="558"/>
                  </a:cxn>
                  <a:cxn ang="0">
                    <a:pos x="384" y="584"/>
                  </a:cxn>
                  <a:cxn ang="0">
                    <a:pos x="403" y="610"/>
                  </a:cxn>
                  <a:cxn ang="0">
                    <a:pos x="421" y="632"/>
                  </a:cxn>
                  <a:cxn ang="0">
                    <a:pos x="436" y="646"/>
                  </a:cxn>
                  <a:cxn ang="0">
                    <a:pos x="453" y="647"/>
                  </a:cxn>
                  <a:cxn ang="0">
                    <a:pos x="472" y="632"/>
                  </a:cxn>
                  <a:cxn ang="0">
                    <a:pos x="497" y="598"/>
                  </a:cxn>
                  <a:cxn ang="0">
                    <a:pos x="528" y="541"/>
                  </a:cxn>
                  <a:cxn ang="0">
                    <a:pos x="557" y="485"/>
                  </a:cxn>
                  <a:cxn ang="0">
                    <a:pos x="581" y="447"/>
                  </a:cxn>
                  <a:cxn ang="0">
                    <a:pos x="606" y="409"/>
                  </a:cxn>
                  <a:cxn ang="0">
                    <a:pos x="627" y="371"/>
                  </a:cxn>
                  <a:cxn ang="0">
                    <a:pos x="640" y="339"/>
                  </a:cxn>
                  <a:cxn ang="0">
                    <a:pos x="650" y="311"/>
                  </a:cxn>
                  <a:cxn ang="0">
                    <a:pos x="660" y="283"/>
                  </a:cxn>
                  <a:cxn ang="0">
                    <a:pos x="672" y="254"/>
                  </a:cxn>
                  <a:cxn ang="0">
                    <a:pos x="683" y="224"/>
                  </a:cxn>
                  <a:cxn ang="0">
                    <a:pos x="694" y="195"/>
                  </a:cxn>
                  <a:cxn ang="0">
                    <a:pos x="705" y="167"/>
                  </a:cxn>
                  <a:cxn ang="0">
                    <a:pos x="714" y="139"/>
                  </a:cxn>
                  <a:cxn ang="0">
                    <a:pos x="723" y="114"/>
                  </a:cxn>
                  <a:cxn ang="0">
                    <a:pos x="735" y="84"/>
                  </a:cxn>
                  <a:cxn ang="0">
                    <a:pos x="744" y="53"/>
                  </a:cxn>
                  <a:cxn ang="0">
                    <a:pos x="748" y="23"/>
                  </a:cxn>
                </a:cxnLst>
                <a:rect l="0" t="0" r="r" b="b"/>
                <a:pathLst>
                  <a:path w="748" h="648">
                    <a:moveTo>
                      <a:pt x="10" y="0"/>
                    </a:moveTo>
                    <a:lnTo>
                      <a:pt x="7" y="14"/>
                    </a:lnTo>
                    <a:lnTo>
                      <a:pt x="4" y="27"/>
                    </a:lnTo>
                    <a:lnTo>
                      <a:pt x="2" y="39"/>
                    </a:lnTo>
                    <a:lnTo>
                      <a:pt x="1" y="50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0" y="87"/>
                    </a:lnTo>
                    <a:lnTo>
                      <a:pt x="0" y="101"/>
                    </a:lnTo>
                    <a:lnTo>
                      <a:pt x="1" y="110"/>
                    </a:lnTo>
                    <a:lnTo>
                      <a:pt x="5" y="121"/>
                    </a:lnTo>
                    <a:lnTo>
                      <a:pt x="10" y="133"/>
                    </a:lnTo>
                    <a:lnTo>
                      <a:pt x="17" y="145"/>
                    </a:lnTo>
                    <a:lnTo>
                      <a:pt x="25" y="159"/>
                    </a:lnTo>
                    <a:lnTo>
                      <a:pt x="33" y="173"/>
                    </a:lnTo>
                    <a:lnTo>
                      <a:pt x="42" y="187"/>
                    </a:lnTo>
                    <a:lnTo>
                      <a:pt x="51" y="200"/>
                    </a:lnTo>
                    <a:lnTo>
                      <a:pt x="61" y="213"/>
                    </a:lnTo>
                    <a:lnTo>
                      <a:pt x="69" y="225"/>
                    </a:lnTo>
                    <a:lnTo>
                      <a:pt x="78" y="236"/>
                    </a:lnTo>
                    <a:lnTo>
                      <a:pt x="85" y="245"/>
                    </a:lnTo>
                    <a:lnTo>
                      <a:pt x="91" y="252"/>
                    </a:lnTo>
                    <a:lnTo>
                      <a:pt x="95" y="256"/>
                    </a:lnTo>
                    <a:lnTo>
                      <a:pt x="98" y="258"/>
                    </a:lnTo>
                    <a:lnTo>
                      <a:pt x="98" y="257"/>
                    </a:lnTo>
                    <a:lnTo>
                      <a:pt x="100" y="260"/>
                    </a:lnTo>
                    <a:lnTo>
                      <a:pt x="103" y="267"/>
                    </a:lnTo>
                    <a:lnTo>
                      <a:pt x="109" y="276"/>
                    </a:lnTo>
                    <a:lnTo>
                      <a:pt x="116" y="289"/>
                    </a:lnTo>
                    <a:lnTo>
                      <a:pt x="124" y="304"/>
                    </a:lnTo>
                    <a:lnTo>
                      <a:pt x="135" y="320"/>
                    </a:lnTo>
                    <a:lnTo>
                      <a:pt x="146" y="337"/>
                    </a:lnTo>
                    <a:lnTo>
                      <a:pt x="158" y="356"/>
                    </a:lnTo>
                    <a:lnTo>
                      <a:pt x="171" y="374"/>
                    </a:lnTo>
                    <a:lnTo>
                      <a:pt x="185" y="392"/>
                    </a:lnTo>
                    <a:lnTo>
                      <a:pt x="199" y="409"/>
                    </a:lnTo>
                    <a:lnTo>
                      <a:pt x="213" y="425"/>
                    </a:lnTo>
                    <a:lnTo>
                      <a:pt x="227" y="439"/>
                    </a:lnTo>
                    <a:lnTo>
                      <a:pt x="240" y="450"/>
                    </a:lnTo>
                    <a:lnTo>
                      <a:pt x="253" y="458"/>
                    </a:lnTo>
                    <a:lnTo>
                      <a:pt x="266" y="463"/>
                    </a:lnTo>
                    <a:lnTo>
                      <a:pt x="279" y="469"/>
                    </a:lnTo>
                    <a:lnTo>
                      <a:pt x="293" y="480"/>
                    </a:lnTo>
                    <a:lnTo>
                      <a:pt x="308" y="494"/>
                    </a:lnTo>
                    <a:lnTo>
                      <a:pt x="322" y="510"/>
                    </a:lnTo>
                    <a:lnTo>
                      <a:pt x="337" y="527"/>
                    </a:lnTo>
                    <a:lnTo>
                      <a:pt x="350" y="543"/>
                    </a:lnTo>
                    <a:lnTo>
                      <a:pt x="362" y="558"/>
                    </a:lnTo>
                    <a:lnTo>
                      <a:pt x="373" y="570"/>
                    </a:lnTo>
                    <a:lnTo>
                      <a:pt x="384" y="584"/>
                    </a:lnTo>
                    <a:lnTo>
                      <a:pt x="394" y="598"/>
                    </a:lnTo>
                    <a:lnTo>
                      <a:pt x="403" y="610"/>
                    </a:lnTo>
                    <a:lnTo>
                      <a:pt x="413" y="622"/>
                    </a:lnTo>
                    <a:lnTo>
                      <a:pt x="421" y="632"/>
                    </a:lnTo>
                    <a:lnTo>
                      <a:pt x="429" y="640"/>
                    </a:lnTo>
                    <a:lnTo>
                      <a:pt x="436" y="646"/>
                    </a:lnTo>
                    <a:lnTo>
                      <a:pt x="444" y="648"/>
                    </a:lnTo>
                    <a:lnTo>
                      <a:pt x="453" y="647"/>
                    </a:lnTo>
                    <a:lnTo>
                      <a:pt x="462" y="642"/>
                    </a:lnTo>
                    <a:lnTo>
                      <a:pt x="472" y="632"/>
                    </a:lnTo>
                    <a:lnTo>
                      <a:pt x="484" y="618"/>
                    </a:lnTo>
                    <a:lnTo>
                      <a:pt x="497" y="598"/>
                    </a:lnTo>
                    <a:lnTo>
                      <a:pt x="512" y="573"/>
                    </a:lnTo>
                    <a:lnTo>
                      <a:pt x="528" y="541"/>
                    </a:lnTo>
                    <a:lnTo>
                      <a:pt x="547" y="503"/>
                    </a:lnTo>
                    <a:lnTo>
                      <a:pt x="557" y="485"/>
                    </a:lnTo>
                    <a:lnTo>
                      <a:pt x="568" y="465"/>
                    </a:lnTo>
                    <a:lnTo>
                      <a:pt x="581" y="447"/>
                    </a:lnTo>
                    <a:lnTo>
                      <a:pt x="593" y="428"/>
                    </a:lnTo>
                    <a:lnTo>
                      <a:pt x="606" y="409"/>
                    </a:lnTo>
                    <a:lnTo>
                      <a:pt x="617" y="390"/>
                    </a:lnTo>
                    <a:lnTo>
                      <a:pt x="627" y="371"/>
                    </a:lnTo>
                    <a:lnTo>
                      <a:pt x="635" y="352"/>
                    </a:lnTo>
                    <a:lnTo>
                      <a:pt x="640" y="339"/>
                    </a:lnTo>
                    <a:lnTo>
                      <a:pt x="645" y="325"/>
                    </a:lnTo>
                    <a:lnTo>
                      <a:pt x="650" y="311"/>
                    </a:lnTo>
                    <a:lnTo>
                      <a:pt x="655" y="297"/>
                    </a:lnTo>
                    <a:lnTo>
                      <a:pt x="660" y="283"/>
                    </a:lnTo>
                    <a:lnTo>
                      <a:pt x="666" y="268"/>
                    </a:lnTo>
                    <a:lnTo>
                      <a:pt x="672" y="254"/>
                    </a:lnTo>
                    <a:lnTo>
                      <a:pt x="677" y="239"/>
                    </a:lnTo>
                    <a:lnTo>
                      <a:pt x="683" y="224"/>
                    </a:lnTo>
                    <a:lnTo>
                      <a:pt x="689" y="210"/>
                    </a:lnTo>
                    <a:lnTo>
                      <a:pt x="694" y="195"/>
                    </a:lnTo>
                    <a:lnTo>
                      <a:pt x="700" y="181"/>
                    </a:lnTo>
                    <a:lnTo>
                      <a:pt x="705" y="167"/>
                    </a:lnTo>
                    <a:lnTo>
                      <a:pt x="710" y="153"/>
                    </a:lnTo>
                    <a:lnTo>
                      <a:pt x="714" y="139"/>
                    </a:lnTo>
                    <a:lnTo>
                      <a:pt x="719" y="126"/>
                    </a:lnTo>
                    <a:lnTo>
                      <a:pt x="723" y="114"/>
                    </a:lnTo>
                    <a:lnTo>
                      <a:pt x="729" y="100"/>
                    </a:lnTo>
                    <a:lnTo>
                      <a:pt x="735" y="84"/>
                    </a:lnTo>
                    <a:lnTo>
                      <a:pt x="740" y="69"/>
                    </a:lnTo>
                    <a:lnTo>
                      <a:pt x="744" y="53"/>
                    </a:lnTo>
                    <a:lnTo>
                      <a:pt x="747" y="38"/>
                    </a:lnTo>
                    <a:lnTo>
                      <a:pt x="748" y="23"/>
                    </a:lnTo>
                    <a:lnTo>
                      <a:pt x="746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4" name="Text Box 102"/>
            <p:cNvSpPr txBox="1">
              <a:spLocks noChangeArrowheads="1"/>
            </p:cNvSpPr>
            <p:nvPr/>
          </p:nvSpPr>
          <p:spPr bwMode="auto">
            <a:xfrm>
              <a:off x="3504" y="1233"/>
              <a:ext cx="169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u="sng" dirty="0">
                  <a:latin typeface="Times New Roman" pitchFamily="18" charset="0"/>
                </a:rPr>
                <a:t>Unit </a:t>
              </a:r>
              <a:r>
                <a:rPr lang="en-US" b="1" u="sng" dirty="0" err="1">
                  <a:latin typeface="Times New Roman" pitchFamily="18" charset="0"/>
                </a:rPr>
                <a:t>Pengelola</a:t>
              </a:r>
              <a:r>
                <a:rPr lang="en-US" b="1" u="sng" dirty="0">
                  <a:latin typeface="Times New Roman" pitchFamily="18" charset="0"/>
                </a:rPr>
                <a:t> </a:t>
              </a:r>
              <a:r>
                <a:rPr lang="en-US" b="1" u="sng" dirty="0" err="1">
                  <a:latin typeface="Times New Roman" pitchFamily="18" charset="0"/>
                </a:rPr>
                <a:t>Kegiatan</a:t>
              </a:r>
              <a:r>
                <a:rPr lang="en-US" b="1" dirty="0">
                  <a:latin typeface="Times New Roman" pitchFamily="18" charset="0"/>
                </a:rPr>
                <a:t> :</a:t>
              </a:r>
            </a:p>
            <a:p>
              <a:pPr eaLnBrk="0" hangingPunct="0"/>
              <a:r>
                <a:rPr lang="en-US" sz="1600" b="1" dirty="0" smtClean="0">
                  <a:solidFill>
                    <a:srgbClr val="CC0000"/>
                  </a:solidFill>
                  <a:latin typeface="Times New Roman" pitchFamily="18" charset="0"/>
                </a:rPr>
                <a:t>UPT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914400" y="1957388"/>
            <a:ext cx="3076575" cy="2706687"/>
            <a:chOff x="576" y="1233"/>
            <a:chExt cx="1938" cy="1705"/>
          </a:xfrm>
        </p:grpSpPr>
        <p:graphicFrame>
          <p:nvGraphicFramePr>
            <p:cNvPr id="59496" name="Object 104"/>
            <p:cNvGraphicFramePr>
              <a:graphicFrameLocks noChangeAspect="1"/>
            </p:cNvGraphicFramePr>
            <p:nvPr/>
          </p:nvGraphicFramePr>
          <p:xfrm>
            <a:off x="1440" y="1488"/>
            <a:ext cx="864" cy="576"/>
          </p:xfrm>
          <a:graphic>
            <a:graphicData uri="http://schemas.openxmlformats.org/presentationml/2006/ole">
              <p:oleObj spid="_x0000_s120834" name="Clip" r:id="rId5" imgW="3657600" imgH="2437560" progId="">
                <p:embed/>
              </p:oleObj>
            </a:graphicData>
          </a:graphic>
        </p:graphicFrame>
        <p:graphicFrame>
          <p:nvGraphicFramePr>
            <p:cNvPr id="59497" name="Object 105"/>
            <p:cNvGraphicFramePr>
              <a:graphicFrameLocks noChangeAspect="1"/>
            </p:cNvGraphicFramePr>
            <p:nvPr/>
          </p:nvGraphicFramePr>
          <p:xfrm>
            <a:off x="1248" y="2688"/>
            <a:ext cx="432" cy="250"/>
          </p:xfrm>
          <a:graphic>
            <a:graphicData uri="http://schemas.openxmlformats.org/presentationml/2006/ole">
              <p:oleObj spid="_x0000_s120835" name="Clip" r:id="rId6" imgW="8100720" imgH="4694040" progId="">
                <p:embed/>
              </p:oleObj>
            </a:graphicData>
          </a:graphic>
        </p:graphicFrame>
        <p:graphicFrame>
          <p:nvGraphicFramePr>
            <p:cNvPr id="59498" name="Object 106"/>
            <p:cNvGraphicFramePr>
              <a:graphicFrameLocks noChangeAspect="1"/>
            </p:cNvGraphicFramePr>
            <p:nvPr/>
          </p:nvGraphicFramePr>
          <p:xfrm>
            <a:off x="720" y="2496"/>
            <a:ext cx="334" cy="432"/>
          </p:xfrm>
          <a:graphic>
            <a:graphicData uri="http://schemas.openxmlformats.org/presentationml/2006/ole">
              <p:oleObj spid="_x0000_s120836" name="Clip" r:id="rId7" imgW="599760" imgH="774360" progId="">
                <p:embed/>
              </p:oleObj>
            </a:graphicData>
          </a:graphic>
        </p:graphicFrame>
        <p:graphicFrame>
          <p:nvGraphicFramePr>
            <p:cNvPr id="59499" name="Object 107"/>
            <p:cNvGraphicFramePr>
              <a:graphicFrameLocks noChangeAspect="1"/>
            </p:cNvGraphicFramePr>
            <p:nvPr/>
          </p:nvGraphicFramePr>
          <p:xfrm>
            <a:off x="1248" y="2112"/>
            <a:ext cx="1136" cy="523"/>
          </p:xfrm>
          <a:graphic>
            <a:graphicData uri="http://schemas.openxmlformats.org/presentationml/2006/ole">
              <p:oleObj spid="_x0000_s120837" name="Clip" r:id="rId8" imgW="5281200" imgH="2430000" progId="">
                <p:embed/>
              </p:oleObj>
            </a:graphicData>
          </a:graphic>
        </p:graphicFrame>
        <p:sp>
          <p:nvSpPr>
            <p:cNvPr id="59500" name="Text Box 108"/>
            <p:cNvSpPr txBox="1">
              <a:spLocks noChangeArrowheads="1"/>
            </p:cNvSpPr>
            <p:nvPr/>
          </p:nvSpPr>
          <p:spPr bwMode="auto">
            <a:xfrm>
              <a:off x="576" y="1233"/>
              <a:ext cx="193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u="sng" dirty="0">
                  <a:latin typeface="Times New Roman" pitchFamily="18" charset="0"/>
                </a:rPr>
                <a:t>Unit </a:t>
              </a:r>
              <a:r>
                <a:rPr lang="en-US" b="1" u="sng" dirty="0" err="1">
                  <a:latin typeface="Times New Roman" pitchFamily="18" charset="0"/>
                </a:rPr>
                <a:t>Pengelola</a:t>
              </a:r>
              <a:r>
                <a:rPr lang="en-US" b="1" u="sng" dirty="0">
                  <a:latin typeface="Times New Roman" pitchFamily="18" charset="0"/>
                </a:rPr>
                <a:t> </a:t>
              </a:r>
              <a:r>
                <a:rPr lang="en-US" b="1" u="sng" dirty="0" err="1">
                  <a:latin typeface="Times New Roman" pitchFamily="18" charset="0"/>
                </a:rPr>
                <a:t>Sumberdaya</a:t>
              </a:r>
              <a:r>
                <a:rPr lang="en-US" b="1" dirty="0">
                  <a:latin typeface="Times New Roman" pitchFamily="18" charset="0"/>
                </a:rPr>
                <a:t> :</a:t>
              </a:r>
              <a:endParaRPr lang="en-US" sz="1600" b="1" dirty="0">
                <a:latin typeface="Times New Roman" pitchFamily="18" charset="0"/>
              </a:endParaRPr>
            </a:p>
            <a:p>
              <a:pPr eaLnBrk="0" hangingPunct="0">
                <a:buFontTx/>
                <a:buChar char="-"/>
              </a:pPr>
              <a:r>
                <a:rPr lang="en-US" sz="1600" b="1" dirty="0" err="1" smtClean="0">
                  <a:solidFill>
                    <a:srgbClr val="CC0000"/>
                  </a:solidFill>
                  <a:latin typeface="Times New Roman" pitchFamily="18" charset="0"/>
                </a:rPr>
                <a:t>Kepala</a:t>
              </a:r>
              <a:r>
                <a:rPr lang="en-US" sz="1600" b="1" dirty="0" smtClean="0">
                  <a:solidFill>
                    <a:srgbClr val="CC0000"/>
                  </a:solidFill>
                  <a:latin typeface="Times New Roman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CC0000"/>
                  </a:solidFill>
                  <a:latin typeface="Times New Roman" pitchFamily="18" charset="0"/>
                </a:rPr>
                <a:t>Instansi</a:t>
              </a:r>
              <a:endParaRPr lang="en-US" sz="1600" b="1" dirty="0" smtClean="0">
                <a:solidFill>
                  <a:srgbClr val="CC0000"/>
                </a:solidFill>
                <a:latin typeface="Times New Roman" pitchFamily="18" charset="0"/>
              </a:endParaRPr>
            </a:p>
            <a:p>
              <a:pPr eaLnBrk="0" hangingPunct="0">
                <a:buFontTx/>
                <a:buChar char="-"/>
              </a:pPr>
              <a:r>
                <a:rPr lang="en-US" sz="1600" b="1" dirty="0" smtClean="0">
                  <a:solidFill>
                    <a:srgbClr val="CC0000"/>
                  </a:solidFill>
                  <a:latin typeface="Times New Roman" pitchFamily="18" charset="0"/>
                </a:rPr>
                <a:t>Management</a:t>
              </a:r>
            </a:p>
            <a:p>
              <a:pPr eaLnBrk="0" hangingPunct="0"/>
              <a:endParaRPr lang="en-US" sz="1600" dirty="0">
                <a:latin typeface="Times New Roman" pitchFamily="18" charset="0"/>
              </a:endParaRPr>
            </a:p>
          </p:txBody>
        </p:sp>
        <p:grpSp>
          <p:nvGrpSpPr>
            <p:cNvPr id="6" name="Group 109"/>
            <p:cNvGrpSpPr>
              <a:grpSpLocks/>
            </p:cNvGrpSpPr>
            <p:nvPr/>
          </p:nvGrpSpPr>
          <p:grpSpPr bwMode="auto">
            <a:xfrm>
              <a:off x="768" y="1872"/>
              <a:ext cx="288" cy="384"/>
              <a:chOff x="633" y="1254"/>
              <a:chExt cx="638" cy="647"/>
            </a:xfrm>
          </p:grpSpPr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714" y="1345"/>
                <a:ext cx="122" cy="195"/>
              </a:xfrm>
              <a:custGeom>
                <a:avLst/>
                <a:gdLst/>
                <a:ahLst/>
                <a:cxnLst>
                  <a:cxn ang="0">
                    <a:pos x="23" y="3517"/>
                  </a:cxn>
                  <a:cxn ang="0">
                    <a:pos x="0" y="0"/>
                  </a:cxn>
                  <a:cxn ang="0">
                    <a:pos x="9" y="75"/>
                  </a:cxn>
                  <a:cxn ang="0">
                    <a:pos x="46" y="140"/>
                  </a:cxn>
                  <a:cxn ang="0">
                    <a:pos x="89" y="198"/>
                  </a:cxn>
                  <a:cxn ang="0">
                    <a:pos x="166" y="268"/>
                  </a:cxn>
                  <a:cxn ang="0">
                    <a:pos x="252" y="320"/>
                  </a:cxn>
                  <a:cxn ang="0">
                    <a:pos x="357" y="366"/>
                  </a:cxn>
                  <a:cxn ang="0">
                    <a:pos x="477" y="406"/>
                  </a:cxn>
                  <a:cxn ang="0">
                    <a:pos x="615" y="447"/>
                  </a:cxn>
                  <a:cxn ang="0">
                    <a:pos x="754" y="470"/>
                  </a:cxn>
                  <a:cxn ang="0">
                    <a:pos x="910" y="488"/>
                  </a:cxn>
                  <a:cxn ang="0">
                    <a:pos x="1068" y="492"/>
                  </a:cxn>
                  <a:cxn ang="0">
                    <a:pos x="1227" y="488"/>
                  </a:cxn>
                  <a:cxn ang="0">
                    <a:pos x="1375" y="477"/>
                  </a:cxn>
                  <a:cxn ang="0">
                    <a:pos x="1520" y="454"/>
                  </a:cxn>
                  <a:cxn ang="0">
                    <a:pos x="1663" y="431"/>
                  </a:cxn>
                  <a:cxn ang="0">
                    <a:pos x="1787" y="382"/>
                  </a:cxn>
                  <a:cxn ang="0">
                    <a:pos x="1901" y="343"/>
                  </a:cxn>
                  <a:cxn ang="0">
                    <a:pos x="1998" y="295"/>
                  </a:cxn>
                  <a:cxn ang="0">
                    <a:pos x="2086" y="232"/>
                  </a:cxn>
                  <a:cxn ang="0">
                    <a:pos x="2144" y="171"/>
                  </a:cxn>
                  <a:cxn ang="0">
                    <a:pos x="2178" y="106"/>
                  </a:cxn>
                  <a:cxn ang="0">
                    <a:pos x="2201" y="34"/>
                  </a:cxn>
                  <a:cxn ang="0">
                    <a:pos x="2201" y="0"/>
                  </a:cxn>
                  <a:cxn ang="0">
                    <a:pos x="2201" y="3517"/>
                  </a:cxn>
                  <a:cxn ang="0">
                    <a:pos x="23" y="3517"/>
                  </a:cxn>
                </a:cxnLst>
                <a:rect l="0" t="0" r="r" b="b"/>
                <a:pathLst>
                  <a:path w="2201" h="3517">
                    <a:moveTo>
                      <a:pt x="23" y="3517"/>
                    </a:moveTo>
                    <a:lnTo>
                      <a:pt x="0" y="0"/>
                    </a:lnTo>
                    <a:lnTo>
                      <a:pt x="9" y="75"/>
                    </a:lnTo>
                    <a:lnTo>
                      <a:pt x="46" y="140"/>
                    </a:lnTo>
                    <a:lnTo>
                      <a:pt x="89" y="198"/>
                    </a:lnTo>
                    <a:lnTo>
                      <a:pt x="166" y="268"/>
                    </a:lnTo>
                    <a:lnTo>
                      <a:pt x="252" y="320"/>
                    </a:lnTo>
                    <a:lnTo>
                      <a:pt x="357" y="366"/>
                    </a:lnTo>
                    <a:lnTo>
                      <a:pt x="477" y="406"/>
                    </a:lnTo>
                    <a:lnTo>
                      <a:pt x="615" y="447"/>
                    </a:lnTo>
                    <a:lnTo>
                      <a:pt x="754" y="470"/>
                    </a:lnTo>
                    <a:lnTo>
                      <a:pt x="910" y="488"/>
                    </a:lnTo>
                    <a:lnTo>
                      <a:pt x="1068" y="492"/>
                    </a:lnTo>
                    <a:lnTo>
                      <a:pt x="1227" y="488"/>
                    </a:lnTo>
                    <a:lnTo>
                      <a:pt x="1375" y="477"/>
                    </a:lnTo>
                    <a:lnTo>
                      <a:pt x="1520" y="454"/>
                    </a:lnTo>
                    <a:lnTo>
                      <a:pt x="1663" y="431"/>
                    </a:lnTo>
                    <a:lnTo>
                      <a:pt x="1787" y="382"/>
                    </a:lnTo>
                    <a:lnTo>
                      <a:pt x="1901" y="343"/>
                    </a:lnTo>
                    <a:lnTo>
                      <a:pt x="1998" y="295"/>
                    </a:lnTo>
                    <a:lnTo>
                      <a:pt x="2086" y="232"/>
                    </a:lnTo>
                    <a:lnTo>
                      <a:pt x="2144" y="171"/>
                    </a:lnTo>
                    <a:lnTo>
                      <a:pt x="2178" y="106"/>
                    </a:lnTo>
                    <a:lnTo>
                      <a:pt x="2201" y="34"/>
                    </a:lnTo>
                    <a:lnTo>
                      <a:pt x="2201" y="0"/>
                    </a:lnTo>
                    <a:lnTo>
                      <a:pt x="2201" y="3517"/>
                    </a:lnTo>
                    <a:lnTo>
                      <a:pt x="23" y="35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854" y="1270"/>
                <a:ext cx="122" cy="196"/>
              </a:xfrm>
              <a:custGeom>
                <a:avLst/>
                <a:gdLst/>
                <a:ahLst/>
                <a:cxnLst>
                  <a:cxn ang="0">
                    <a:pos x="23" y="3524"/>
                  </a:cxn>
                  <a:cxn ang="0">
                    <a:pos x="0" y="0"/>
                  </a:cxn>
                  <a:cxn ang="0">
                    <a:pos x="11" y="75"/>
                  </a:cxn>
                  <a:cxn ang="0">
                    <a:pos x="45" y="143"/>
                  </a:cxn>
                  <a:cxn ang="0">
                    <a:pos x="89" y="201"/>
                  </a:cxn>
                  <a:cxn ang="0">
                    <a:pos x="162" y="271"/>
                  </a:cxn>
                  <a:cxn ang="0">
                    <a:pos x="250" y="322"/>
                  </a:cxn>
                  <a:cxn ang="0">
                    <a:pos x="356" y="377"/>
                  </a:cxn>
                  <a:cxn ang="0">
                    <a:pos x="479" y="417"/>
                  </a:cxn>
                  <a:cxn ang="0">
                    <a:pos x="618" y="454"/>
                  </a:cxn>
                  <a:cxn ang="0">
                    <a:pos x="753" y="478"/>
                  </a:cxn>
                  <a:cxn ang="0">
                    <a:pos x="909" y="495"/>
                  </a:cxn>
                  <a:cxn ang="0">
                    <a:pos x="1066" y="497"/>
                  </a:cxn>
                  <a:cxn ang="0">
                    <a:pos x="1225" y="495"/>
                  </a:cxn>
                  <a:cxn ang="0">
                    <a:pos x="1370" y="485"/>
                  </a:cxn>
                  <a:cxn ang="0">
                    <a:pos x="1519" y="465"/>
                  </a:cxn>
                  <a:cxn ang="0">
                    <a:pos x="1660" y="435"/>
                  </a:cxn>
                  <a:cxn ang="0">
                    <a:pos x="1789" y="390"/>
                  </a:cxn>
                  <a:cxn ang="0">
                    <a:pos x="1900" y="350"/>
                  </a:cxn>
                  <a:cxn ang="0">
                    <a:pos x="2000" y="298"/>
                  </a:cxn>
                  <a:cxn ang="0">
                    <a:pos x="2085" y="234"/>
                  </a:cxn>
                  <a:cxn ang="0">
                    <a:pos x="2143" y="174"/>
                  </a:cxn>
                  <a:cxn ang="0">
                    <a:pos x="2177" y="109"/>
                  </a:cxn>
                  <a:cxn ang="0">
                    <a:pos x="2200" y="38"/>
                  </a:cxn>
                  <a:cxn ang="0">
                    <a:pos x="2200" y="0"/>
                  </a:cxn>
                  <a:cxn ang="0">
                    <a:pos x="2200" y="3524"/>
                  </a:cxn>
                  <a:cxn ang="0">
                    <a:pos x="23" y="3524"/>
                  </a:cxn>
                </a:cxnLst>
                <a:rect l="0" t="0" r="r" b="b"/>
                <a:pathLst>
                  <a:path w="2200" h="3524">
                    <a:moveTo>
                      <a:pt x="23" y="3524"/>
                    </a:moveTo>
                    <a:lnTo>
                      <a:pt x="0" y="0"/>
                    </a:lnTo>
                    <a:lnTo>
                      <a:pt x="11" y="75"/>
                    </a:lnTo>
                    <a:lnTo>
                      <a:pt x="45" y="143"/>
                    </a:lnTo>
                    <a:lnTo>
                      <a:pt x="89" y="201"/>
                    </a:lnTo>
                    <a:lnTo>
                      <a:pt x="162" y="271"/>
                    </a:lnTo>
                    <a:lnTo>
                      <a:pt x="250" y="322"/>
                    </a:lnTo>
                    <a:lnTo>
                      <a:pt x="356" y="377"/>
                    </a:lnTo>
                    <a:lnTo>
                      <a:pt x="479" y="417"/>
                    </a:lnTo>
                    <a:lnTo>
                      <a:pt x="618" y="454"/>
                    </a:lnTo>
                    <a:lnTo>
                      <a:pt x="753" y="478"/>
                    </a:lnTo>
                    <a:lnTo>
                      <a:pt x="909" y="495"/>
                    </a:lnTo>
                    <a:lnTo>
                      <a:pt x="1066" y="497"/>
                    </a:lnTo>
                    <a:lnTo>
                      <a:pt x="1225" y="495"/>
                    </a:lnTo>
                    <a:lnTo>
                      <a:pt x="1370" y="485"/>
                    </a:lnTo>
                    <a:lnTo>
                      <a:pt x="1519" y="465"/>
                    </a:lnTo>
                    <a:lnTo>
                      <a:pt x="1660" y="435"/>
                    </a:lnTo>
                    <a:lnTo>
                      <a:pt x="1789" y="390"/>
                    </a:lnTo>
                    <a:lnTo>
                      <a:pt x="1900" y="350"/>
                    </a:lnTo>
                    <a:lnTo>
                      <a:pt x="2000" y="298"/>
                    </a:lnTo>
                    <a:lnTo>
                      <a:pt x="2085" y="234"/>
                    </a:lnTo>
                    <a:lnTo>
                      <a:pt x="2143" y="174"/>
                    </a:lnTo>
                    <a:lnTo>
                      <a:pt x="2177" y="109"/>
                    </a:lnTo>
                    <a:lnTo>
                      <a:pt x="2200" y="38"/>
                    </a:lnTo>
                    <a:lnTo>
                      <a:pt x="2200" y="0"/>
                    </a:lnTo>
                    <a:lnTo>
                      <a:pt x="2200" y="3524"/>
                    </a:lnTo>
                    <a:lnTo>
                      <a:pt x="23" y="35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994" y="1307"/>
                <a:ext cx="122" cy="196"/>
              </a:xfrm>
              <a:custGeom>
                <a:avLst/>
                <a:gdLst/>
                <a:ahLst/>
                <a:cxnLst>
                  <a:cxn ang="0">
                    <a:pos x="24" y="3514"/>
                  </a:cxn>
                  <a:cxn ang="0">
                    <a:pos x="0" y="0"/>
                  </a:cxn>
                  <a:cxn ang="0">
                    <a:pos x="11" y="74"/>
                  </a:cxn>
                  <a:cxn ang="0">
                    <a:pos x="45" y="134"/>
                  </a:cxn>
                  <a:cxn ang="0">
                    <a:pos x="89" y="195"/>
                  </a:cxn>
                  <a:cxn ang="0">
                    <a:pos x="166" y="263"/>
                  </a:cxn>
                  <a:cxn ang="0">
                    <a:pos x="254" y="321"/>
                  </a:cxn>
                  <a:cxn ang="0">
                    <a:pos x="356" y="368"/>
                  </a:cxn>
                  <a:cxn ang="0">
                    <a:pos x="476" y="410"/>
                  </a:cxn>
                  <a:cxn ang="0">
                    <a:pos x="619" y="449"/>
                  </a:cxn>
                  <a:cxn ang="0">
                    <a:pos x="757" y="472"/>
                  </a:cxn>
                  <a:cxn ang="0">
                    <a:pos x="911" y="490"/>
                  </a:cxn>
                  <a:cxn ang="0">
                    <a:pos x="1068" y="490"/>
                  </a:cxn>
                  <a:cxn ang="0">
                    <a:pos x="1225" y="490"/>
                  </a:cxn>
                  <a:cxn ang="0">
                    <a:pos x="1370" y="479"/>
                  </a:cxn>
                  <a:cxn ang="0">
                    <a:pos x="1521" y="456"/>
                  </a:cxn>
                  <a:cxn ang="0">
                    <a:pos x="1658" y="426"/>
                  </a:cxn>
                  <a:cxn ang="0">
                    <a:pos x="1793" y="381"/>
                  </a:cxn>
                  <a:cxn ang="0">
                    <a:pos x="1904" y="340"/>
                  </a:cxn>
                  <a:cxn ang="0">
                    <a:pos x="2004" y="290"/>
                  </a:cxn>
                  <a:cxn ang="0">
                    <a:pos x="2082" y="226"/>
                  </a:cxn>
                  <a:cxn ang="0">
                    <a:pos x="2143" y="165"/>
                  </a:cxn>
                  <a:cxn ang="0">
                    <a:pos x="2177" y="100"/>
                  </a:cxn>
                  <a:cxn ang="0">
                    <a:pos x="2197" y="32"/>
                  </a:cxn>
                  <a:cxn ang="0">
                    <a:pos x="2197" y="0"/>
                  </a:cxn>
                  <a:cxn ang="0">
                    <a:pos x="2197" y="3514"/>
                  </a:cxn>
                  <a:cxn ang="0">
                    <a:pos x="24" y="3514"/>
                  </a:cxn>
                </a:cxnLst>
                <a:rect l="0" t="0" r="r" b="b"/>
                <a:pathLst>
                  <a:path w="2197" h="3514">
                    <a:moveTo>
                      <a:pt x="24" y="3514"/>
                    </a:moveTo>
                    <a:lnTo>
                      <a:pt x="0" y="0"/>
                    </a:lnTo>
                    <a:lnTo>
                      <a:pt x="11" y="74"/>
                    </a:lnTo>
                    <a:lnTo>
                      <a:pt x="45" y="134"/>
                    </a:lnTo>
                    <a:lnTo>
                      <a:pt x="89" y="195"/>
                    </a:lnTo>
                    <a:lnTo>
                      <a:pt x="166" y="263"/>
                    </a:lnTo>
                    <a:lnTo>
                      <a:pt x="254" y="321"/>
                    </a:lnTo>
                    <a:lnTo>
                      <a:pt x="356" y="368"/>
                    </a:lnTo>
                    <a:lnTo>
                      <a:pt x="476" y="410"/>
                    </a:lnTo>
                    <a:lnTo>
                      <a:pt x="619" y="449"/>
                    </a:lnTo>
                    <a:lnTo>
                      <a:pt x="757" y="472"/>
                    </a:lnTo>
                    <a:lnTo>
                      <a:pt x="911" y="490"/>
                    </a:lnTo>
                    <a:lnTo>
                      <a:pt x="1068" y="490"/>
                    </a:lnTo>
                    <a:lnTo>
                      <a:pt x="1225" y="490"/>
                    </a:lnTo>
                    <a:lnTo>
                      <a:pt x="1370" y="479"/>
                    </a:lnTo>
                    <a:lnTo>
                      <a:pt x="1521" y="456"/>
                    </a:lnTo>
                    <a:lnTo>
                      <a:pt x="1658" y="426"/>
                    </a:lnTo>
                    <a:lnTo>
                      <a:pt x="1793" y="381"/>
                    </a:lnTo>
                    <a:lnTo>
                      <a:pt x="1904" y="340"/>
                    </a:lnTo>
                    <a:lnTo>
                      <a:pt x="2004" y="290"/>
                    </a:lnTo>
                    <a:lnTo>
                      <a:pt x="2082" y="226"/>
                    </a:lnTo>
                    <a:lnTo>
                      <a:pt x="2143" y="165"/>
                    </a:lnTo>
                    <a:lnTo>
                      <a:pt x="2177" y="100"/>
                    </a:lnTo>
                    <a:lnTo>
                      <a:pt x="2197" y="32"/>
                    </a:lnTo>
                    <a:lnTo>
                      <a:pt x="2197" y="0"/>
                    </a:lnTo>
                    <a:lnTo>
                      <a:pt x="2197" y="3514"/>
                    </a:lnTo>
                    <a:lnTo>
                      <a:pt x="24" y="35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>
                <a:off x="1139" y="1351"/>
                <a:ext cx="122" cy="195"/>
              </a:xfrm>
              <a:custGeom>
                <a:avLst/>
                <a:gdLst/>
                <a:ahLst/>
                <a:cxnLst>
                  <a:cxn ang="0">
                    <a:pos x="27" y="3514"/>
                  </a:cxn>
                  <a:cxn ang="0">
                    <a:pos x="0" y="0"/>
                  </a:cxn>
                  <a:cxn ang="0">
                    <a:pos x="15" y="73"/>
                  </a:cxn>
                  <a:cxn ang="0">
                    <a:pos x="51" y="142"/>
                  </a:cxn>
                  <a:cxn ang="0">
                    <a:pos x="92" y="195"/>
                  </a:cxn>
                  <a:cxn ang="0">
                    <a:pos x="169" y="263"/>
                  </a:cxn>
                  <a:cxn ang="0">
                    <a:pos x="257" y="321"/>
                  </a:cxn>
                  <a:cxn ang="0">
                    <a:pos x="357" y="367"/>
                  </a:cxn>
                  <a:cxn ang="0">
                    <a:pos x="483" y="410"/>
                  </a:cxn>
                  <a:cxn ang="0">
                    <a:pos x="621" y="445"/>
                  </a:cxn>
                  <a:cxn ang="0">
                    <a:pos x="759" y="470"/>
                  </a:cxn>
                  <a:cxn ang="0">
                    <a:pos x="913" y="487"/>
                  </a:cxn>
                  <a:cxn ang="0">
                    <a:pos x="1070" y="494"/>
                  </a:cxn>
                  <a:cxn ang="0">
                    <a:pos x="1228" y="487"/>
                  </a:cxn>
                  <a:cxn ang="0">
                    <a:pos x="1377" y="476"/>
                  </a:cxn>
                  <a:cxn ang="0">
                    <a:pos x="1528" y="456"/>
                  </a:cxn>
                  <a:cxn ang="0">
                    <a:pos x="1662" y="426"/>
                  </a:cxn>
                  <a:cxn ang="0">
                    <a:pos x="1788" y="382"/>
                  </a:cxn>
                  <a:cxn ang="0">
                    <a:pos x="1903" y="340"/>
                  </a:cxn>
                  <a:cxn ang="0">
                    <a:pos x="2000" y="287"/>
                  </a:cxn>
                  <a:cxn ang="0">
                    <a:pos x="2088" y="233"/>
                  </a:cxn>
                  <a:cxn ang="0">
                    <a:pos x="2145" y="168"/>
                  </a:cxn>
                  <a:cxn ang="0">
                    <a:pos x="2180" y="104"/>
                  </a:cxn>
                  <a:cxn ang="0">
                    <a:pos x="2199" y="34"/>
                  </a:cxn>
                  <a:cxn ang="0">
                    <a:pos x="2199" y="0"/>
                  </a:cxn>
                  <a:cxn ang="0">
                    <a:pos x="2199" y="3514"/>
                  </a:cxn>
                  <a:cxn ang="0">
                    <a:pos x="27" y="3514"/>
                  </a:cxn>
                </a:cxnLst>
                <a:rect l="0" t="0" r="r" b="b"/>
                <a:pathLst>
                  <a:path w="2199" h="3514">
                    <a:moveTo>
                      <a:pt x="27" y="3514"/>
                    </a:moveTo>
                    <a:lnTo>
                      <a:pt x="0" y="0"/>
                    </a:lnTo>
                    <a:lnTo>
                      <a:pt x="15" y="73"/>
                    </a:lnTo>
                    <a:lnTo>
                      <a:pt x="51" y="142"/>
                    </a:lnTo>
                    <a:lnTo>
                      <a:pt x="92" y="195"/>
                    </a:lnTo>
                    <a:lnTo>
                      <a:pt x="169" y="263"/>
                    </a:lnTo>
                    <a:lnTo>
                      <a:pt x="257" y="321"/>
                    </a:lnTo>
                    <a:lnTo>
                      <a:pt x="357" y="367"/>
                    </a:lnTo>
                    <a:lnTo>
                      <a:pt x="483" y="410"/>
                    </a:lnTo>
                    <a:lnTo>
                      <a:pt x="621" y="445"/>
                    </a:lnTo>
                    <a:lnTo>
                      <a:pt x="759" y="470"/>
                    </a:lnTo>
                    <a:lnTo>
                      <a:pt x="913" y="487"/>
                    </a:lnTo>
                    <a:lnTo>
                      <a:pt x="1070" y="494"/>
                    </a:lnTo>
                    <a:lnTo>
                      <a:pt x="1228" y="487"/>
                    </a:lnTo>
                    <a:lnTo>
                      <a:pt x="1377" y="476"/>
                    </a:lnTo>
                    <a:lnTo>
                      <a:pt x="1528" y="456"/>
                    </a:lnTo>
                    <a:lnTo>
                      <a:pt x="1662" y="426"/>
                    </a:lnTo>
                    <a:lnTo>
                      <a:pt x="1788" y="382"/>
                    </a:lnTo>
                    <a:lnTo>
                      <a:pt x="1903" y="340"/>
                    </a:lnTo>
                    <a:lnTo>
                      <a:pt x="2000" y="287"/>
                    </a:lnTo>
                    <a:lnTo>
                      <a:pt x="2088" y="233"/>
                    </a:lnTo>
                    <a:lnTo>
                      <a:pt x="2145" y="168"/>
                    </a:lnTo>
                    <a:lnTo>
                      <a:pt x="2180" y="104"/>
                    </a:lnTo>
                    <a:lnTo>
                      <a:pt x="2199" y="34"/>
                    </a:lnTo>
                    <a:lnTo>
                      <a:pt x="2199" y="0"/>
                    </a:lnTo>
                    <a:lnTo>
                      <a:pt x="2199" y="3514"/>
                    </a:lnTo>
                    <a:lnTo>
                      <a:pt x="27" y="35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>
                <a:off x="633" y="1335"/>
                <a:ext cx="213" cy="565"/>
              </a:xfrm>
              <a:custGeom>
                <a:avLst/>
                <a:gdLst/>
                <a:ahLst/>
                <a:cxnLst>
                  <a:cxn ang="0">
                    <a:pos x="0" y="6000"/>
                  </a:cxn>
                  <a:cxn ang="0">
                    <a:pos x="1309" y="0"/>
                  </a:cxn>
                  <a:cxn ang="0">
                    <a:pos x="1490" y="0"/>
                  </a:cxn>
                  <a:cxn ang="0">
                    <a:pos x="1481" y="3143"/>
                  </a:cxn>
                  <a:cxn ang="0">
                    <a:pos x="1481" y="3215"/>
                  </a:cxn>
                  <a:cxn ang="0">
                    <a:pos x="1513" y="3282"/>
                  </a:cxn>
                  <a:cxn ang="0">
                    <a:pos x="1562" y="3353"/>
                  </a:cxn>
                  <a:cxn ang="0">
                    <a:pos x="1636" y="3411"/>
                  </a:cxn>
                  <a:cxn ang="0">
                    <a:pos x="1731" y="3461"/>
                  </a:cxn>
                  <a:cxn ang="0">
                    <a:pos x="1821" y="3515"/>
                  </a:cxn>
                  <a:cxn ang="0">
                    <a:pos x="1946" y="3552"/>
                  </a:cxn>
                  <a:cxn ang="0">
                    <a:pos x="2082" y="3594"/>
                  </a:cxn>
                  <a:cxn ang="0">
                    <a:pos x="2223" y="3618"/>
                  </a:cxn>
                  <a:cxn ang="0">
                    <a:pos x="2368" y="3634"/>
                  </a:cxn>
                  <a:cxn ang="0">
                    <a:pos x="2519" y="3641"/>
                  </a:cxn>
                  <a:cxn ang="0">
                    <a:pos x="2681" y="3641"/>
                  </a:cxn>
                  <a:cxn ang="0">
                    <a:pos x="2819" y="3625"/>
                  </a:cxn>
                  <a:cxn ang="0">
                    <a:pos x="2964" y="3603"/>
                  </a:cxn>
                  <a:cxn ang="0">
                    <a:pos x="3107" y="3575"/>
                  </a:cxn>
                  <a:cxn ang="0">
                    <a:pos x="3225" y="3540"/>
                  </a:cxn>
                  <a:cxn ang="0">
                    <a:pos x="3340" y="3488"/>
                  </a:cxn>
                  <a:cxn ang="0">
                    <a:pos x="3447" y="3434"/>
                  </a:cxn>
                  <a:cxn ang="0">
                    <a:pos x="3521" y="3377"/>
                  </a:cxn>
                  <a:cxn ang="0">
                    <a:pos x="3579" y="3312"/>
                  </a:cxn>
                  <a:cxn ang="0">
                    <a:pos x="3618" y="3246"/>
                  </a:cxn>
                  <a:cxn ang="0">
                    <a:pos x="3633" y="3174"/>
                  </a:cxn>
                  <a:cxn ang="0">
                    <a:pos x="3643" y="3143"/>
                  </a:cxn>
                  <a:cxn ang="0">
                    <a:pos x="3643" y="0"/>
                  </a:cxn>
                  <a:cxn ang="0">
                    <a:pos x="3831" y="0"/>
                  </a:cxn>
                  <a:cxn ang="0">
                    <a:pos x="3831" y="3793"/>
                  </a:cxn>
                  <a:cxn ang="0">
                    <a:pos x="2556" y="9655"/>
                  </a:cxn>
                  <a:cxn ang="0">
                    <a:pos x="2499" y="9746"/>
                  </a:cxn>
                  <a:cxn ang="0">
                    <a:pos x="2445" y="9821"/>
                  </a:cxn>
                  <a:cxn ang="0">
                    <a:pos x="2368" y="9891"/>
                  </a:cxn>
                  <a:cxn ang="0">
                    <a:pos x="2280" y="9952"/>
                  </a:cxn>
                  <a:cxn ang="0">
                    <a:pos x="2159" y="10006"/>
                  </a:cxn>
                  <a:cxn ang="0">
                    <a:pos x="2034" y="10058"/>
                  </a:cxn>
                  <a:cxn ang="0">
                    <a:pos x="1896" y="10098"/>
                  </a:cxn>
                  <a:cxn ang="0">
                    <a:pos x="1744" y="10129"/>
                  </a:cxn>
                  <a:cxn ang="0">
                    <a:pos x="1590" y="10156"/>
                  </a:cxn>
                  <a:cxn ang="0">
                    <a:pos x="1424" y="10166"/>
                  </a:cxn>
                  <a:cxn ang="0">
                    <a:pos x="1259" y="10170"/>
                  </a:cxn>
                  <a:cxn ang="0">
                    <a:pos x="1091" y="10166"/>
                  </a:cxn>
                  <a:cxn ang="0">
                    <a:pos x="925" y="10147"/>
                  </a:cxn>
                  <a:cxn ang="0">
                    <a:pos x="769" y="10123"/>
                  </a:cxn>
                  <a:cxn ang="0">
                    <a:pos x="618" y="10088"/>
                  </a:cxn>
                  <a:cxn ang="0">
                    <a:pos x="483" y="10054"/>
                  </a:cxn>
                  <a:cxn ang="0">
                    <a:pos x="358" y="9997"/>
                  </a:cxn>
                  <a:cxn ang="0">
                    <a:pos x="250" y="9943"/>
                  </a:cxn>
                  <a:cxn ang="0">
                    <a:pos x="159" y="9875"/>
                  </a:cxn>
                  <a:cxn ang="0">
                    <a:pos x="84" y="9811"/>
                  </a:cxn>
                  <a:cxn ang="0">
                    <a:pos x="38" y="9737"/>
                  </a:cxn>
                  <a:cxn ang="0">
                    <a:pos x="4" y="9703"/>
                  </a:cxn>
                  <a:cxn ang="0">
                    <a:pos x="0" y="6000"/>
                  </a:cxn>
                </a:cxnLst>
                <a:rect l="0" t="0" r="r" b="b"/>
                <a:pathLst>
                  <a:path w="3831" h="10170">
                    <a:moveTo>
                      <a:pt x="0" y="6000"/>
                    </a:moveTo>
                    <a:lnTo>
                      <a:pt x="1309" y="0"/>
                    </a:lnTo>
                    <a:lnTo>
                      <a:pt x="1490" y="0"/>
                    </a:lnTo>
                    <a:lnTo>
                      <a:pt x="1481" y="3143"/>
                    </a:lnTo>
                    <a:lnTo>
                      <a:pt x="1481" y="3215"/>
                    </a:lnTo>
                    <a:lnTo>
                      <a:pt x="1513" y="3282"/>
                    </a:lnTo>
                    <a:lnTo>
                      <a:pt x="1562" y="3353"/>
                    </a:lnTo>
                    <a:lnTo>
                      <a:pt x="1636" y="3411"/>
                    </a:lnTo>
                    <a:lnTo>
                      <a:pt x="1731" y="3461"/>
                    </a:lnTo>
                    <a:lnTo>
                      <a:pt x="1821" y="3515"/>
                    </a:lnTo>
                    <a:lnTo>
                      <a:pt x="1946" y="3552"/>
                    </a:lnTo>
                    <a:lnTo>
                      <a:pt x="2082" y="3594"/>
                    </a:lnTo>
                    <a:lnTo>
                      <a:pt x="2223" y="3618"/>
                    </a:lnTo>
                    <a:lnTo>
                      <a:pt x="2368" y="3634"/>
                    </a:lnTo>
                    <a:lnTo>
                      <a:pt x="2519" y="3641"/>
                    </a:lnTo>
                    <a:lnTo>
                      <a:pt x="2681" y="3641"/>
                    </a:lnTo>
                    <a:lnTo>
                      <a:pt x="2819" y="3625"/>
                    </a:lnTo>
                    <a:lnTo>
                      <a:pt x="2964" y="3603"/>
                    </a:lnTo>
                    <a:lnTo>
                      <a:pt x="3107" y="3575"/>
                    </a:lnTo>
                    <a:lnTo>
                      <a:pt x="3225" y="3540"/>
                    </a:lnTo>
                    <a:lnTo>
                      <a:pt x="3340" y="3488"/>
                    </a:lnTo>
                    <a:lnTo>
                      <a:pt x="3447" y="3434"/>
                    </a:lnTo>
                    <a:lnTo>
                      <a:pt x="3521" y="3377"/>
                    </a:lnTo>
                    <a:lnTo>
                      <a:pt x="3579" y="3312"/>
                    </a:lnTo>
                    <a:lnTo>
                      <a:pt x="3618" y="3246"/>
                    </a:lnTo>
                    <a:lnTo>
                      <a:pt x="3633" y="3174"/>
                    </a:lnTo>
                    <a:lnTo>
                      <a:pt x="3643" y="3143"/>
                    </a:lnTo>
                    <a:lnTo>
                      <a:pt x="3643" y="0"/>
                    </a:lnTo>
                    <a:lnTo>
                      <a:pt x="3831" y="0"/>
                    </a:lnTo>
                    <a:lnTo>
                      <a:pt x="3831" y="3793"/>
                    </a:lnTo>
                    <a:lnTo>
                      <a:pt x="2556" y="9655"/>
                    </a:lnTo>
                    <a:lnTo>
                      <a:pt x="2499" y="9746"/>
                    </a:lnTo>
                    <a:lnTo>
                      <a:pt x="2445" y="9821"/>
                    </a:lnTo>
                    <a:lnTo>
                      <a:pt x="2368" y="9891"/>
                    </a:lnTo>
                    <a:lnTo>
                      <a:pt x="2280" y="9952"/>
                    </a:lnTo>
                    <a:lnTo>
                      <a:pt x="2159" y="10006"/>
                    </a:lnTo>
                    <a:lnTo>
                      <a:pt x="2034" y="10058"/>
                    </a:lnTo>
                    <a:lnTo>
                      <a:pt x="1896" y="10098"/>
                    </a:lnTo>
                    <a:lnTo>
                      <a:pt x="1744" y="10129"/>
                    </a:lnTo>
                    <a:lnTo>
                      <a:pt x="1590" y="10156"/>
                    </a:lnTo>
                    <a:lnTo>
                      <a:pt x="1424" y="10166"/>
                    </a:lnTo>
                    <a:lnTo>
                      <a:pt x="1259" y="10170"/>
                    </a:lnTo>
                    <a:lnTo>
                      <a:pt x="1091" y="10166"/>
                    </a:lnTo>
                    <a:lnTo>
                      <a:pt x="925" y="10147"/>
                    </a:lnTo>
                    <a:lnTo>
                      <a:pt x="769" y="10123"/>
                    </a:lnTo>
                    <a:lnTo>
                      <a:pt x="618" y="10088"/>
                    </a:lnTo>
                    <a:lnTo>
                      <a:pt x="483" y="10054"/>
                    </a:lnTo>
                    <a:lnTo>
                      <a:pt x="358" y="9997"/>
                    </a:lnTo>
                    <a:lnTo>
                      <a:pt x="250" y="9943"/>
                    </a:lnTo>
                    <a:lnTo>
                      <a:pt x="159" y="9875"/>
                    </a:lnTo>
                    <a:lnTo>
                      <a:pt x="84" y="9811"/>
                    </a:lnTo>
                    <a:lnTo>
                      <a:pt x="38" y="9737"/>
                    </a:lnTo>
                    <a:lnTo>
                      <a:pt x="4" y="9703"/>
                    </a:lnTo>
                    <a:lnTo>
                      <a:pt x="0" y="6000"/>
                    </a:lnTo>
                    <a:close/>
                  </a:path>
                </a:pathLst>
              </a:custGeom>
              <a:solidFill>
                <a:srgbClr val="70230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>
                <a:off x="846" y="1254"/>
                <a:ext cx="425" cy="647"/>
              </a:xfrm>
              <a:custGeom>
                <a:avLst/>
                <a:gdLst/>
                <a:ahLst/>
                <a:cxnLst>
                  <a:cxn ang="0">
                    <a:pos x="7457" y="4692"/>
                  </a:cxn>
                  <a:cxn ang="0">
                    <a:pos x="7285" y="4884"/>
                  </a:cxn>
                  <a:cxn ang="0">
                    <a:pos x="6943" y="5026"/>
                  </a:cxn>
                  <a:cxn ang="0">
                    <a:pos x="6516" y="5101"/>
                  </a:cxn>
                  <a:cxn ang="0">
                    <a:pos x="6052" y="5080"/>
                  </a:cxn>
                  <a:cxn ang="0">
                    <a:pos x="5655" y="4971"/>
                  </a:cxn>
                  <a:cxn ang="0">
                    <a:pos x="5388" y="4806"/>
                  </a:cxn>
                  <a:cxn ang="0">
                    <a:pos x="5295" y="4604"/>
                  </a:cxn>
                  <a:cxn ang="0">
                    <a:pos x="5099" y="1446"/>
                  </a:cxn>
                  <a:cxn ang="0">
                    <a:pos x="4913" y="3792"/>
                  </a:cxn>
                  <a:cxn ang="0">
                    <a:pos x="4889" y="3980"/>
                  </a:cxn>
                  <a:cxn ang="0">
                    <a:pos x="4719" y="4172"/>
                  </a:cxn>
                  <a:cxn ang="0">
                    <a:pos x="4371" y="4309"/>
                  </a:cxn>
                  <a:cxn ang="0">
                    <a:pos x="3925" y="4370"/>
                  </a:cxn>
                  <a:cxn ang="0">
                    <a:pos x="3471" y="4352"/>
                  </a:cxn>
                  <a:cxn ang="0">
                    <a:pos x="3065" y="4252"/>
                  </a:cxn>
                  <a:cxn ang="0">
                    <a:pos x="2803" y="4082"/>
                  </a:cxn>
                  <a:cxn ang="0">
                    <a:pos x="2715" y="3882"/>
                  </a:cxn>
                  <a:cxn ang="0">
                    <a:pos x="2553" y="749"/>
                  </a:cxn>
                  <a:cxn ang="0">
                    <a:pos x="2363" y="3043"/>
                  </a:cxn>
                  <a:cxn ang="0">
                    <a:pos x="2344" y="3265"/>
                  </a:cxn>
                  <a:cxn ang="0">
                    <a:pos x="2169" y="3453"/>
                  </a:cxn>
                  <a:cxn ang="0">
                    <a:pos x="1825" y="3591"/>
                  </a:cxn>
                  <a:cxn ang="0">
                    <a:pos x="1390" y="3651"/>
                  </a:cxn>
                  <a:cxn ang="0">
                    <a:pos x="927" y="3635"/>
                  </a:cxn>
                  <a:cxn ang="0">
                    <a:pos x="526" y="3530"/>
                  </a:cxn>
                  <a:cxn ang="0">
                    <a:pos x="251" y="3353"/>
                  </a:cxn>
                  <a:cxn ang="0">
                    <a:pos x="173" y="3161"/>
                  </a:cxn>
                  <a:cxn ang="0">
                    <a:pos x="0" y="11053"/>
                  </a:cxn>
                  <a:cxn ang="0">
                    <a:pos x="81" y="11271"/>
                  </a:cxn>
                  <a:cxn ang="0">
                    <a:pos x="354" y="11459"/>
                  </a:cxn>
                  <a:cxn ang="0">
                    <a:pos x="766" y="11585"/>
                  </a:cxn>
                  <a:cxn ang="0">
                    <a:pos x="1258" y="11636"/>
                  </a:cxn>
                  <a:cxn ang="0">
                    <a:pos x="1748" y="11593"/>
                  </a:cxn>
                  <a:cxn ang="0">
                    <a:pos x="2162" y="11473"/>
                  </a:cxn>
                  <a:cxn ang="0">
                    <a:pos x="2442" y="11283"/>
                  </a:cxn>
                  <a:cxn ang="0">
                    <a:pos x="2630" y="11271"/>
                  </a:cxn>
                  <a:cxn ang="0">
                    <a:pos x="2900" y="11459"/>
                  </a:cxn>
                  <a:cxn ang="0">
                    <a:pos x="3311" y="11585"/>
                  </a:cxn>
                  <a:cxn ang="0">
                    <a:pos x="3794" y="11636"/>
                  </a:cxn>
                  <a:cxn ang="0">
                    <a:pos x="4290" y="11593"/>
                  </a:cxn>
                  <a:cxn ang="0">
                    <a:pos x="4700" y="11473"/>
                  </a:cxn>
                  <a:cxn ang="0">
                    <a:pos x="4991" y="11283"/>
                  </a:cxn>
                  <a:cxn ang="0">
                    <a:pos x="5176" y="11271"/>
                  </a:cxn>
                  <a:cxn ang="0">
                    <a:pos x="5446" y="11459"/>
                  </a:cxn>
                  <a:cxn ang="0">
                    <a:pos x="5854" y="11585"/>
                  </a:cxn>
                  <a:cxn ang="0">
                    <a:pos x="6347" y="11636"/>
                  </a:cxn>
                  <a:cxn ang="0">
                    <a:pos x="6839" y="11593"/>
                  </a:cxn>
                  <a:cxn ang="0">
                    <a:pos x="7250" y="11473"/>
                  </a:cxn>
                  <a:cxn ang="0">
                    <a:pos x="7530" y="11283"/>
                  </a:cxn>
                  <a:cxn ang="0">
                    <a:pos x="7634" y="11067"/>
                  </a:cxn>
                  <a:cxn ang="0">
                    <a:pos x="7652" y="1446"/>
                  </a:cxn>
                  <a:cxn ang="0">
                    <a:pos x="7473" y="4604"/>
                  </a:cxn>
                </a:cxnLst>
                <a:rect l="0" t="0" r="r" b="b"/>
                <a:pathLst>
                  <a:path w="7652" h="11636">
                    <a:moveTo>
                      <a:pt x="7473" y="4604"/>
                    </a:moveTo>
                    <a:lnTo>
                      <a:pt x="7473" y="4617"/>
                    </a:lnTo>
                    <a:lnTo>
                      <a:pt x="7457" y="4692"/>
                    </a:lnTo>
                    <a:lnTo>
                      <a:pt x="7415" y="4758"/>
                    </a:lnTo>
                    <a:lnTo>
                      <a:pt x="7351" y="4823"/>
                    </a:lnTo>
                    <a:lnTo>
                      <a:pt x="7285" y="4884"/>
                    </a:lnTo>
                    <a:lnTo>
                      <a:pt x="7185" y="4944"/>
                    </a:lnTo>
                    <a:lnTo>
                      <a:pt x="7072" y="4995"/>
                    </a:lnTo>
                    <a:lnTo>
                      <a:pt x="6943" y="5026"/>
                    </a:lnTo>
                    <a:lnTo>
                      <a:pt x="6812" y="5067"/>
                    </a:lnTo>
                    <a:lnTo>
                      <a:pt x="6670" y="5087"/>
                    </a:lnTo>
                    <a:lnTo>
                      <a:pt x="6516" y="5101"/>
                    </a:lnTo>
                    <a:lnTo>
                      <a:pt x="6356" y="5101"/>
                    </a:lnTo>
                    <a:lnTo>
                      <a:pt x="6201" y="5098"/>
                    </a:lnTo>
                    <a:lnTo>
                      <a:pt x="6052" y="5080"/>
                    </a:lnTo>
                    <a:lnTo>
                      <a:pt x="5905" y="5053"/>
                    </a:lnTo>
                    <a:lnTo>
                      <a:pt x="5776" y="5021"/>
                    </a:lnTo>
                    <a:lnTo>
                      <a:pt x="5655" y="4971"/>
                    </a:lnTo>
                    <a:lnTo>
                      <a:pt x="5548" y="4932"/>
                    </a:lnTo>
                    <a:lnTo>
                      <a:pt x="5453" y="4864"/>
                    </a:lnTo>
                    <a:lnTo>
                      <a:pt x="5388" y="4806"/>
                    </a:lnTo>
                    <a:lnTo>
                      <a:pt x="5335" y="4742"/>
                    </a:lnTo>
                    <a:lnTo>
                      <a:pt x="5304" y="4670"/>
                    </a:lnTo>
                    <a:lnTo>
                      <a:pt x="5295" y="4604"/>
                    </a:lnTo>
                    <a:lnTo>
                      <a:pt x="5277" y="4447"/>
                    </a:lnTo>
                    <a:lnTo>
                      <a:pt x="5277" y="1446"/>
                    </a:lnTo>
                    <a:lnTo>
                      <a:pt x="5099" y="1446"/>
                    </a:lnTo>
                    <a:lnTo>
                      <a:pt x="5099" y="749"/>
                    </a:lnTo>
                    <a:lnTo>
                      <a:pt x="4913" y="749"/>
                    </a:lnTo>
                    <a:lnTo>
                      <a:pt x="4913" y="3792"/>
                    </a:lnTo>
                    <a:lnTo>
                      <a:pt x="4911" y="3882"/>
                    </a:lnTo>
                    <a:lnTo>
                      <a:pt x="4911" y="3912"/>
                    </a:lnTo>
                    <a:lnTo>
                      <a:pt x="4889" y="3980"/>
                    </a:lnTo>
                    <a:lnTo>
                      <a:pt x="4854" y="4045"/>
                    </a:lnTo>
                    <a:lnTo>
                      <a:pt x="4796" y="4109"/>
                    </a:lnTo>
                    <a:lnTo>
                      <a:pt x="4719" y="4172"/>
                    </a:lnTo>
                    <a:lnTo>
                      <a:pt x="4612" y="4221"/>
                    </a:lnTo>
                    <a:lnTo>
                      <a:pt x="4505" y="4268"/>
                    </a:lnTo>
                    <a:lnTo>
                      <a:pt x="4371" y="4309"/>
                    </a:lnTo>
                    <a:lnTo>
                      <a:pt x="4236" y="4332"/>
                    </a:lnTo>
                    <a:lnTo>
                      <a:pt x="4083" y="4359"/>
                    </a:lnTo>
                    <a:lnTo>
                      <a:pt x="3925" y="4370"/>
                    </a:lnTo>
                    <a:lnTo>
                      <a:pt x="3780" y="4370"/>
                    </a:lnTo>
                    <a:lnTo>
                      <a:pt x="3621" y="4367"/>
                    </a:lnTo>
                    <a:lnTo>
                      <a:pt x="3471" y="4352"/>
                    </a:lnTo>
                    <a:lnTo>
                      <a:pt x="3333" y="4318"/>
                    </a:lnTo>
                    <a:lnTo>
                      <a:pt x="3190" y="4291"/>
                    </a:lnTo>
                    <a:lnTo>
                      <a:pt x="3065" y="4252"/>
                    </a:lnTo>
                    <a:lnTo>
                      <a:pt x="2965" y="4195"/>
                    </a:lnTo>
                    <a:lnTo>
                      <a:pt x="2880" y="4142"/>
                    </a:lnTo>
                    <a:lnTo>
                      <a:pt x="2803" y="4082"/>
                    </a:lnTo>
                    <a:lnTo>
                      <a:pt x="2750" y="4018"/>
                    </a:lnTo>
                    <a:lnTo>
                      <a:pt x="2722" y="3946"/>
                    </a:lnTo>
                    <a:lnTo>
                      <a:pt x="2715" y="3882"/>
                    </a:lnTo>
                    <a:lnTo>
                      <a:pt x="2732" y="3792"/>
                    </a:lnTo>
                    <a:lnTo>
                      <a:pt x="2732" y="749"/>
                    </a:lnTo>
                    <a:lnTo>
                      <a:pt x="2553" y="749"/>
                    </a:lnTo>
                    <a:lnTo>
                      <a:pt x="2553" y="0"/>
                    </a:lnTo>
                    <a:lnTo>
                      <a:pt x="2363" y="0"/>
                    </a:lnTo>
                    <a:lnTo>
                      <a:pt x="2363" y="3043"/>
                    </a:lnTo>
                    <a:lnTo>
                      <a:pt x="2367" y="3161"/>
                    </a:lnTo>
                    <a:lnTo>
                      <a:pt x="2363" y="3192"/>
                    </a:lnTo>
                    <a:lnTo>
                      <a:pt x="2344" y="3265"/>
                    </a:lnTo>
                    <a:lnTo>
                      <a:pt x="2310" y="3330"/>
                    </a:lnTo>
                    <a:lnTo>
                      <a:pt x="2251" y="3392"/>
                    </a:lnTo>
                    <a:lnTo>
                      <a:pt x="2169" y="3453"/>
                    </a:lnTo>
                    <a:lnTo>
                      <a:pt x="2067" y="3506"/>
                    </a:lnTo>
                    <a:lnTo>
                      <a:pt x="1956" y="3544"/>
                    </a:lnTo>
                    <a:lnTo>
                      <a:pt x="1825" y="3591"/>
                    </a:lnTo>
                    <a:lnTo>
                      <a:pt x="1690" y="3621"/>
                    </a:lnTo>
                    <a:lnTo>
                      <a:pt x="1537" y="3639"/>
                    </a:lnTo>
                    <a:lnTo>
                      <a:pt x="1390" y="3651"/>
                    </a:lnTo>
                    <a:lnTo>
                      <a:pt x="1230" y="3655"/>
                    </a:lnTo>
                    <a:lnTo>
                      <a:pt x="1076" y="3651"/>
                    </a:lnTo>
                    <a:lnTo>
                      <a:pt x="927" y="3635"/>
                    </a:lnTo>
                    <a:lnTo>
                      <a:pt x="784" y="3612"/>
                    </a:lnTo>
                    <a:lnTo>
                      <a:pt x="650" y="3571"/>
                    </a:lnTo>
                    <a:lnTo>
                      <a:pt x="526" y="3530"/>
                    </a:lnTo>
                    <a:lnTo>
                      <a:pt x="415" y="3483"/>
                    </a:lnTo>
                    <a:lnTo>
                      <a:pt x="328" y="3429"/>
                    </a:lnTo>
                    <a:lnTo>
                      <a:pt x="251" y="3353"/>
                    </a:lnTo>
                    <a:lnTo>
                      <a:pt x="205" y="3299"/>
                    </a:lnTo>
                    <a:lnTo>
                      <a:pt x="174" y="3233"/>
                    </a:lnTo>
                    <a:lnTo>
                      <a:pt x="173" y="3161"/>
                    </a:lnTo>
                    <a:lnTo>
                      <a:pt x="173" y="27"/>
                    </a:lnTo>
                    <a:lnTo>
                      <a:pt x="0" y="27"/>
                    </a:lnTo>
                    <a:lnTo>
                      <a:pt x="0" y="11053"/>
                    </a:lnTo>
                    <a:lnTo>
                      <a:pt x="0" y="11125"/>
                    </a:lnTo>
                    <a:lnTo>
                      <a:pt x="35" y="11199"/>
                    </a:lnTo>
                    <a:lnTo>
                      <a:pt x="81" y="11271"/>
                    </a:lnTo>
                    <a:lnTo>
                      <a:pt x="151" y="11341"/>
                    </a:lnTo>
                    <a:lnTo>
                      <a:pt x="243" y="11402"/>
                    </a:lnTo>
                    <a:lnTo>
                      <a:pt x="354" y="11459"/>
                    </a:lnTo>
                    <a:lnTo>
                      <a:pt x="480" y="11513"/>
                    </a:lnTo>
                    <a:lnTo>
                      <a:pt x="614" y="11559"/>
                    </a:lnTo>
                    <a:lnTo>
                      <a:pt x="766" y="11585"/>
                    </a:lnTo>
                    <a:lnTo>
                      <a:pt x="923" y="11612"/>
                    </a:lnTo>
                    <a:lnTo>
                      <a:pt x="1086" y="11632"/>
                    </a:lnTo>
                    <a:lnTo>
                      <a:pt x="1258" y="11636"/>
                    </a:lnTo>
                    <a:lnTo>
                      <a:pt x="1421" y="11632"/>
                    </a:lnTo>
                    <a:lnTo>
                      <a:pt x="1582" y="11616"/>
                    </a:lnTo>
                    <a:lnTo>
                      <a:pt x="1748" y="11593"/>
                    </a:lnTo>
                    <a:lnTo>
                      <a:pt x="1893" y="11562"/>
                    </a:lnTo>
                    <a:lnTo>
                      <a:pt x="2036" y="11524"/>
                    </a:lnTo>
                    <a:lnTo>
                      <a:pt x="2162" y="11473"/>
                    </a:lnTo>
                    <a:lnTo>
                      <a:pt x="2277" y="11423"/>
                    </a:lnTo>
                    <a:lnTo>
                      <a:pt x="2367" y="11348"/>
                    </a:lnTo>
                    <a:lnTo>
                      <a:pt x="2442" y="11283"/>
                    </a:lnTo>
                    <a:lnTo>
                      <a:pt x="2492" y="11210"/>
                    </a:lnTo>
                    <a:lnTo>
                      <a:pt x="2577" y="11199"/>
                    </a:lnTo>
                    <a:lnTo>
                      <a:pt x="2630" y="11271"/>
                    </a:lnTo>
                    <a:lnTo>
                      <a:pt x="2700" y="11341"/>
                    </a:lnTo>
                    <a:lnTo>
                      <a:pt x="2793" y="11402"/>
                    </a:lnTo>
                    <a:lnTo>
                      <a:pt x="2900" y="11459"/>
                    </a:lnTo>
                    <a:lnTo>
                      <a:pt x="3026" y="11513"/>
                    </a:lnTo>
                    <a:lnTo>
                      <a:pt x="3167" y="11559"/>
                    </a:lnTo>
                    <a:lnTo>
                      <a:pt x="3311" y="11585"/>
                    </a:lnTo>
                    <a:lnTo>
                      <a:pt x="3471" y="11612"/>
                    </a:lnTo>
                    <a:lnTo>
                      <a:pt x="3629" y="11632"/>
                    </a:lnTo>
                    <a:lnTo>
                      <a:pt x="3794" y="11636"/>
                    </a:lnTo>
                    <a:lnTo>
                      <a:pt x="3966" y="11632"/>
                    </a:lnTo>
                    <a:lnTo>
                      <a:pt x="4128" y="11616"/>
                    </a:lnTo>
                    <a:lnTo>
                      <a:pt x="4290" y="11593"/>
                    </a:lnTo>
                    <a:lnTo>
                      <a:pt x="4439" y="11562"/>
                    </a:lnTo>
                    <a:lnTo>
                      <a:pt x="4580" y="11524"/>
                    </a:lnTo>
                    <a:lnTo>
                      <a:pt x="4700" y="11473"/>
                    </a:lnTo>
                    <a:lnTo>
                      <a:pt x="4819" y="11423"/>
                    </a:lnTo>
                    <a:lnTo>
                      <a:pt x="4911" y="11348"/>
                    </a:lnTo>
                    <a:lnTo>
                      <a:pt x="4991" y="11283"/>
                    </a:lnTo>
                    <a:lnTo>
                      <a:pt x="5042" y="11210"/>
                    </a:lnTo>
                    <a:lnTo>
                      <a:pt x="5122" y="11199"/>
                    </a:lnTo>
                    <a:lnTo>
                      <a:pt x="5176" y="11271"/>
                    </a:lnTo>
                    <a:lnTo>
                      <a:pt x="5238" y="11341"/>
                    </a:lnTo>
                    <a:lnTo>
                      <a:pt x="5335" y="11402"/>
                    </a:lnTo>
                    <a:lnTo>
                      <a:pt x="5446" y="11459"/>
                    </a:lnTo>
                    <a:lnTo>
                      <a:pt x="5575" y="11513"/>
                    </a:lnTo>
                    <a:lnTo>
                      <a:pt x="5714" y="11559"/>
                    </a:lnTo>
                    <a:lnTo>
                      <a:pt x="5854" y="11585"/>
                    </a:lnTo>
                    <a:lnTo>
                      <a:pt x="6013" y="11612"/>
                    </a:lnTo>
                    <a:lnTo>
                      <a:pt x="6171" y="11632"/>
                    </a:lnTo>
                    <a:lnTo>
                      <a:pt x="6347" y="11636"/>
                    </a:lnTo>
                    <a:lnTo>
                      <a:pt x="6516" y="11632"/>
                    </a:lnTo>
                    <a:lnTo>
                      <a:pt x="6680" y="11616"/>
                    </a:lnTo>
                    <a:lnTo>
                      <a:pt x="6839" y="11593"/>
                    </a:lnTo>
                    <a:lnTo>
                      <a:pt x="6993" y="11562"/>
                    </a:lnTo>
                    <a:lnTo>
                      <a:pt x="7128" y="11524"/>
                    </a:lnTo>
                    <a:lnTo>
                      <a:pt x="7250" y="11473"/>
                    </a:lnTo>
                    <a:lnTo>
                      <a:pt x="7365" y="11423"/>
                    </a:lnTo>
                    <a:lnTo>
                      <a:pt x="7457" y="11348"/>
                    </a:lnTo>
                    <a:lnTo>
                      <a:pt x="7530" y="11283"/>
                    </a:lnTo>
                    <a:lnTo>
                      <a:pt x="7587" y="11210"/>
                    </a:lnTo>
                    <a:lnTo>
                      <a:pt x="7621" y="11138"/>
                    </a:lnTo>
                    <a:lnTo>
                      <a:pt x="7634" y="11067"/>
                    </a:lnTo>
                    <a:lnTo>
                      <a:pt x="7634" y="11053"/>
                    </a:lnTo>
                    <a:lnTo>
                      <a:pt x="7652" y="10915"/>
                    </a:lnTo>
                    <a:lnTo>
                      <a:pt x="7652" y="1446"/>
                    </a:lnTo>
                    <a:lnTo>
                      <a:pt x="7473" y="1446"/>
                    </a:lnTo>
                    <a:lnTo>
                      <a:pt x="7473" y="4447"/>
                    </a:lnTo>
                    <a:lnTo>
                      <a:pt x="7473" y="4604"/>
                    </a:lnTo>
                    <a:close/>
                  </a:path>
                </a:pathLst>
              </a:custGeom>
              <a:solidFill>
                <a:srgbClr val="70230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16"/>
            <p:cNvGrpSpPr>
              <a:grpSpLocks/>
            </p:cNvGrpSpPr>
            <p:nvPr/>
          </p:nvGrpSpPr>
          <p:grpSpPr bwMode="auto">
            <a:xfrm rot="1408920">
              <a:off x="1920" y="2640"/>
              <a:ext cx="500" cy="288"/>
              <a:chOff x="1783" y="1309"/>
              <a:chExt cx="2192" cy="2082"/>
            </a:xfrm>
          </p:grpSpPr>
          <p:grpSp>
            <p:nvGrpSpPr>
              <p:cNvPr id="8" name="Group 117"/>
              <p:cNvGrpSpPr>
                <a:grpSpLocks/>
              </p:cNvGrpSpPr>
              <p:nvPr/>
            </p:nvGrpSpPr>
            <p:grpSpPr bwMode="auto">
              <a:xfrm>
                <a:off x="1783" y="1309"/>
                <a:ext cx="2192" cy="2082"/>
                <a:chOff x="1783" y="1309"/>
                <a:chExt cx="2192" cy="2082"/>
              </a:xfrm>
            </p:grpSpPr>
            <p:grpSp>
              <p:nvGrpSpPr>
                <p:cNvPr id="9" name="Group 118"/>
                <p:cNvGrpSpPr>
                  <a:grpSpLocks/>
                </p:cNvGrpSpPr>
                <p:nvPr/>
              </p:nvGrpSpPr>
              <p:grpSpPr bwMode="auto">
                <a:xfrm>
                  <a:off x="1783" y="1309"/>
                  <a:ext cx="2192" cy="2082"/>
                  <a:chOff x="1783" y="1309"/>
                  <a:chExt cx="2192" cy="2082"/>
                </a:xfrm>
              </p:grpSpPr>
              <p:grpSp>
                <p:nvGrpSpPr>
                  <p:cNvPr id="10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783" y="1309"/>
                    <a:ext cx="2192" cy="2082"/>
                    <a:chOff x="1783" y="1309"/>
                    <a:chExt cx="2192" cy="2082"/>
                  </a:xfrm>
                </p:grpSpPr>
                <p:sp>
                  <p:nvSpPr>
                    <p:cNvPr id="59512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783" y="1963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200"/>
                        </a:cxn>
                        <a:cxn ang="0">
                          <a:pos x="2595" y="1986"/>
                        </a:cxn>
                        <a:cxn ang="0">
                          <a:pos x="2786" y="1833"/>
                        </a:cxn>
                        <a:cxn ang="0">
                          <a:pos x="3055" y="1640"/>
                        </a:cxn>
                        <a:cxn ang="0">
                          <a:pos x="3334" y="1439"/>
                        </a:cxn>
                        <a:cxn ang="0">
                          <a:pos x="3565" y="1265"/>
                        </a:cxn>
                        <a:cxn ang="0">
                          <a:pos x="3776" y="1120"/>
                        </a:cxn>
                        <a:cxn ang="0">
                          <a:pos x="3980" y="986"/>
                        </a:cxn>
                        <a:cxn ang="0">
                          <a:pos x="4181" y="851"/>
                        </a:cxn>
                        <a:cxn ang="0">
                          <a:pos x="4384" y="725"/>
                        </a:cxn>
                        <a:cxn ang="0">
                          <a:pos x="2938" y="0"/>
                        </a:cxn>
                        <a:cxn ang="0">
                          <a:pos x="2700" y="140"/>
                        </a:cxn>
                        <a:cxn ang="0">
                          <a:pos x="2459" y="293"/>
                        </a:cxn>
                        <a:cxn ang="0">
                          <a:pos x="2276" y="418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9"/>
                        </a:cxn>
                        <a:cxn ang="0">
                          <a:pos x="1363" y="1102"/>
                        </a:cxn>
                        <a:cxn ang="0">
                          <a:pos x="1084" y="1275"/>
                        </a:cxn>
                        <a:cxn ang="0">
                          <a:pos x="823" y="1429"/>
                        </a:cxn>
                        <a:cxn ang="0">
                          <a:pos x="534" y="1632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200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6"/>
                          </a:lnTo>
                          <a:lnTo>
                            <a:pt x="4181" y="851"/>
                          </a:lnTo>
                          <a:lnTo>
                            <a:pt x="4384" y="725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8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5"/>
                          </a:lnTo>
                          <a:lnTo>
                            <a:pt x="823" y="1429"/>
                          </a:lnTo>
                          <a:lnTo>
                            <a:pt x="534" y="1632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3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783" y="1925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3"/>
                        </a:cxn>
                        <a:cxn ang="0">
                          <a:pos x="1608" y="2857"/>
                        </a:cxn>
                        <a:cxn ang="0">
                          <a:pos x="1863" y="2620"/>
                        </a:cxn>
                        <a:cxn ang="0">
                          <a:pos x="2103" y="2399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1"/>
                        </a:cxn>
                        <a:cxn ang="0">
                          <a:pos x="3055" y="1640"/>
                        </a:cxn>
                        <a:cxn ang="0">
                          <a:pos x="3334" y="1437"/>
                        </a:cxn>
                        <a:cxn ang="0">
                          <a:pos x="3565" y="1264"/>
                        </a:cxn>
                        <a:cxn ang="0">
                          <a:pos x="3776" y="1120"/>
                        </a:cxn>
                        <a:cxn ang="0">
                          <a:pos x="3980" y="985"/>
                        </a:cxn>
                        <a:cxn ang="0">
                          <a:pos x="4181" y="851"/>
                        </a:cxn>
                        <a:cxn ang="0">
                          <a:pos x="4384" y="724"/>
                        </a:cxn>
                        <a:cxn ang="0">
                          <a:pos x="2938" y="0"/>
                        </a:cxn>
                        <a:cxn ang="0">
                          <a:pos x="2700" y="138"/>
                        </a:cxn>
                        <a:cxn ang="0">
                          <a:pos x="2459" y="291"/>
                        </a:cxn>
                        <a:cxn ang="0">
                          <a:pos x="2276" y="417"/>
                        </a:cxn>
                        <a:cxn ang="0">
                          <a:pos x="2085" y="570"/>
                        </a:cxn>
                        <a:cxn ang="0">
                          <a:pos x="1881" y="736"/>
                        </a:cxn>
                        <a:cxn ang="0">
                          <a:pos x="1680" y="909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7"/>
                        </a:cxn>
                        <a:cxn ang="0">
                          <a:pos x="534" y="1630"/>
                        </a:cxn>
                        <a:cxn ang="0">
                          <a:pos x="275" y="1821"/>
                        </a:cxn>
                        <a:cxn ang="0">
                          <a:pos x="0" y="2053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3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4"/>
                          </a:lnTo>
                          <a:lnTo>
                            <a:pt x="3776" y="1120"/>
                          </a:lnTo>
                          <a:lnTo>
                            <a:pt x="3980" y="985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7"/>
                          </a:lnTo>
                          <a:lnTo>
                            <a:pt x="2085" y="570"/>
                          </a:lnTo>
                          <a:lnTo>
                            <a:pt x="1881" y="736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3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4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1783" y="1886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0"/>
                        </a:cxn>
                        <a:cxn ang="0">
                          <a:pos x="2334" y="2197"/>
                        </a:cxn>
                        <a:cxn ang="0">
                          <a:pos x="2595" y="1986"/>
                        </a:cxn>
                        <a:cxn ang="0">
                          <a:pos x="2786" y="1833"/>
                        </a:cxn>
                        <a:cxn ang="0">
                          <a:pos x="3055" y="1639"/>
                        </a:cxn>
                        <a:cxn ang="0">
                          <a:pos x="3334" y="1438"/>
                        </a:cxn>
                        <a:cxn ang="0">
                          <a:pos x="3565" y="1265"/>
                        </a:cxn>
                        <a:cxn ang="0">
                          <a:pos x="3776" y="1119"/>
                        </a:cxn>
                        <a:cxn ang="0">
                          <a:pos x="3980" y="986"/>
                        </a:cxn>
                        <a:cxn ang="0">
                          <a:pos x="4181" y="850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3"/>
                        </a:cxn>
                        <a:cxn ang="0">
                          <a:pos x="2276" y="418"/>
                        </a:cxn>
                        <a:cxn ang="0">
                          <a:pos x="2085" y="571"/>
                        </a:cxn>
                        <a:cxn ang="0">
                          <a:pos x="1881" y="735"/>
                        </a:cxn>
                        <a:cxn ang="0">
                          <a:pos x="1680" y="908"/>
                        </a:cxn>
                        <a:cxn ang="0">
                          <a:pos x="1363" y="1101"/>
                        </a:cxn>
                        <a:cxn ang="0">
                          <a:pos x="1084" y="1273"/>
                        </a:cxn>
                        <a:cxn ang="0">
                          <a:pos x="823" y="1428"/>
                        </a:cxn>
                        <a:cxn ang="0">
                          <a:pos x="534" y="1629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0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39"/>
                          </a:lnTo>
                          <a:lnTo>
                            <a:pt x="3334" y="1438"/>
                          </a:lnTo>
                          <a:lnTo>
                            <a:pt x="3565" y="1265"/>
                          </a:lnTo>
                          <a:lnTo>
                            <a:pt x="3776" y="1119"/>
                          </a:lnTo>
                          <a:lnTo>
                            <a:pt x="3980" y="986"/>
                          </a:lnTo>
                          <a:lnTo>
                            <a:pt x="4181" y="850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8"/>
                          </a:lnTo>
                          <a:lnTo>
                            <a:pt x="2085" y="571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1"/>
                          </a:lnTo>
                          <a:lnTo>
                            <a:pt x="1084" y="1273"/>
                          </a:lnTo>
                          <a:lnTo>
                            <a:pt x="823" y="1428"/>
                          </a:lnTo>
                          <a:lnTo>
                            <a:pt x="534" y="1629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1783" y="1848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0"/>
                        </a:cxn>
                        <a:cxn ang="0">
                          <a:pos x="1608" y="2857"/>
                        </a:cxn>
                        <a:cxn ang="0">
                          <a:pos x="1863" y="2620"/>
                        </a:cxn>
                        <a:cxn ang="0">
                          <a:pos x="2103" y="2399"/>
                        </a:cxn>
                        <a:cxn ang="0">
                          <a:pos x="2334" y="2198"/>
                        </a:cxn>
                        <a:cxn ang="0">
                          <a:pos x="2595" y="1984"/>
                        </a:cxn>
                        <a:cxn ang="0">
                          <a:pos x="2786" y="1831"/>
                        </a:cxn>
                        <a:cxn ang="0">
                          <a:pos x="3055" y="1638"/>
                        </a:cxn>
                        <a:cxn ang="0">
                          <a:pos x="3334" y="1436"/>
                        </a:cxn>
                        <a:cxn ang="0">
                          <a:pos x="3565" y="1263"/>
                        </a:cxn>
                        <a:cxn ang="0">
                          <a:pos x="3776" y="1120"/>
                        </a:cxn>
                        <a:cxn ang="0">
                          <a:pos x="3980" y="984"/>
                        </a:cxn>
                        <a:cxn ang="0">
                          <a:pos x="4181" y="849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1"/>
                        </a:cxn>
                        <a:cxn ang="0">
                          <a:pos x="2276" y="416"/>
                        </a:cxn>
                        <a:cxn ang="0">
                          <a:pos x="2085" y="570"/>
                        </a:cxn>
                        <a:cxn ang="0">
                          <a:pos x="1881" y="733"/>
                        </a:cxn>
                        <a:cxn ang="0">
                          <a:pos x="1680" y="906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6"/>
                        </a:cxn>
                        <a:cxn ang="0">
                          <a:pos x="534" y="1630"/>
                        </a:cxn>
                        <a:cxn ang="0">
                          <a:pos x="275" y="1821"/>
                        </a:cxn>
                        <a:cxn ang="0">
                          <a:pos x="0" y="2050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0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8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49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6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1783" y="1809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399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1"/>
                        </a:cxn>
                        <a:cxn ang="0">
                          <a:pos x="3055" y="1640"/>
                        </a:cxn>
                        <a:cxn ang="0">
                          <a:pos x="3334" y="1437"/>
                        </a:cxn>
                        <a:cxn ang="0">
                          <a:pos x="3565" y="1263"/>
                        </a:cxn>
                        <a:cxn ang="0">
                          <a:pos x="3776" y="1120"/>
                        </a:cxn>
                        <a:cxn ang="0">
                          <a:pos x="3980" y="984"/>
                        </a:cxn>
                        <a:cxn ang="0">
                          <a:pos x="4181" y="851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8"/>
                        </a:cxn>
                        <a:cxn ang="0">
                          <a:pos x="2459" y="291"/>
                        </a:cxn>
                        <a:cxn ang="0">
                          <a:pos x="2276" y="417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9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7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7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7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1783" y="1770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0"/>
                        </a:cxn>
                        <a:cxn ang="0">
                          <a:pos x="2334" y="2197"/>
                        </a:cxn>
                        <a:cxn ang="0">
                          <a:pos x="2595" y="1986"/>
                        </a:cxn>
                        <a:cxn ang="0">
                          <a:pos x="2786" y="1833"/>
                        </a:cxn>
                        <a:cxn ang="0">
                          <a:pos x="3055" y="1639"/>
                        </a:cxn>
                        <a:cxn ang="0">
                          <a:pos x="3334" y="1438"/>
                        </a:cxn>
                        <a:cxn ang="0">
                          <a:pos x="3565" y="1265"/>
                        </a:cxn>
                        <a:cxn ang="0">
                          <a:pos x="3776" y="1119"/>
                        </a:cxn>
                        <a:cxn ang="0">
                          <a:pos x="3980" y="986"/>
                        </a:cxn>
                        <a:cxn ang="0">
                          <a:pos x="4181" y="850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9"/>
                        </a:cxn>
                        <a:cxn ang="0">
                          <a:pos x="2459" y="292"/>
                        </a:cxn>
                        <a:cxn ang="0">
                          <a:pos x="2276" y="418"/>
                        </a:cxn>
                        <a:cxn ang="0">
                          <a:pos x="2085" y="571"/>
                        </a:cxn>
                        <a:cxn ang="0">
                          <a:pos x="1881" y="735"/>
                        </a:cxn>
                        <a:cxn ang="0">
                          <a:pos x="1680" y="908"/>
                        </a:cxn>
                        <a:cxn ang="0">
                          <a:pos x="1363" y="1101"/>
                        </a:cxn>
                        <a:cxn ang="0">
                          <a:pos x="1084" y="1275"/>
                        </a:cxn>
                        <a:cxn ang="0">
                          <a:pos x="823" y="1428"/>
                        </a:cxn>
                        <a:cxn ang="0">
                          <a:pos x="534" y="1629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0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39"/>
                          </a:lnTo>
                          <a:lnTo>
                            <a:pt x="3334" y="1438"/>
                          </a:lnTo>
                          <a:lnTo>
                            <a:pt x="3565" y="1265"/>
                          </a:lnTo>
                          <a:lnTo>
                            <a:pt x="3776" y="1119"/>
                          </a:lnTo>
                          <a:lnTo>
                            <a:pt x="3980" y="986"/>
                          </a:lnTo>
                          <a:lnTo>
                            <a:pt x="4181" y="850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9"/>
                          </a:lnTo>
                          <a:lnTo>
                            <a:pt x="2459" y="292"/>
                          </a:lnTo>
                          <a:lnTo>
                            <a:pt x="2276" y="418"/>
                          </a:lnTo>
                          <a:lnTo>
                            <a:pt x="2085" y="571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1"/>
                          </a:lnTo>
                          <a:lnTo>
                            <a:pt x="1084" y="1275"/>
                          </a:lnTo>
                          <a:lnTo>
                            <a:pt x="823" y="1428"/>
                          </a:lnTo>
                          <a:lnTo>
                            <a:pt x="534" y="1629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8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1783" y="1732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0"/>
                        </a:cxn>
                        <a:cxn ang="0">
                          <a:pos x="1608" y="2857"/>
                        </a:cxn>
                        <a:cxn ang="0">
                          <a:pos x="1863" y="2620"/>
                        </a:cxn>
                        <a:cxn ang="0">
                          <a:pos x="2103" y="2399"/>
                        </a:cxn>
                        <a:cxn ang="0">
                          <a:pos x="2334" y="2197"/>
                        </a:cxn>
                        <a:cxn ang="0">
                          <a:pos x="2595" y="1984"/>
                        </a:cxn>
                        <a:cxn ang="0">
                          <a:pos x="2786" y="1831"/>
                        </a:cxn>
                        <a:cxn ang="0">
                          <a:pos x="3055" y="1638"/>
                        </a:cxn>
                        <a:cxn ang="0">
                          <a:pos x="3334" y="1436"/>
                        </a:cxn>
                        <a:cxn ang="0">
                          <a:pos x="3565" y="1263"/>
                        </a:cxn>
                        <a:cxn ang="0">
                          <a:pos x="3776" y="1120"/>
                        </a:cxn>
                        <a:cxn ang="0">
                          <a:pos x="3980" y="984"/>
                        </a:cxn>
                        <a:cxn ang="0">
                          <a:pos x="4181" y="849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1"/>
                        </a:cxn>
                        <a:cxn ang="0">
                          <a:pos x="2276" y="416"/>
                        </a:cxn>
                        <a:cxn ang="0">
                          <a:pos x="2085" y="570"/>
                        </a:cxn>
                        <a:cxn ang="0">
                          <a:pos x="1881" y="733"/>
                        </a:cxn>
                        <a:cxn ang="0">
                          <a:pos x="1680" y="906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6"/>
                        </a:cxn>
                        <a:cxn ang="0">
                          <a:pos x="534" y="1630"/>
                        </a:cxn>
                        <a:cxn ang="0">
                          <a:pos x="275" y="1821"/>
                        </a:cxn>
                        <a:cxn ang="0">
                          <a:pos x="0" y="2050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0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7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8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49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19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1783" y="1694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399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1"/>
                        </a:cxn>
                        <a:cxn ang="0">
                          <a:pos x="3055" y="1640"/>
                        </a:cxn>
                        <a:cxn ang="0">
                          <a:pos x="3334" y="1437"/>
                        </a:cxn>
                        <a:cxn ang="0">
                          <a:pos x="3565" y="1263"/>
                        </a:cxn>
                        <a:cxn ang="0">
                          <a:pos x="3776" y="1120"/>
                        </a:cxn>
                        <a:cxn ang="0">
                          <a:pos x="3980" y="984"/>
                        </a:cxn>
                        <a:cxn ang="0">
                          <a:pos x="4181" y="851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8"/>
                        </a:cxn>
                        <a:cxn ang="0">
                          <a:pos x="2459" y="293"/>
                        </a:cxn>
                        <a:cxn ang="0">
                          <a:pos x="2276" y="417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9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9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3"/>
                          </a:lnTo>
                          <a:lnTo>
                            <a:pt x="2276" y="417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0" name="Freeform 128"/>
                    <p:cNvSpPr>
                      <a:spLocks/>
                    </p:cNvSpPr>
                    <p:nvPr/>
                  </p:nvSpPr>
                  <p:spPr bwMode="auto">
                    <a:xfrm>
                      <a:off x="1783" y="1655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3"/>
                        </a:cxn>
                        <a:cxn ang="0">
                          <a:pos x="1608" y="2858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3"/>
                        </a:cxn>
                        <a:cxn ang="0">
                          <a:pos x="3055" y="1640"/>
                        </a:cxn>
                        <a:cxn ang="0">
                          <a:pos x="3334" y="1439"/>
                        </a:cxn>
                        <a:cxn ang="0">
                          <a:pos x="3565" y="1266"/>
                        </a:cxn>
                        <a:cxn ang="0">
                          <a:pos x="3776" y="1120"/>
                        </a:cxn>
                        <a:cxn ang="0">
                          <a:pos x="3980" y="987"/>
                        </a:cxn>
                        <a:cxn ang="0">
                          <a:pos x="4181" y="851"/>
                        </a:cxn>
                        <a:cxn ang="0">
                          <a:pos x="4384" y="724"/>
                        </a:cxn>
                        <a:cxn ang="0">
                          <a:pos x="2938" y="0"/>
                        </a:cxn>
                        <a:cxn ang="0">
                          <a:pos x="2700" y="140"/>
                        </a:cxn>
                        <a:cxn ang="0">
                          <a:pos x="2459" y="293"/>
                        </a:cxn>
                        <a:cxn ang="0">
                          <a:pos x="2276" y="419"/>
                        </a:cxn>
                        <a:cxn ang="0">
                          <a:pos x="2085" y="572"/>
                        </a:cxn>
                        <a:cxn ang="0">
                          <a:pos x="1881" y="736"/>
                        </a:cxn>
                        <a:cxn ang="0">
                          <a:pos x="1680" y="909"/>
                        </a:cxn>
                        <a:cxn ang="0">
                          <a:pos x="1363" y="1102"/>
                        </a:cxn>
                        <a:cxn ang="0">
                          <a:pos x="1084" y="1276"/>
                        </a:cxn>
                        <a:cxn ang="0">
                          <a:pos x="823" y="1429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3"/>
                        </a:cxn>
                      </a:cxnLst>
                      <a:rect l="0" t="0" r="r" b="b"/>
                      <a:pathLst>
                        <a:path w="4384" h="2858">
                          <a:moveTo>
                            <a:pt x="0" y="2053"/>
                          </a:moveTo>
                          <a:lnTo>
                            <a:pt x="1608" y="2858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6"/>
                          </a:lnTo>
                          <a:lnTo>
                            <a:pt x="3776" y="1120"/>
                          </a:lnTo>
                          <a:lnTo>
                            <a:pt x="3980" y="987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9"/>
                          </a:lnTo>
                          <a:lnTo>
                            <a:pt x="2085" y="572"/>
                          </a:lnTo>
                          <a:lnTo>
                            <a:pt x="1881" y="736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6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3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1" name="Freeform 129"/>
                    <p:cNvSpPr>
                      <a:spLocks/>
                    </p:cNvSpPr>
                    <p:nvPr/>
                  </p:nvSpPr>
                  <p:spPr bwMode="auto">
                    <a:xfrm>
                      <a:off x="1783" y="1617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0"/>
                        </a:cxn>
                        <a:cxn ang="0">
                          <a:pos x="1608" y="2857"/>
                        </a:cxn>
                        <a:cxn ang="0">
                          <a:pos x="1863" y="2620"/>
                        </a:cxn>
                        <a:cxn ang="0">
                          <a:pos x="2103" y="2399"/>
                        </a:cxn>
                        <a:cxn ang="0">
                          <a:pos x="2334" y="2197"/>
                        </a:cxn>
                        <a:cxn ang="0">
                          <a:pos x="2595" y="1984"/>
                        </a:cxn>
                        <a:cxn ang="0">
                          <a:pos x="2786" y="1831"/>
                        </a:cxn>
                        <a:cxn ang="0">
                          <a:pos x="3055" y="1639"/>
                        </a:cxn>
                        <a:cxn ang="0">
                          <a:pos x="3334" y="1436"/>
                        </a:cxn>
                        <a:cxn ang="0">
                          <a:pos x="3565" y="1263"/>
                        </a:cxn>
                        <a:cxn ang="0">
                          <a:pos x="3776" y="1119"/>
                        </a:cxn>
                        <a:cxn ang="0">
                          <a:pos x="3980" y="984"/>
                        </a:cxn>
                        <a:cxn ang="0">
                          <a:pos x="4181" y="848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1"/>
                        </a:cxn>
                        <a:cxn ang="0">
                          <a:pos x="2276" y="416"/>
                        </a:cxn>
                        <a:cxn ang="0">
                          <a:pos x="2085" y="570"/>
                        </a:cxn>
                        <a:cxn ang="0">
                          <a:pos x="1881" y="733"/>
                        </a:cxn>
                        <a:cxn ang="0">
                          <a:pos x="1680" y="906"/>
                        </a:cxn>
                        <a:cxn ang="0">
                          <a:pos x="1363" y="1099"/>
                        </a:cxn>
                        <a:cxn ang="0">
                          <a:pos x="1084" y="1273"/>
                        </a:cxn>
                        <a:cxn ang="0">
                          <a:pos x="823" y="1426"/>
                        </a:cxn>
                        <a:cxn ang="0">
                          <a:pos x="534" y="1629"/>
                        </a:cxn>
                        <a:cxn ang="0">
                          <a:pos x="275" y="1821"/>
                        </a:cxn>
                        <a:cxn ang="0">
                          <a:pos x="0" y="2050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0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7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9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19"/>
                          </a:lnTo>
                          <a:lnTo>
                            <a:pt x="3980" y="984"/>
                          </a:lnTo>
                          <a:lnTo>
                            <a:pt x="4181" y="848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099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29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2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783" y="1578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198"/>
                        </a:cxn>
                        <a:cxn ang="0">
                          <a:pos x="2595" y="1986"/>
                        </a:cxn>
                        <a:cxn ang="0">
                          <a:pos x="2786" y="1831"/>
                        </a:cxn>
                        <a:cxn ang="0">
                          <a:pos x="3055" y="1640"/>
                        </a:cxn>
                        <a:cxn ang="0">
                          <a:pos x="3334" y="1437"/>
                        </a:cxn>
                        <a:cxn ang="0">
                          <a:pos x="3565" y="1263"/>
                        </a:cxn>
                        <a:cxn ang="0">
                          <a:pos x="3776" y="1120"/>
                        </a:cxn>
                        <a:cxn ang="0">
                          <a:pos x="3980" y="984"/>
                        </a:cxn>
                        <a:cxn ang="0">
                          <a:pos x="4181" y="851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3"/>
                        </a:cxn>
                        <a:cxn ang="0">
                          <a:pos x="2276" y="416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9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9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6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6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3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783" y="1539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3"/>
                        </a:cxn>
                        <a:cxn ang="0">
                          <a:pos x="3055" y="1640"/>
                        </a:cxn>
                        <a:cxn ang="0">
                          <a:pos x="3334" y="1439"/>
                        </a:cxn>
                        <a:cxn ang="0">
                          <a:pos x="3565" y="1265"/>
                        </a:cxn>
                        <a:cxn ang="0">
                          <a:pos x="3776" y="1120"/>
                        </a:cxn>
                        <a:cxn ang="0">
                          <a:pos x="3980" y="987"/>
                        </a:cxn>
                        <a:cxn ang="0">
                          <a:pos x="4181" y="851"/>
                        </a:cxn>
                        <a:cxn ang="0">
                          <a:pos x="4384" y="724"/>
                        </a:cxn>
                        <a:cxn ang="0">
                          <a:pos x="2938" y="0"/>
                        </a:cxn>
                        <a:cxn ang="0">
                          <a:pos x="2700" y="140"/>
                        </a:cxn>
                        <a:cxn ang="0">
                          <a:pos x="2459" y="293"/>
                        </a:cxn>
                        <a:cxn ang="0">
                          <a:pos x="2276" y="419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9"/>
                        </a:cxn>
                        <a:cxn ang="0">
                          <a:pos x="1363" y="1102"/>
                        </a:cxn>
                        <a:cxn ang="0">
                          <a:pos x="1084" y="1275"/>
                        </a:cxn>
                        <a:cxn ang="0">
                          <a:pos x="823" y="1429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7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9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5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4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1783" y="1501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0"/>
                        </a:cxn>
                        <a:cxn ang="0">
                          <a:pos x="2103" y="2398"/>
                        </a:cxn>
                        <a:cxn ang="0">
                          <a:pos x="2334" y="2197"/>
                        </a:cxn>
                        <a:cxn ang="0">
                          <a:pos x="2595" y="1984"/>
                        </a:cxn>
                        <a:cxn ang="0">
                          <a:pos x="2786" y="1831"/>
                        </a:cxn>
                        <a:cxn ang="0">
                          <a:pos x="3055" y="1639"/>
                        </a:cxn>
                        <a:cxn ang="0">
                          <a:pos x="3334" y="1436"/>
                        </a:cxn>
                        <a:cxn ang="0">
                          <a:pos x="3565" y="1263"/>
                        </a:cxn>
                        <a:cxn ang="0">
                          <a:pos x="3776" y="1119"/>
                        </a:cxn>
                        <a:cxn ang="0">
                          <a:pos x="3980" y="984"/>
                        </a:cxn>
                        <a:cxn ang="0">
                          <a:pos x="4181" y="848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0"/>
                        </a:cxn>
                        <a:cxn ang="0">
                          <a:pos x="2276" y="416"/>
                        </a:cxn>
                        <a:cxn ang="0">
                          <a:pos x="2085" y="569"/>
                        </a:cxn>
                        <a:cxn ang="0">
                          <a:pos x="1881" y="733"/>
                        </a:cxn>
                        <a:cxn ang="0">
                          <a:pos x="1680" y="906"/>
                        </a:cxn>
                        <a:cxn ang="0">
                          <a:pos x="1363" y="1099"/>
                        </a:cxn>
                        <a:cxn ang="0">
                          <a:pos x="1084" y="1273"/>
                        </a:cxn>
                        <a:cxn ang="0">
                          <a:pos x="823" y="1426"/>
                        </a:cxn>
                        <a:cxn ang="0">
                          <a:pos x="534" y="1629"/>
                        </a:cxn>
                        <a:cxn ang="0">
                          <a:pos x="275" y="1821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0"/>
                          </a:lnTo>
                          <a:lnTo>
                            <a:pt x="2103" y="2398"/>
                          </a:lnTo>
                          <a:lnTo>
                            <a:pt x="2334" y="2197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9"/>
                          </a:lnTo>
                          <a:lnTo>
                            <a:pt x="3334" y="1436"/>
                          </a:lnTo>
                          <a:lnTo>
                            <a:pt x="3565" y="1263"/>
                          </a:lnTo>
                          <a:lnTo>
                            <a:pt x="3776" y="1119"/>
                          </a:lnTo>
                          <a:lnTo>
                            <a:pt x="3980" y="984"/>
                          </a:lnTo>
                          <a:lnTo>
                            <a:pt x="4181" y="848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0"/>
                          </a:lnTo>
                          <a:lnTo>
                            <a:pt x="2276" y="416"/>
                          </a:lnTo>
                          <a:lnTo>
                            <a:pt x="2085" y="569"/>
                          </a:lnTo>
                          <a:lnTo>
                            <a:pt x="1881" y="733"/>
                          </a:lnTo>
                          <a:lnTo>
                            <a:pt x="1680" y="906"/>
                          </a:lnTo>
                          <a:lnTo>
                            <a:pt x="1363" y="1099"/>
                          </a:lnTo>
                          <a:lnTo>
                            <a:pt x="1084" y="1273"/>
                          </a:lnTo>
                          <a:lnTo>
                            <a:pt x="823" y="1426"/>
                          </a:lnTo>
                          <a:lnTo>
                            <a:pt x="534" y="1629"/>
                          </a:lnTo>
                          <a:lnTo>
                            <a:pt x="275" y="1821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5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783" y="1462"/>
                      <a:ext cx="2192" cy="142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197"/>
                        </a:cxn>
                        <a:cxn ang="0">
                          <a:pos x="2595" y="1986"/>
                        </a:cxn>
                        <a:cxn ang="0">
                          <a:pos x="2786" y="1833"/>
                        </a:cxn>
                        <a:cxn ang="0">
                          <a:pos x="3055" y="1640"/>
                        </a:cxn>
                        <a:cxn ang="0">
                          <a:pos x="3334" y="1436"/>
                        </a:cxn>
                        <a:cxn ang="0">
                          <a:pos x="3565" y="1265"/>
                        </a:cxn>
                        <a:cxn ang="0">
                          <a:pos x="3776" y="1120"/>
                        </a:cxn>
                        <a:cxn ang="0">
                          <a:pos x="3980" y="984"/>
                        </a:cxn>
                        <a:cxn ang="0">
                          <a:pos x="4181" y="851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3"/>
                        </a:cxn>
                        <a:cxn ang="0">
                          <a:pos x="2276" y="416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8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8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6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4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6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8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6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783" y="1424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3"/>
                        </a:cxn>
                        <a:cxn ang="0">
                          <a:pos x="3055" y="1640"/>
                        </a:cxn>
                        <a:cxn ang="0">
                          <a:pos x="3334" y="1439"/>
                        </a:cxn>
                        <a:cxn ang="0">
                          <a:pos x="3565" y="1265"/>
                        </a:cxn>
                        <a:cxn ang="0">
                          <a:pos x="3776" y="1120"/>
                        </a:cxn>
                        <a:cxn ang="0">
                          <a:pos x="3980" y="986"/>
                        </a:cxn>
                        <a:cxn ang="0">
                          <a:pos x="4181" y="851"/>
                        </a:cxn>
                        <a:cxn ang="0">
                          <a:pos x="4384" y="725"/>
                        </a:cxn>
                        <a:cxn ang="0">
                          <a:pos x="2938" y="0"/>
                        </a:cxn>
                        <a:cxn ang="0">
                          <a:pos x="2700" y="140"/>
                        </a:cxn>
                        <a:cxn ang="0">
                          <a:pos x="2459" y="293"/>
                        </a:cxn>
                        <a:cxn ang="0">
                          <a:pos x="2276" y="419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9"/>
                        </a:cxn>
                        <a:cxn ang="0">
                          <a:pos x="1363" y="1102"/>
                        </a:cxn>
                        <a:cxn ang="0">
                          <a:pos x="1084" y="1275"/>
                        </a:cxn>
                        <a:cxn ang="0">
                          <a:pos x="823" y="1429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3"/>
                          </a:lnTo>
                          <a:lnTo>
                            <a:pt x="3055" y="1640"/>
                          </a:lnTo>
                          <a:lnTo>
                            <a:pt x="3334" y="1439"/>
                          </a:lnTo>
                          <a:lnTo>
                            <a:pt x="3565" y="1265"/>
                          </a:lnTo>
                          <a:lnTo>
                            <a:pt x="3776" y="1120"/>
                          </a:lnTo>
                          <a:lnTo>
                            <a:pt x="3980" y="986"/>
                          </a:lnTo>
                          <a:lnTo>
                            <a:pt x="4181" y="851"/>
                          </a:lnTo>
                          <a:lnTo>
                            <a:pt x="4384" y="725"/>
                          </a:lnTo>
                          <a:lnTo>
                            <a:pt x="2938" y="0"/>
                          </a:lnTo>
                          <a:lnTo>
                            <a:pt x="2700" y="140"/>
                          </a:lnTo>
                          <a:lnTo>
                            <a:pt x="2459" y="293"/>
                          </a:lnTo>
                          <a:lnTo>
                            <a:pt x="2276" y="419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9"/>
                          </a:lnTo>
                          <a:lnTo>
                            <a:pt x="1363" y="1102"/>
                          </a:lnTo>
                          <a:lnTo>
                            <a:pt x="1084" y="1275"/>
                          </a:lnTo>
                          <a:lnTo>
                            <a:pt x="823" y="1429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1783" y="1386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3"/>
                        </a:cxn>
                        <a:cxn ang="0">
                          <a:pos x="1608" y="2858"/>
                        </a:cxn>
                        <a:cxn ang="0">
                          <a:pos x="1863" y="2620"/>
                        </a:cxn>
                        <a:cxn ang="0">
                          <a:pos x="2103" y="2399"/>
                        </a:cxn>
                        <a:cxn ang="0">
                          <a:pos x="2334" y="2198"/>
                        </a:cxn>
                        <a:cxn ang="0">
                          <a:pos x="2595" y="1987"/>
                        </a:cxn>
                        <a:cxn ang="0">
                          <a:pos x="2786" y="1831"/>
                        </a:cxn>
                        <a:cxn ang="0">
                          <a:pos x="3055" y="1640"/>
                        </a:cxn>
                        <a:cxn ang="0">
                          <a:pos x="3334" y="1437"/>
                        </a:cxn>
                        <a:cxn ang="0">
                          <a:pos x="3565" y="1264"/>
                        </a:cxn>
                        <a:cxn ang="0">
                          <a:pos x="3776" y="1120"/>
                        </a:cxn>
                        <a:cxn ang="0">
                          <a:pos x="3980" y="985"/>
                        </a:cxn>
                        <a:cxn ang="0">
                          <a:pos x="4181" y="851"/>
                        </a:cxn>
                        <a:cxn ang="0">
                          <a:pos x="4384" y="724"/>
                        </a:cxn>
                        <a:cxn ang="0">
                          <a:pos x="2938" y="0"/>
                        </a:cxn>
                        <a:cxn ang="0">
                          <a:pos x="2700" y="138"/>
                        </a:cxn>
                        <a:cxn ang="0">
                          <a:pos x="2459" y="291"/>
                        </a:cxn>
                        <a:cxn ang="0">
                          <a:pos x="2276" y="417"/>
                        </a:cxn>
                        <a:cxn ang="0">
                          <a:pos x="2085" y="570"/>
                        </a:cxn>
                        <a:cxn ang="0">
                          <a:pos x="1881" y="736"/>
                        </a:cxn>
                        <a:cxn ang="0">
                          <a:pos x="1680" y="909"/>
                        </a:cxn>
                        <a:cxn ang="0">
                          <a:pos x="1363" y="1100"/>
                        </a:cxn>
                        <a:cxn ang="0">
                          <a:pos x="1084" y="1274"/>
                        </a:cxn>
                        <a:cxn ang="0">
                          <a:pos x="823" y="1427"/>
                        </a:cxn>
                        <a:cxn ang="0">
                          <a:pos x="534" y="1630"/>
                        </a:cxn>
                        <a:cxn ang="0">
                          <a:pos x="275" y="1822"/>
                        </a:cxn>
                        <a:cxn ang="0">
                          <a:pos x="0" y="2053"/>
                        </a:cxn>
                      </a:cxnLst>
                      <a:rect l="0" t="0" r="r" b="b"/>
                      <a:pathLst>
                        <a:path w="4384" h="2858">
                          <a:moveTo>
                            <a:pt x="0" y="2053"/>
                          </a:moveTo>
                          <a:lnTo>
                            <a:pt x="1608" y="2858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7"/>
                          </a:lnTo>
                          <a:lnTo>
                            <a:pt x="2786" y="1831"/>
                          </a:lnTo>
                          <a:lnTo>
                            <a:pt x="3055" y="1640"/>
                          </a:lnTo>
                          <a:lnTo>
                            <a:pt x="3334" y="1437"/>
                          </a:lnTo>
                          <a:lnTo>
                            <a:pt x="3565" y="1264"/>
                          </a:lnTo>
                          <a:lnTo>
                            <a:pt x="3776" y="1120"/>
                          </a:lnTo>
                          <a:lnTo>
                            <a:pt x="3980" y="985"/>
                          </a:lnTo>
                          <a:lnTo>
                            <a:pt x="4181" y="851"/>
                          </a:lnTo>
                          <a:lnTo>
                            <a:pt x="4384" y="724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7"/>
                          </a:lnTo>
                          <a:lnTo>
                            <a:pt x="2085" y="570"/>
                          </a:lnTo>
                          <a:lnTo>
                            <a:pt x="1881" y="736"/>
                          </a:lnTo>
                          <a:lnTo>
                            <a:pt x="1680" y="909"/>
                          </a:lnTo>
                          <a:lnTo>
                            <a:pt x="1363" y="1100"/>
                          </a:lnTo>
                          <a:lnTo>
                            <a:pt x="1084" y="1274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2"/>
                          </a:lnTo>
                          <a:lnTo>
                            <a:pt x="0" y="2053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1783" y="1347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2"/>
                        </a:cxn>
                        <a:cxn ang="0">
                          <a:pos x="1608" y="2857"/>
                        </a:cxn>
                        <a:cxn ang="0">
                          <a:pos x="1863" y="2622"/>
                        </a:cxn>
                        <a:cxn ang="0">
                          <a:pos x="2103" y="2401"/>
                        </a:cxn>
                        <a:cxn ang="0">
                          <a:pos x="2334" y="2197"/>
                        </a:cxn>
                        <a:cxn ang="0">
                          <a:pos x="2595" y="1986"/>
                        </a:cxn>
                        <a:cxn ang="0">
                          <a:pos x="2786" y="1833"/>
                        </a:cxn>
                        <a:cxn ang="0">
                          <a:pos x="3055" y="1639"/>
                        </a:cxn>
                        <a:cxn ang="0">
                          <a:pos x="3334" y="1438"/>
                        </a:cxn>
                        <a:cxn ang="0">
                          <a:pos x="3565" y="1265"/>
                        </a:cxn>
                        <a:cxn ang="0">
                          <a:pos x="3776" y="1119"/>
                        </a:cxn>
                        <a:cxn ang="0">
                          <a:pos x="3980" y="986"/>
                        </a:cxn>
                        <a:cxn ang="0">
                          <a:pos x="4181" y="851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7"/>
                        </a:cxn>
                        <a:cxn ang="0">
                          <a:pos x="2459" y="293"/>
                        </a:cxn>
                        <a:cxn ang="0">
                          <a:pos x="2276" y="416"/>
                        </a:cxn>
                        <a:cxn ang="0">
                          <a:pos x="2085" y="572"/>
                        </a:cxn>
                        <a:cxn ang="0">
                          <a:pos x="1881" y="735"/>
                        </a:cxn>
                        <a:cxn ang="0">
                          <a:pos x="1680" y="908"/>
                        </a:cxn>
                        <a:cxn ang="0">
                          <a:pos x="1363" y="1100"/>
                        </a:cxn>
                        <a:cxn ang="0">
                          <a:pos x="1084" y="1273"/>
                        </a:cxn>
                        <a:cxn ang="0">
                          <a:pos x="823" y="1428"/>
                        </a:cxn>
                        <a:cxn ang="0">
                          <a:pos x="534" y="1630"/>
                        </a:cxn>
                        <a:cxn ang="0">
                          <a:pos x="275" y="1823"/>
                        </a:cxn>
                        <a:cxn ang="0">
                          <a:pos x="0" y="2052"/>
                        </a:cxn>
                      </a:cxnLst>
                      <a:rect l="0" t="0" r="r" b="b"/>
                      <a:pathLst>
                        <a:path w="4384" h="2857">
                          <a:moveTo>
                            <a:pt x="0" y="2052"/>
                          </a:moveTo>
                          <a:lnTo>
                            <a:pt x="1608" y="2857"/>
                          </a:lnTo>
                          <a:lnTo>
                            <a:pt x="1863" y="2622"/>
                          </a:lnTo>
                          <a:lnTo>
                            <a:pt x="2103" y="2401"/>
                          </a:lnTo>
                          <a:lnTo>
                            <a:pt x="2334" y="2197"/>
                          </a:lnTo>
                          <a:lnTo>
                            <a:pt x="2595" y="1986"/>
                          </a:lnTo>
                          <a:lnTo>
                            <a:pt x="2786" y="1833"/>
                          </a:lnTo>
                          <a:lnTo>
                            <a:pt x="3055" y="1639"/>
                          </a:lnTo>
                          <a:lnTo>
                            <a:pt x="3334" y="1438"/>
                          </a:lnTo>
                          <a:lnTo>
                            <a:pt x="3565" y="1265"/>
                          </a:lnTo>
                          <a:lnTo>
                            <a:pt x="3776" y="1119"/>
                          </a:lnTo>
                          <a:lnTo>
                            <a:pt x="3980" y="986"/>
                          </a:lnTo>
                          <a:lnTo>
                            <a:pt x="4181" y="851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7"/>
                          </a:lnTo>
                          <a:lnTo>
                            <a:pt x="2459" y="293"/>
                          </a:lnTo>
                          <a:lnTo>
                            <a:pt x="2276" y="416"/>
                          </a:lnTo>
                          <a:lnTo>
                            <a:pt x="2085" y="572"/>
                          </a:lnTo>
                          <a:lnTo>
                            <a:pt x="1881" y="735"/>
                          </a:lnTo>
                          <a:lnTo>
                            <a:pt x="1680" y="908"/>
                          </a:lnTo>
                          <a:lnTo>
                            <a:pt x="1363" y="1100"/>
                          </a:lnTo>
                          <a:lnTo>
                            <a:pt x="1084" y="1273"/>
                          </a:lnTo>
                          <a:lnTo>
                            <a:pt x="823" y="1428"/>
                          </a:lnTo>
                          <a:lnTo>
                            <a:pt x="534" y="1630"/>
                          </a:lnTo>
                          <a:lnTo>
                            <a:pt x="275" y="1823"/>
                          </a:lnTo>
                          <a:lnTo>
                            <a:pt x="0" y="2052"/>
                          </a:lnTo>
                          <a:close/>
                        </a:path>
                      </a:pathLst>
                    </a:custGeom>
                    <a:solidFill>
                      <a:srgbClr val="7FFFD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1783" y="1309"/>
                      <a:ext cx="2192" cy="14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050"/>
                        </a:cxn>
                        <a:cxn ang="0">
                          <a:pos x="1608" y="2855"/>
                        </a:cxn>
                        <a:cxn ang="0">
                          <a:pos x="1863" y="2620"/>
                        </a:cxn>
                        <a:cxn ang="0">
                          <a:pos x="2103" y="2399"/>
                        </a:cxn>
                        <a:cxn ang="0">
                          <a:pos x="2334" y="2198"/>
                        </a:cxn>
                        <a:cxn ang="0">
                          <a:pos x="2595" y="1984"/>
                        </a:cxn>
                        <a:cxn ang="0">
                          <a:pos x="2786" y="1831"/>
                        </a:cxn>
                        <a:cxn ang="0">
                          <a:pos x="3055" y="1638"/>
                        </a:cxn>
                        <a:cxn ang="0">
                          <a:pos x="3334" y="1437"/>
                        </a:cxn>
                        <a:cxn ang="0">
                          <a:pos x="3565" y="1263"/>
                        </a:cxn>
                        <a:cxn ang="0">
                          <a:pos x="3776" y="1118"/>
                        </a:cxn>
                        <a:cxn ang="0">
                          <a:pos x="3980" y="984"/>
                        </a:cxn>
                        <a:cxn ang="0">
                          <a:pos x="4181" y="849"/>
                        </a:cxn>
                        <a:cxn ang="0">
                          <a:pos x="4384" y="723"/>
                        </a:cxn>
                        <a:cxn ang="0">
                          <a:pos x="2938" y="0"/>
                        </a:cxn>
                        <a:cxn ang="0">
                          <a:pos x="2700" y="138"/>
                        </a:cxn>
                        <a:cxn ang="0">
                          <a:pos x="2459" y="291"/>
                        </a:cxn>
                        <a:cxn ang="0">
                          <a:pos x="2276" y="416"/>
                        </a:cxn>
                        <a:cxn ang="0">
                          <a:pos x="2085" y="570"/>
                        </a:cxn>
                        <a:cxn ang="0">
                          <a:pos x="1881" y="733"/>
                        </a:cxn>
                        <a:cxn ang="0">
                          <a:pos x="1680" y="907"/>
                        </a:cxn>
                        <a:cxn ang="0">
                          <a:pos x="1363" y="1100"/>
                        </a:cxn>
                        <a:cxn ang="0">
                          <a:pos x="1084" y="1259"/>
                        </a:cxn>
                        <a:cxn ang="0">
                          <a:pos x="823" y="1427"/>
                        </a:cxn>
                        <a:cxn ang="0">
                          <a:pos x="534" y="1630"/>
                        </a:cxn>
                        <a:cxn ang="0">
                          <a:pos x="275" y="1821"/>
                        </a:cxn>
                        <a:cxn ang="0">
                          <a:pos x="0" y="2050"/>
                        </a:cxn>
                      </a:cxnLst>
                      <a:rect l="0" t="0" r="r" b="b"/>
                      <a:pathLst>
                        <a:path w="4384" h="2855">
                          <a:moveTo>
                            <a:pt x="0" y="2050"/>
                          </a:moveTo>
                          <a:lnTo>
                            <a:pt x="1608" y="2855"/>
                          </a:lnTo>
                          <a:lnTo>
                            <a:pt x="1863" y="2620"/>
                          </a:lnTo>
                          <a:lnTo>
                            <a:pt x="2103" y="2399"/>
                          </a:lnTo>
                          <a:lnTo>
                            <a:pt x="2334" y="2198"/>
                          </a:lnTo>
                          <a:lnTo>
                            <a:pt x="2595" y="1984"/>
                          </a:lnTo>
                          <a:lnTo>
                            <a:pt x="2786" y="1831"/>
                          </a:lnTo>
                          <a:lnTo>
                            <a:pt x="3055" y="1638"/>
                          </a:lnTo>
                          <a:lnTo>
                            <a:pt x="3334" y="1437"/>
                          </a:lnTo>
                          <a:lnTo>
                            <a:pt x="3565" y="1263"/>
                          </a:lnTo>
                          <a:lnTo>
                            <a:pt x="3776" y="1118"/>
                          </a:lnTo>
                          <a:lnTo>
                            <a:pt x="3980" y="984"/>
                          </a:lnTo>
                          <a:lnTo>
                            <a:pt x="4181" y="849"/>
                          </a:lnTo>
                          <a:lnTo>
                            <a:pt x="4384" y="723"/>
                          </a:lnTo>
                          <a:lnTo>
                            <a:pt x="2938" y="0"/>
                          </a:lnTo>
                          <a:lnTo>
                            <a:pt x="2700" y="138"/>
                          </a:lnTo>
                          <a:lnTo>
                            <a:pt x="2459" y="291"/>
                          </a:lnTo>
                          <a:lnTo>
                            <a:pt x="2276" y="416"/>
                          </a:lnTo>
                          <a:lnTo>
                            <a:pt x="2085" y="570"/>
                          </a:lnTo>
                          <a:lnTo>
                            <a:pt x="1881" y="733"/>
                          </a:lnTo>
                          <a:lnTo>
                            <a:pt x="1680" y="907"/>
                          </a:lnTo>
                          <a:lnTo>
                            <a:pt x="1363" y="1100"/>
                          </a:lnTo>
                          <a:lnTo>
                            <a:pt x="1084" y="1259"/>
                          </a:lnTo>
                          <a:lnTo>
                            <a:pt x="823" y="1427"/>
                          </a:lnTo>
                          <a:lnTo>
                            <a:pt x="534" y="1630"/>
                          </a:lnTo>
                          <a:lnTo>
                            <a:pt x="275" y="1821"/>
                          </a:lnTo>
                          <a:lnTo>
                            <a:pt x="0" y="2050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975" y="1428"/>
                    <a:ext cx="1807" cy="1177"/>
                    <a:chOff x="1975" y="1428"/>
                    <a:chExt cx="1807" cy="1177"/>
                  </a:xfrm>
                </p:grpSpPr>
                <p:sp>
                  <p:nvSpPr>
                    <p:cNvPr id="595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1975" y="1428"/>
                      <a:ext cx="1807" cy="117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90"/>
                        </a:cxn>
                        <a:cxn ang="0">
                          <a:pos x="1325" y="2355"/>
                        </a:cxn>
                        <a:cxn ang="0">
                          <a:pos x="1536" y="2160"/>
                        </a:cxn>
                        <a:cxn ang="0">
                          <a:pos x="1733" y="1977"/>
                        </a:cxn>
                        <a:cxn ang="0">
                          <a:pos x="1923" y="1811"/>
                        </a:cxn>
                        <a:cxn ang="0">
                          <a:pos x="2138" y="1638"/>
                        </a:cxn>
                        <a:cxn ang="0">
                          <a:pos x="2295" y="1508"/>
                        </a:cxn>
                        <a:cxn ang="0">
                          <a:pos x="2519" y="1351"/>
                        </a:cxn>
                        <a:cxn ang="0">
                          <a:pos x="2748" y="1186"/>
                        </a:cxn>
                        <a:cxn ang="0">
                          <a:pos x="2939" y="1040"/>
                        </a:cxn>
                        <a:cxn ang="0">
                          <a:pos x="3112" y="923"/>
                        </a:cxn>
                        <a:cxn ang="0">
                          <a:pos x="3280" y="811"/>
                        </a:cxn>
                        <a:cxn ang="0">
                          <a:pos x="3447" y="701"/>
                        </a:cxn>
                        <a:cxn ang="0">
                          <a:pos x="3615" y="594"/>
                        </a:cxn>
                        <a:cxn ang="0">
                          <a:pos x="2421" y="0"/>
                        </a:cxn>
                        <a:cxn ang="0">
                          <a:pos x="2226" y="112"/>
                        </a:cxn>
                        <a:cxn ang="0">
                          <a:pos x="2026" y="239"/>
                        </a:cxn>
                        <a:cxn ang="0">
                          <a:pos x="1875" y="343"/>
                        </a:cxn>
                        <a:cxn ang="0">
                          <a:pos x="1718" y="470"/>
                        </a:cxn>
                        <a:cxn ang="0">
                          <a:pos x="1550" y="604"/>
                        </a:cxn>
                        <a:cxn ang="0">
                          <a:pos x="1385" y="747"/>
                        </a:cxn>
                        <a:cxn ang="0">
                          <a:pos x="1122" y="907"/>
                        </a:cxn>
                        <a:cxn ang="0">
                          <a:pos x="918" y="1022"/>
                        </a:cxn>
                        <a:cxn ang="0">
                          <a:pos x="677" y="1178"/>
                        </a:cxn>
                        <a:cxn ang="0">
                          <a:pos x="440" y="1343"/>
                        </a:cxn>
                        <a:cxn ang="0">
                          <a:pos x="225" y="1500"/>
                        </a:cxn>
                        <a:cxn ang="0">
                          <a:pos x="0" y="1690"/>
                        </a:cxn>
                      </a:cxnLst>
                      <a:rect l="0" t="0" r="r" b="b"/>
                      <a:pathLst>
                        <a:path w="3615" h="2355">
                          <a:moveTo>
                            <a:pt x="0" y="1690"/>
                          </a:moveTo>
                          <a:lnTo>
                            <a:pt x="1325" y="2355"/>
                          </a:lnTo>
                          <a:lnTo>
                            <a:pt x="1536" y="2160"/>
                          </a:lnTo>
                          <a:lnTo>
                            <a:pt x="1733" y="1977"/>
                          </a:lnTo>
                          <a:lnTo>
                            <a:pt x="1923" y="1811"/>
                          </a:lnTo>
                          <a:lnTo>
                            <a:pt x="2138" y="1638"/>
                          </a:lnTo>
                          <a:lnTo>
                            <a:pt x="2295" y="1508"/>
                          </a:lnTo>
                          <a:lnTo>
                            <a:pt x="2519" y="1351"/>
                          </a:lnTo>
                          <a:lnTo>
                            <a:pt x="2748" y="1186"/>
                          </a:lnTo>
                          <a:lnTo>
                            <a:pt x="2939" y="1040"/>
                          </a:lnTo>
                          <a:lnTo>
                            <a:pt x="3112" y="923"/>
                          </a:lnTo>
                          <a:lnTo>
                            <a:pt x="3280" y="811"/>
                          </a:lnTo>
                          <a:lnTo>
                            <a:pt x="3447" y="701"/>
                          </a:lnTo>
                          <a:lnTo>
                            <a:pt x="3615" y="594"/>
                          </a:lnTo>
                          <a:lnTo>
                            <a:pt x="2421" y="0"/>
                          </a:lnTo>
                          <a:lnTo>
                            <a:pt x="2226" y="112"/>
                          </a:lnTo>
                          <a:lnTo>
                            <a:pt x="2026" y="239"/>
                          </a:lnTo>
                          <a:lnTo>
                            <a:pt x="1875" y="343"/>
                          </a:lnTo>
                          <a:lnTo>
                            <a:pt x="1718" y="470"/>
                          </a:lnTo>
                          <a:lnTo>
                            <a:pt x="1550" y="604"/>
                          </a:lnTo>
                          <a:lnTo>
                            <a:pt x="1385" y="747"/>
                          </a:lnTo>
                          <a:lnTo>
                            <a:pt x="1122" y="907"/>
                          </a:lnTo>
                          <a:lnTo>
                            <a:pt x="918" y="1022"/>
                          </a:lnTo>
                          <a:lnTo>
                            <a:pt x="677" y="1178"/>
                          </a:lnTo>
                          <a:lnTo>
                            <a:pt x="440" y="1343"/>
                          </a:lnTo>
                          <a:lnTo>
                            <a:pt x="225" y="1500"/>
                          </a:lnTo>
                          <a:lnTo>
                            <a:pt x="0" y="1690"/>
                          </a:lnTo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033" y="1460"/>
                      <a:ext cx="1697" cy="11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12"/>
                        </a:cxn>
                        <a:cxn ang="0">
                          <a:pos x="1206" y="2221"/>
                        </a:cxn>
                        <a:cxn ang="0">
                          <a:pos x="1407" y="2022"/>
                        </a:cxn>
                        <a:cxn ang="0">
                          <a:pos x="1624" y="1831"/>
                        </a:cxn>
                        <a:cxn ang="0">
                          <a:pos x="1796" y="1679"/>
                        </a:cxn>
                        <a:cxn ang="0">
                          <a:pos x="1989" y="1524"/>
                        </a:cxn>
                        <a:cxn ang="0">
                          <a:pos x="2131" y="1409"/>
                        </a:cxn>
                        <a:cxn ang="0">
                          <a:pos x="2332" y="1267"/>
                        </a:cxn>
                        <a:cxn ang="0">
                          <a:pos x="2537" y="1118"/>
                        </a:cxn>
                        <a:cxn ang="0">
                          <a:pos x="2711" y="988"/>
                        </a:cxn>
                        <a:cxn ang="0">
                          <a:pos x="2868" y="881"/>
                        </a:cxn>
                        <a:cxn ang="0">
                          <a:pos x="3017" y="781"/>
                        </a:cxn>
                        <a:cxn ang="0">
                          <a:pos x="3195" y="667"/>
                        </a:cxn>
                        <a:cxn ang="0">
                          <a:pos x="3394" y="536"/>
                        </a:cxn>
                        <a:cxn ang="0">
                          <a:pos x="2308" y="0"/>
                        </a:cxn>
                        <a:cxn ang="0">
                          <a:pos x="2119" y="113"/>
                        </a:cxn>
                        <a:cxn ang="0">
                          <a:pos x="1927" y="229"/>
                        </a:cxn>
                        <a:cxn ang="0">
                          <a:pos x="1752" y="359"/>
                        </a:cxn>
                        <a:cxn ang="0">
                          <a:pos x="1610" y="472"/>
                        </a:cxn>
                        <a:cxn ang="0">
                          <a:pos x="1459" y="594"/>
                        </a:cxn>
                        <a:cxn ang="0">
                          <a:pos x="1312" y="723"/>
                        </a:cxn>
                        <a:cxn ang="0">
                          <a:pos x="1074" y="865"/>
                        </a:cxn>
                        <a:cxn ang="0">
                          <a:pos x="891" y="972"/>
                        </a:cxn>
                        <a:cxn ang="0">
                          <a:pos x="674" y="1110"/>
                        </a:cxn>
                        <a:cxn ang="0">
                          <a:pos x="473" y="1261"/>
                        </a:cxn>
                        <a:cxn ang="0">
                          <a:pos x="265" y="1414"/>
                        </a:cxn>
                        <a:cxn ang="0">
                          <a:pos x="0" y="1612"/>
                        </a:cxn>
                      </a:cxnLst>
                      <a:rect l="0" t="0" r="r" b="b"/>
                      <a:pathLst>
                        <a:path w="3394" h="2221">
                          <a:moveTo>
                            <a:pt x="0" y="1612"/>
                          </a:moveTo>
                          <a:lnTo>
                            <a:pt x="1206" y="2221"/>
                          </a:lnTo>
                          <a:lnTo>
                            <a:pt x="1407" y="2022"/>
                          </a:lnTo>
                          <a:lnTo>
                            <a:pt x="1624" y="1831"/>
                          </a:lnTo>
                          <a:lnTo>
                            <a:pt x="1796" y="1679"/>
                          </a:lnTo>
                          <a:lnTo>
                            <a:pt x="1989" y="1524"/>
                          </a:lnTo>
                          <a:lnTo>
                            <a:pt x="2131" y="1409"/>
                          </a:lnTo>
                          <a:lnTo>
                            <a:pt x="2332" y="1267"/>
                          </a:lnTo>
                          <a:lnTo>
                            <a:pt x="2537" y="1118"/>
                          </a:lnTo>
                          <a:lnTo>
                            <a:pt x="2711" y="988"/>
                          </a:lnTo>
                          <a:lnTo>
                            <a:pt x="2868" y="881"/>
                          </a:lnTo>
                          <a:lnTo>
                            <a:pt x="3017" y="781"/>
                          </a:lnTo>
                          <a:lnTo>
                            <a:pt x="3195" y="667"/>
                          </a:lnTo>
                          <a:lnTo>
                            <a:pt x="3394" y="536"/>
                          </a:lnTo>
                          <a:lnTo>
                            <a:pt x="2308" y="0"/>
                          </a:lnTo>
                          <a:lnTo>
                            <a:pt x="2119" y="113"/>
                          </a:lnTo>
                          <a:lnTo>
                            <a:pt x="1927" y="229"/>
                          </a:lnTo>
                          <a:lnTo>
                            <a:pt x="1752" y="359"/>
                          </a:lnTo>
                          <a:lnTo>
                            <a:pt x="1610" y="472"/>
                          </a:lnTo>
                          <a:lnTo>
                            <a:pt x="1459" y="594"/>
                          </a:lnTo>
                          <a:lnTo>
                            <a:pt x="1312" y="723"/>
                          </a:lnTo>
                          <a:lnTo>
                            <a:pt x="1074" y="865"/>
                          </a:lnTo>
                          <a:lnTo>
                            <a:pt x="891" y="972"/>
                          </a:lnTo>
                          <a:lnTo>
                            <a:pt x="674" y="1110"/>
                          </a:lnTo>
                          <a:lnTo>
                            <a:pt x="473" y="1261"/>
                          </a:lnTo>
                          <a:lnTo>
                            <a:pt x="265" y="1414"/>
                          </a:lnTo>
                          <a:lnTo>
                            <a:pt x="0" y="1612"/>
                          </a:lnTo>
                          <a:close/>
                        </a:path>
                      </a:pathLst>
                    </a:custGeom>
                    <a:solidFill>
                      <a:srgbClr val="DFFFFF"/>
                    </a:solidFill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" name="Group 141"/>
                <p:cNvGrpSpPr>
                  <a:grpSpLocks/>
                </p:cNvGrpSpPr>
                <p:nvPr/>
              </p:nvGrpSpPr>
              <p:grpSpPr bwMode="auto">
                <a:xfrm>
                  <a:off x="2108" y="1498"/>
                  <a:ext cx="1553" cy="1019"/>
                  <a:chOff x="2108" y="1498"/>
                  <a:chExt cx="1553" cy="1019"/>
                </a:xfrm>
              </p:grpSpPr>
              <p:grpSp>
                <p:nvGrpSpPr>
                  <p:cNvPr id="13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108" y="2159"/>
                    <a:ext cx="166" cy="121"/>
                    <a:chOff x="2108" y="2159"/>
                    <a:chExt cx="166" cy="121"/>
                  </a:xfrm>
                </p:grpSpPr>
                <p:sp>
                  <p:nvSpPr>
                    <p:cNvPr id="59535" name="Line 1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8" y="2159"/>
                      <a:ext cx="133" cy="10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36" name="Line 1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1" y="2176"/>
                      <a:ext cx="133" cy="10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589" y="2390"/>
                    <a:ext cx="157" cy="127"/>
                    <a:chOff x="2589" y="2390"/>
                    <a:chExt cx="157" cy="127"/>
                  </a:xfrm>
                </p:grpSpPr>
                <p:sp>
                  <p:nvSpPr>
                    <p:cNvPr id="59538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89" y="2390"/>
                      <a:ext cx="116" cy="1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39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29" y="2409"/>
                      <a:ext cx="117" cy="1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3505" y="1709"/>
                    <a:ext cx="156" cy="97"/>
                    <a:chOff x="3505" y="1709"/>
                    <a:chExt cx="156" cy="97"/>
                  </a:xfrm>
                </p:grpSpPr>
                <p:sp>
                  <p:nvSpPr>
                    <p:cNvPr id="59541" name="Line 1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45" y="1728"/>
                      <a:ext cx="116" cy="7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42" name="Line 1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05" y="1709"/>
                      <a:ext cx="116" cy="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3077" y="1498"/>
                    <a:ext cx="147" cy="89"/>
                    <a:chOff x="3077" y="1498"/>
                    <a:chExt cx="147" cy="89"/>
                  </a:xfrm>
                </p:grpSpPr>
                <p:sp>
                  <p:nvSpPr>
                    <p:cNvPr id="59544" name="Line 15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77" y="1498"/>
                      <a:ext cx="115" cy="7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45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08" y="1516"/>
                      <a:ext cx="116" cy="7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2752" y="1775"/>
                    <a:ext cx="414" cy="343"/>
                    <a:chOff x="2752" y="1775"/>
                    <a:chExt cx="414" cy="343"/>
                  </a:xfrm>
                </p:grpSpPr>
                <p:sp>
                  <p:nvSpPr>
                    <p:cNvPr id="59547" name="Arc 155"/>
                    <p:cNvSpPr>
                      <a:spLocks/>
                    </p:cNvSpPr>
                    <p:nvPr/>
                  </p:nvSpPr>
                  <p:spPr bwMode="auto">
                    <a:xfrm>
                      <a:off x="2752" y="1850"/>
                      <a:ext cx="381" cy="268"/>
                    </a:xfrm>
                    <a:custGeom>
                      <a:avLst/>
                      <a:gdLst>
                        <a:gd name="G0" fmla="+- 21600 0 0"/>
                        <a:gd name="G1" fmla="+- 12014 0 0"/>
                        <a:gd name="G2" fmla="+- 21600 0 0"/>
                        <a:gd name="T0" fmla="*/ 39903 w 39903"/>
                        <a:gd name="T1" fmla="*/ 23484 h 33614"/>
                        <a:gd name="T2" fmla="*/ 3649 w 39903"/>
                        <a:gd name="T3" fmla="*/ 0 h 33614"/>
                        <a:gd name="T4" fmla="*/ 21600 w 39903"/>
                        <a:gd name="T5" fmla="*/ 12014 h 336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9903" h="33614" fill="none" extrusionOk="0">
                          <a:moveTo>
                            <a:pt x="39902" y="23483"/>
                          </a:moveTo>
                          <a:cubicBezTo>
                            <a:pt x="35953" y="29786"/>
                            <a:pt x="29038" y="33613"/>
                            <a:pt x="21600" y="33614"/>
                          </a:cubicBezTo>
                          <a:cubicBezTo>
                            <a:pt x="9670" y="33614"/>
                            <a:pt x="0" y="23943"/>
                            <a:pt x="0" y="12014"/>
                          </a:cubicBezTo>
                          <a:cubicBezTo>
                            <a:pt x="-1" y="7736"/>
                            <a:pt x="1270" y="3555"/>
                            <a:pt x="3649" y="0"/>
                          </a:cubicBezTo>
                        </a:path>
                        <a:path w="39903" h="33614" stroke="0" extrusionOk="0">
                          <a:moveTo>
                            <a:pt x="39902" y="23483"/>
                          </a:moveTo>
                          <a:cubicBezTo>
                            <a:pt x="35953" y="29786"/>
                            <a:pt x="29038" y="33613"/>
                            <a:pt x="21600" y="33614"/>
                          </a:cubicBezTo>
                          <a:cubicBezTo>
                            <a:pt x="9670" y="33614"/>
                            <a:pt x="0" y="23943"/>
                            <a:pt x="0" y="12014"/>
                          </a:cubicBezTo>
                          <a:cubicBezTo>
                            <a:pt x="-1" y="7736"/>
                            <a:pt x="1270" y="3555"/>
                            <a:pt x="3649" y="0"/>
                          </a:cubicBezTo>
                          <a:lnTo>
                            <a:pt x="21600" y="12014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548" name="Arc 156"/>
                    <p:cNvSpPr>
                      <a:spLocks/>
                    </p:cNvSpPr>
                    <p:nvPr/>
                  </p:nvSpPr>
                  <p:spPr bwMode="auto">
                    <a:xfrm>
                      <a:off x="2786" y="1775"/>
                      <a:ext cx="380" cy="264"/>
                    </a:xfrm>
                    <a:custGeom>
                      <a:avLst/>
                      <a:gdLst>
                        <a:gd name="G0" fmla="+- 18215 0 0"/>
                        <a:gd name="G1" fmla="+- 21600 0 0"/>
                        <a:gd name="G2" fmla="+- 21600 0 0"/>
                        <a:gd name="T0" fmla="*/ 0 w 39815"/>
                        <a:gd name="T1" fmla="*/ 9990 h 33535"/>
                        <a:gd name="T2" fmla="*/ 36218 w 39815"/>
                        <a:gd name="T3" fmla="*/ 33535 h 33535"/>
                        <a:gd name="T4" fmla="*/ 18215 w 39815"/>
                        <a:gd name="T5" fmla="*/ 21600 h 335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39815" h="33535" fill="none" extrusionOk="0">
                          <a:moveTo>
                            <a:pt x="0" y="9990"/>
                          </a:moveTo>
                          <a:cubicBezTo>
                            <a:pt x="3966" y="3767"/>
                            <a:pt x="10835" y="-1"/>
                            <a:pt x="18215" y="0"/>
                          </a:cubicBezTo>
                          <a:cubicBezTo>
                            <a:pt x="30144" y="0"/>
                            <a:pt x="39815" y="9670"/>
                            <a:pt x="39815" y="21600"/>
                          </a:cubicBezTo>
                          <a:cubicBezTo>
                            <a:pt x="39815" y="25845"/>
                            <a:pt x="38563" y="29996"/>
                            <a:pt x="36218" y="33535"/>
                          </a:cubicBezTo>
                        </a:path>
                        <a:path w="39815" h="33535" stroke="0" extrusionOk="0">
                          <a:moveTo>
                            <a:pt x="0" y="9990"/>
                          </a:moveTo>
                          <a:cubicBezTo>
                            <a:pt x="3966" y="3767"/>
                            <a:pt x="10835" y="-1"/>
                            <a:pt x="18215" y="0"/>
                          </a:cubicBezTo>
                          <a:cubicBezTo>
                            <a:pt x="30144" y="0"/>
                            <a:pt x="39815" y="9670"/>
                            <a:pt x="39815" y="21600"/>
                          </a:cubicBezTo>
                          <a:cubicBezTo>
                            <a:pt x="39815" y="25845"/>
                            <a:pt x="38563" y="29996"/>
                            <a:pt x="36218" y="33535"/>
                          </a:cubicBezTo>
                          <a:lnTo>
                            <a:pt x="18215" y="21600"/>
                          </a:lnTo>
                          <a:close/>
                        </a:path>
                      </a:pathLst>
                    </a:cu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59549" name="Freeform 157"/>
              <p:cNvSpPr>
                <a:spLocks/>
              </p:cNvSpPr>
              <p:nvPr/>
            </p:nvSpPr>
            <p:spPr bwMode="auto">
              <a:xfrm>
                <a:off x="2616" y="1758"/>
                <a:ext cx="698" cy="10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7" y="723"/>
                  </a:cxn>
                  <a:cxn ang="0">
                    <a:pos x="1395" y="2070"/>
                  </a:cxn>
                </a:cxnLst>
                <a:rect l="0" t="0" r="r" b="b"/>
                <a:pathLst>
                  <a:path w="1397" h="2070">
                    <a:moveTo>
                      <a:pt x="0" y="0"/>
                    </a:moveTo>
                    <a:lnTo>
                      <a:pt x="1397" y="723"/>
                    </a:lnTo>
                    <a:lnTo>
                      <a:pt x="1395" y="20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550" name="Rectangle 158"/>
          <p:cNvSpPr>
            <a:spLocks noChangeArrowheads="1"/>
          </p:cNvSpPr>
          <p:nvPr/>
        </p:nvSpPr>
        <p:spPr bwMode="auto">
          <a:xfrm>
            <a:off x="5486400" y="4953000"/>
            <a:ext cx="335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latin typeface="Arial Narrow" pitchFamily="34" charset="0"/>
              </a:rPr>
              <a:t>User’s (</a:t>
            </a:r>
            <a:r>
              <a:rPr lang="en-US" sz="1600" b="1" dirty="0" err="1" smtClean="0">
                <a:latin typeface="Arial Narrow" pitchFamily="34" charset="0"/>
              </a:rPr>
              <a:t>pengguna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jasa</a:t>
            </a:r>
            <a:r>
              <a:rPr lang="en-US" sz="1600" b="1" dirty="0" smtClean="0">
                <a:latin typeface="Arial Narrow" pitchFamily="34" charset="0"/>
              </a:rPr>
              <a:t>)- </a:t>
            </a:r>
            <a:r>
              <a:rPr lang="en-US" sz="1600" b="1" dirty="0" err="1" smtClean="0">
                <a:latin typeface="Arial Narrow" pitchFamily="34" charset="0"/>
              </a:rPr>
              <a:t>masyarakat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luas</a:t>
            </a:r>
            <a:endParaRPr lang="en-US" sz="16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err="1" smtClean="0">
                <a:latin typeface="Arial Narrow" pitchFamily="34" charset="0"/>
              </a:rPr>
              <a:t>Nasabah</a:t>
            </a:r>
            <a:r>
              <a:rPr lang="en-US" sz="1600" b="1" i="1" dirty="0" smtClean="0">
                <a:latin typeface="Arial Narrow" pitchFamily="34" charset="0"/>
              </a:rPr>
              <a:t>/  </a:t>
            </a:r>
            <a:r>
              <a:rPr lang="en-US" sz="1600" b="1" i="1" dirty="0" err="1" smtClean="0">
                <a:latin typeface="Arial Narrow" pitchFamily="34" charset="0"/>
              </a:rPr>
              <a:t>klien</a:t>
            </a:r>
            <a:endParaRPr lang="en-US" sz="1600" b="1" i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 i="1" dirty="0">
              <a:latin typeface="Arial Narrow" pitchFamily="34" charset="0"/>
            </a:endParaRPr>
          </a:p>
        </p:txBody>
      </p:sp>
      <p:sp>
        <p:nvSpPr>
          <p:cNvPr id="59551" name="Rectangle 159"/>
          <p:cNvSpPr>
            <a:spLocks noChangeArrowheads="1"/>
          </p:cNvSpPr>
          <p:nvPr/>
        </p:nvSpPr>
        <p:spPr bwMode="auto">
          <a:xfrm>
            <a:off x="838200" y="4876800"/>
            <a:ext cx="396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err="1">
                <a:latin typeface="Arial Narrow" pitchFamily="34" charset="0"/>
              </a:rPr>
              <a:t>Sistem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Manajemen</a:t>
            </a:r>
            <a:endParaRPr lang="en-US" sz="1600" b="1" dirty="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err="1">
                <a:latin typeface="Arial Narrow" pitchFamily="34" charset="0"/>
              </a:rPr>
              <a:t>Staf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Pendukung</a:t>
            </a:r>
            <a:endParaRPr lang="en-US" sz="1600" b="1" dirty="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err="1">
                <a:latin typeface="Arial Narrow" pitchFamily="34" charset="0"/>
              </a:rPr>
              <a:t>Keuangan</a:t>
            </a:r>
            <a:endParaRPr lang="en-US" sz="1600" b="1" dirty="0">
              <a:latin typeface="Arial Narrow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err="1">
                <a:latin typeface="Arial Narrow" pitchFamily="34" charset="0"/>
              </a:rPr>
              <a:t>Fasilitas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Fisik</a:t>
            </a:r>
            <a:r>
              <a:rPr lang="en-US" sz="1600" b="1" dirty="0">
                <a:latin typeface="Arial Narrow" pitchFamily="34" charset="0"/>
              </a:rPr>
              <a:t> (</a:t>
            </a:r>
            <a:r>
              <a:rPr lang="en-US" sz="1600" b="1" dirty="0" err="1">
                <a:latin typeface="Arial Narrow" pitchFamily="34" charset="0"/>
              </a:rPr>
              <a:t>gedung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err="1">
                <a:latin typeface="Arial Narrow" pitchFamily="34" charset="0"/>
              </a:rPr>
              <a:t>laboratorium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err="1">
                <a:latin typeface="Arial Narrow" pitchFamily="34" charset="0"/>
              </a:rPr>
              <a:t>dsb</a:t>
            </a:r>
            <a:r>
              <a:rPr lang="en-US" sz="1600" b="1" dirty="0">
                <a:latin typeface="Arial Narrow" pitchFamily="34" charset="0"/>
              </a:rPr>
              <a:t>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latin typeface="Arial Narrow" pitchFamily="34" charset="0"/>
              </a:rPr>
              <a:t>Data </a:t>
            </a:r>
            <a:r>
              <a:rPr lang="en-US" sz="1600" b="1" dirty="0" err="1">
                <a:latin typeface="Arial Narrow" pitchFamily="34" charset="0"/>
              </a:rPr>
              <a:t>dan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Informasi</a:t>
            </a:r>
            <a:endParaRPr lang="en-US" sz="1600" b="1" dirty="0">
              <a:latin typeface="Arial Narrow" pitchFamily="34" charset="0"/>
            </a:endParaRPr>
          </a:p>
        </p:txBody>
      </p:sp>
      <p:grpSp>
        <p:nvGrpSpPr>
          <p:cNvPr id="18" name="Group 160"/>
          <p:cNvGrpSpPr>
            <a:grpSpLocks/>
          </p:cNvGrpSpPr>
          <p:nvPr/>
        </p:nvGrpSpPr>
        <p:grpSpPr bwMode="auto">
          <a:xfrm>
            <a:off x="685800" y="1600200"/>
            <a:ext cx="7924800" cy="5029200"/>
            <a:chOff x="432" y="1008"/>
            <a:chExt cx="4992" cy="3168"/>
          </a:xfrm>
        </p:grpSpPr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3216" y="1008"/>
              <a:ext cx="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54" name="Line 162"/>
            <p:cNvSpPr>
              <a:spLocks noChangeShapeType="1"/>
            </p:cNvSpPr>
            <p:nvPr/>
          </p:nvSpPr>
          <p:spPr bwMode="auto">
            <a:xfrm>
              <a:off x="432" y="3024"/>
              <a:ext cx="49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550" grpId="0" autoUpdateAnimBg="0"/>
      <p:bldP spid="595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533400"/>
            <a:ext cx="5257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609600"/>
            <a:ext cx="6096000" cy="95885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SELAMAT BELAJAR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Pengui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0" y="1752600"/>
            <a:ext cx="6032500" cy="452437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24200" y="4724400"/>
            <a:ext cx="3200400" cy="6858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MACAM ALAT UJI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81200"/>
            <a:ext cx="4038600" cy="2590800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UJI HUBUNGAN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UJI BEDA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UJI PREDIKSI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3400" y="1600200"/>
            <a:ext cx="361299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BF7F-5671-44F2-A948-B1F1E8E7C0F5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1019175" y="381000"/>
            <a:ext cx="7515225" cy="56959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5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381000"/>
            <a:ext cx="4319588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UJI STATISTIK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2164" name="Picture 4" descr="swot_weaknesses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19400"/>
            <a:ext cx="1098550" cy="885825"/>
          </a:xfrm>
          <a:noFill/>
        </p:spPr>
      </p:pic>
      <p:pic>
        <p:nvPicPr>
          <p:cNvPr id="92166" name="Picture 6" descr="swot_strengths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403350"/>
            <a:ext cx="1295400" cy="892175"/>
          </a:xfrm>
          <a:noFill/>
        </p:spPr>
      </p:pic>
      <p:pic>
        <p:nvPicPr>
          <p:cNvPr id="92167" name="Picture 7" descr="swot_opps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343400"/>
            <a:ext cx="1411288" cy="1004888"/>
          </a:xfrm>
          <a:noFill/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756025" y="2003425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2994025" y="1470025"/>
            <a:ext cx="464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JI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Hubungan</a:t>
            </a:r>
            <a:endParaRPr lang="en-US" sz="2400" i="1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menguji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variabel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048000" y="4343400"/>
            <a:ext cx="5638800" cy="194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325" indent="60325" hangingPunct="1">
              <a:lnSpc>
                <a:spcPct val="98000"/>
              </a:lnSpc>
              <a:spcBef>
                <a:spcPts val="638"/>
              </a:spcBef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Uji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Prediksi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</a:p>
          <a:p>
            <a:pPr marL="60325" indent="60325" hangingPunct="1">
              <a:lnSpc>
                <a:spcPct val="98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sz="2000" dirty="0" smtClean="0">
                <a:solidFill>
                  <a:schemeClr val="bg1"/>
                </a:solidFill>
                <a:cs typeface="+mn-ea" charset="0"/>
              </a:rPr>
              <a:t>Analisis regresi sederhana</a:t>
            </a:r>
          </a:p>
          <a:p>
            <a:pPr marL="60325" indent="60325" hangingPunct="1">
              <a:lnSpc>
                <a:spcPct val="97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id-ID" sz="2000" dirty="0" smtClean="0">
                <a:solidFill>
                  <a:schemeClr val="bg1"/>
                </a:solidFill>
                <a:cs typeface="+mn-ea" charset="0"/>
              </a:rPr>
              <a:t>Hubungan korelasi dengan regresi</a:t>
            </a:r>
          </a:p>
          <a:p>
            <a:pPr eaLnBrk="0" hangingPunct="0"/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819400" y="2743200"/>
            <a:ext cx="5562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Uji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Beda </a:t>
            </a:r>
            <a:r>
              <a:rPr lang="id-ID" sz="2400" dirty="0" smtClean="0">
                <a:solidFill>
                  <a:schemeClr val="bg1"/>
                </a:solidFill>
                <a:cs typeface="+mn-ea" charset="0"/>
              </a:rPr>
              <a:t>Untuk menguji apakah terdapat perbedaan yang signifikan diantara kelompok-kelompok yang diuji</a:t>
            </a:r>
          </a:p>
          <a:p>
            <a:pPr eaLnBrk="0" hangingPunct="0"/>
            <a:endParaRPr lang="en-US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92163" grpId="0"/>
      <p:bldP spid="92169" grpId="0"/>
      <p:bldP spid="92170" grpId="0"/>
      <p:bldP spid="92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42F5-9957-4E49-A047-8DCE38C44533}" type="slidenum">
              <a:rPr lang="en-US"/>
              <a:pPr/>
              <a:t>4</a:t>
            </a:fld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572000" y="1143000"/>
            <a:ext cx="3727450" cy="2362200"/>
          </a:xfrm>
          <a:prstGeom prst="rect">
            <a:avLst/>
          </a:prstGeom>
          <a:solidFill>
            <a:srgbClr val="FFCC00"/>
          </a:solidFill>
          <a:ln w="9525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KORELASI</a:t>
            </a:r>
          </a:p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TATA JENJANG</a:t>
            </a:r>
            <a:endParaRPr lang="en-GB" sz="2800" b="1" dirty="0">
              <a:solidFill>
                <a:srgbClr val="400000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73113" y="1143000"/>
            <a:ext cx="3798887" cy="236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KORELASI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PRODUCT MOMENT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73113" y="3505200"/>
            <a:ext cx="3798887" cy="2438400"/>
          </a:xfrm>
          <a:prstGeom prst="rect">
            <a:avLst/>
          </a:prstGeom>
          <a:solidFill>
            <a:srgbClr val="CCFF99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KORELASI </a:t>
            </a:r>
          </a:p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PARSIAL</a:t>
            </a:r>
            <a:endParaRPr lang="en-GB" sz="2800" b="1" dirty="0">
              <a:solidFill>
                <a:srgbClr val="400000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572000" y="3505200"/>
            <a:ext cx="3733800" cy="2438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KORELASI</a:t>
            </a:r>
          </a:p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GANDA</a:t>
            </a:r>
            <a:endParaRPr lang="en-GB" sz="2800" b="1" dirty="0">
              <a:solidFill>
                <a:srgbClr val="400000"/>
              </a:solidFill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MACAM ALAT UJI HUBUNGAN</a:t>
            </a:r>
            <a:endParaRPr lang="en-GB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 autoUpdateAnimBg="0"/>
      <p:bldP spid="94211" grpId="0" animBg="1" autoUpdateAnimBg="0"/>
      <p:bldP spid="94212" grpId="0" animBg="1" autoUpdateAnimBg="0"/>
      <p:bldP spid="94213" grpId="0" animBg="1" autoUpdateAnimBg="0"/>
      <p:bldP spid="94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42F5-9957-4E49-A047-8DCE38C44533}" type="slidenum">
              <a:rPr lang="en-US"/>
              <a:pPr/>
              <a:t>5</a:t>
            </a:fld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572000" y="1143000"/>
            <a:ext cx="3727450" cy="2362200"/>
          </a:xfrm>
          <a:prstGeom prst="rect">
            <a:avLst/>
          </a:prstGeom>
          <a:solidFill>
            <a:srgbClr val="FFCC00"/>
          </a:solidFill>
          <a:ln w="9525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d-ID" sz="2400" b="1" dirty="0" smtClean="0">
                <a:solidFill>
                  <a:srgbClr val="000000"/>
                </a:solidFill>
                <a:cs typeface="+mn-ea" charset="0"/>
              </a:rPr>
              <a:t>ANALISIS VARIANS </a:t>
            </a:r>
            <a:endParaRPr lang="en-US" sz="2400" b="1" dirty="0" smtClean="0">
              <a:solidFill>
                <a:srgbClr val="000000"/>
              </a:solidFill>
              <a:cs typeface="+mn-ea" charset="0"/>
            </a:endParaRPr>
          </a:p>
          <a:p>
            <a:pPr algn="ctr"/>
            <a:r>
              <a:rPr lang="id-ID" sz="2400" b="1" dirty="0" smtClean="0">
                <a:solidFill>
                  <a:srgbClr val="000000"/>
                </a:solidFill>
                <a:cs typeface="+mn-ea" charset="0"/>
              </a:rPr>
              <a:t>(ANOVA</a:t>
            </a:r>
            <a:r>
              <a:rPr lang="id-ID" sz="2800" b="1" dirty="0" smtClean="0">
                <a:solidFill>
                  <a:srgbClr val="000000"/>
                </a:solidFill>
                <a:cs typeface="+mn-ea" charset="0"/>
              </a:rPr>
              <a:t>)</a:t>
            </a:r>
            <a:r>
              <a:rPr lang="ar-SA" sz="2800" b="1" dirty="0" smtClean="0">
                <a:solidFill>
                  <a:srgbClr val="000000"/>
                </a:solidFill>
                <a:cs typeface="Arial" charset="0"/>
              </a:rPr>
              <a:t>‏</a:t>
            </a:r>
            <a:endParaRPr lang="id-ID" sz="2800" b="1" dirty="0" smtClean="0">
              <a:solidFill>
                <a:srgbClr val="000000"/>
              </a:solidFill>
              <a:cs typeface="+mn-ea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73113" y="1143000"/>
            <a:ext cx="3798887" cy="2362200"/>
          </a:xfrm>
          <a:prstGeom prst="rect">
            <a:avLst/>
          </a:prstGeom>
          <a:solidFill>
            <a:srgbClr val="00B050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T-test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667000" y="3505200"/>
            <a:ext cx="3798887" cy="2438400"/>
          </a:xfrm>
          <a:prstGeom prst="rect">
            <a:avLst/>
          </a:prstGeom>
          <a:solidFill>
            <a:srgbClr val="CCFF99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CHI KUADRAT</a:t>
            </a:r>
          </a:p>
          <a:p>
            <a:pPr algn="ctr"/>
            <a:r>
              <a:rPr lang="en-GB" sz="2800" b="1" dirty="0" smtClean="0">
                <a:solidFill>
                  <a:srgbClr val="400000"/>
                </a:solidFill>
              </a:rPr>
              <a:t>(CHI SQUARE)</a:t>
            </a:r>
            <a:endParaRPr lang="en-GB" sz="2800" b="1" dirty="0">
              <a:solidFill>
                <a:srgbClr val="400000"/>
              </a:solidFill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MACAM ALAT UJI BEDA</a:t>
            </a:r>
            <a:endParaRPr lang="en-GB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 autoUpdateAnimBg="0"/>
      <p:bldP spid="94211" grpId="0" animBg="1" autoUpdateAnimBg="0"/>
      <p:bldP spid="94212" grpId="0" animBg="1" autoUpdateAnimBg="0"/>
      <p:bldP spid="942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42F5-9957-4E49-A047-8DCE38C44533}" type="slidenum">
              <a:rPr lang="en-US"/>
              <a:pPr/>
              <a:t>6</a:t>
            </a:fld>
            <a:endParaRPr lang="en-US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648200" y="2971800"/>
            <a:ext cx="3727450" cy="2362200"/>
          </a:xfrm>
          <a:prstGeom prst="rect">
            <a:avLst/>
          </a:prstGeom>
          <a:solidFill>
            <a:srgbClr val="00B0F0"/>
          </a:solidFill>
          <a:ln w="9525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HUBUNGAN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ANTARA KORELASI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DAN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cs typeface="Arial" charset="0"/>
              </a:rPr>
              <a:t>REGRESI </a:t>
            </a:r>
            <a:r>
              <a:rPr lang="ar-SA" sz="2800" b="1" dirty="0" smtClean="0">
                <a:solidFill>
                  <a:srgbClr val="000000"/>
                </a:solidFill>
                <a:cs typeface="Arial" charset="0"/>
              </a:rPr>
              <a:t>‏</a:t>
            </a:r>
            <a:endParaRPr lang="id-ID" sz="2800" b="1" dirty="0" smtClean="0">
              <a:solidFill>
                <a:srgbClr val="000000"/>
              </a:solidFill>
              <a:cs typeface="+mn-ea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838200" y="1981200"/>
            <a:ext cx="3798887" cy="2362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ANALISIS REGRESI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SEDERHANA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MACAM ALAT UJI PREDIKSI</a:t>
            </a:r>
            <a:endParaRPr lang="en-GB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 autoUpdateAnimBg="0"/>
      <p:bldP spid="94211" grpId="0" animBg="1" autoUpdateAnimBg="0"/>
      <p:bldP spid="942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5486400" cy="609600"/>
          </a:xfrm>
        </p:spPr>
        <p:txBody>
          <a:bodyPr/>
          <a:lstStyle/>
          <a:p>
            <a:r>
              <a:rPr lang="en-US" dirty="0" smtClean="0"/>
              <a:t>KORELASI PRODUCT MOMENT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D594-F00F-46EF-8734-0810E9D470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KORELASI TATA JENJANG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KORELASI PARSIAL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E61DE-324B-4B03-85D0-4CDF4C74F18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232</Words>
  <Application>Microsoft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Clip</vt:lpstr>
      <vt:lpstr>Slide 1</vt:lpstr>
      <vt:lpstr>MACAM ALAT UJI</vt:lpstr>
      <vt:lpstr>UJI STATISTIK</vt:lpstr>
      <vt:lpstr>Slide 4</vt:lpstr>
      <vt:lpstr>Slide 5</vt:lpstr>
      <vt:lpstr>Slide 6</vt:lpstr>
      <vt:lpstr>KORELASI PRODUCT MOMENT</vt:lpstr>
      <vt:lpstr>KORELASI TATA JENJANG</vt:lpstr>
      <vt:lpstr>KORELASI PARSIAL</vt:lpstr>
      <vt:lpstr>KORELASI GANDA</vt:lpstr>
      <vt:lpstr>T-TEST</vt:lpstr>
      <vt:lpstr>ANALISIS VARIANS (ANOVA)</vt:lpstr>
      <vt:lpstr>CHI KUADRAT (CHI SQUARE)</vt:lpstr>
      <vt:lpstr>ANALISIS REGRESI SEDERHANA</vt:lpstr>
      <vt:lpstr>HUBUNGAN  ANTARA KORELASI DAN REGRESI </vt:lpstr>
      <vt:lpstr>Contoh  Penelitian dg keyword evaluasi  </vt:lpstr>
      <vt:lpstr>Sumber Data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Penyusunan SEh-MU</dc:title>
  <dc:subject>Manahemen University</dc:subject>
  <dc:creator>CI Sutrisno</dc:creator>
  <cp:keywords>Inovasi belajar</cp:keywords>
  <cp:lastModifiedBy>UJM APMD</cp:lastModifiedBy>
  <cp:revision>112</cp:revision>
  <dcterms:created xsi:type="dcterms:W3CDTF">2007-09-02T01:47:06Z</dcterms:created>
  <dcterms:modified xsi:type="dcterms:W3CDTF">2013-03-22T14:08:30Z</dcterms:modified>
  <cp:category>Hibah Pengajaran</cp:category>
</cp:coreProperties>
</file>