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1AB885-E56A-458A-8749-F1F3F510DF25}" type="datetimeFigureOut">
              <a:rPr lang="en-US" smtClean="0"/>
              <a:pPr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709D29-1C1F-4AEB-87FF-F9FB09BE0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807720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H. </a:t>
            </a:r>
            <a:r>
              <a:rPr lang="en-US" dirty="0" err="1" smtClean="0"/>
              <a:t>Lasswell</a:t>
            </a:r>
            <a:r>
              <a:rPr lang="en-US" dirty="0" smtClean="0"/>
              <a:t> &amp; Charles Wright </a:t>
            </a:r>
            <a:r>
              <a:rPr lang="en-US" dirty="0" err="1" smtClean="0"/>
              <a:t>menyampaikan</a:t>
            </a:r>
            <a:r>
              <a:rPr lang="en-US" dirty="0" smtClean="0"/>
              <a:t> 4 </a:t>
            </a:r>
            <a:r>
              <a:rPr lang="en-US" dirty="0" err="1" smtClean="0"/>
              <a:t>fungsi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Pengawasan</a:t>
            </a:r>
            <a:r>
              <a:rPr lang="en-US" dirty="0" smtClean="0"/>
              <a:t> (surveillance):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Korelasi</a:t>
            </a:r>
            <a:r>
              <a:rPr lang="en-US" dirty="0" smtClean="0"/>
              <a:t> (correlation): media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ingkungan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3.Penyampaian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(transmission of Social Heritage):  media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4.  </a:t>
            </a:r>
            <a:r>
              <a:rPr lang="en-US" dirty="0" err="1" smtClean="0"/>
              <a:t>Hiburan</a:t>
            </a:r>
            <a:r>
              <a:rPr lang="en-US" dirty="0" smtClean="0"/>
              <a:t> (entertain)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pemantau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i="1" dirty="0" smtClean="0"/>
              <a:t>The Watch Dog)</a:t>
            </a:r>
          </a:p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85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Maknanya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konstitusional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bahan-bahan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dipublikasikan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menyebarluaskan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cetak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penyiaran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campur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perlakuan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sensor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/>
              <a:t>pers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memunculkan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cerdas</a:t>
            </a:r>
            <a:r>
              <a:rPr lang="en-US" sz="2400" dirty="0"/>
              <a:t>, </a:t>
            </a:r>
            <a:r>
              <a:rPr lang="en-US" sz="2400" dirty="0" err="1"/>
              <a:t>bijaksana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.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pers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mekanisme</a:t>
            </a:r>
            <a:r>
              <a:rPr lang="en-US" sz="2400" dirty="0"/>
              <a:t> check and balance,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,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47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(</a:t>
            </a:r>
            <a:r>
              <a:rPr lang="en-US" sz="2800" dirty="0" err="1" smtClean="0"/>
              <a:t>Hikmat</a:t>
            </a:r>
            <a:r>
              <a:rPr lang="en-US" sz="2800" dirty="0" smtClean="0"/>
              <a:t> &amp; </a:t>
            </a:r>
            <a:r>
              <a:rPr lang="en-US" sz="2800" dirty="0" err="1" smtClean="0"/>
              <a:t>Kusuma</a:t>
            </a:r>
            <a:r>
              <a:rPr lang="en-US" sz="2800" dirty="0" smtClean="0"/>
              <a:t> </a:t>
            </a:r>
            <a:r>
              <a:rPr lang="en-US" sz="2800" dirty="0" err="1" smtClean="0"/>
              <a:t>Kusumaningrat</a:t>
            </a:r>
            <a:r>
              <a:rPr lang="en-US" sz="2800" dirty="0" smtClean="0"/>
              <a:t>: 2005)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informatif</a:t>
            </a:r>
            <a:r>
              <a:rPr lang="en-US" dirty="0" smtClean="0"/>
              <a:t>: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i="1" dirty="0" smtClean="0"/>
              <a:t>the watch dog,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diinformasikan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. </a:t>
            </a:r>
            <a:r>
              <a:rPr lang="en-US" i="1" dirty="0" smtClean="0"/>
              <a:t>  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interpretatif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direktif</a:t>
            </a:r>
            <a:r>
              <a:rPr lang="en-US" dirty="0" smtClean="0"/>
              <a:t>: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 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ledakan</a:t>
            </a:r>
            <a:r>
              <a:rPr lang="en-US" dirty="0" smtClean="0"/>
              <a:t> gas LPG.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menghibur</a:t>
            </a:r>
            <a:r>
              <a:rPr lang="en-US" dirty="0" smtClean="0"/>
              <a:t>,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menghibur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regeneratif</a:t>
            </a:r>
            <a:r>
              <a:rPr lang="en-US" dirty="0" smtClean="0"/>
              <a:t>:  </a:t>
            </a:r>
            <a:r>
              <a:rPr lang="en-US" dirty="0" err="1" smtClean="0"/>
              <a:t>menceritakan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r>
              <a:rPr lang="en-US" dirty="0" smtClean="0"/>
              <a:t> yang </a:t>
            </a:r>
            <a:r>
              <a:rPr lang="en-US" dirty="0" err="1" smtClean="0"/>
              <a:t>diceritakan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pengawalan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opininya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kritikan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iklan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297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Fungsi Media</vt:lpstr>
      <vt:lpstr>Mengapa perlu adanya pers?</vt:lpstr>
      <vt:lpstr>Kebebasan Pers</vt:lpstr>
      <vt:lpstr>Fungsi pers (Hikmat &amp; Kusuma Kusumaningrat: 2005)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Media</dc:title>
  <dc:creator>FADJARINI</dc:creator>
  <cp:lastModifiedBy>BU FAJAR</cp:lastModifiedBy>
  <cp:revision>15</cp:revision>
  <dcterms:created xsi:type="dcterms:W3CDTF">2011-10-03T01:31:39Z</dcterms:created>
  <dcterms:modified xsi:type="dcterms:W3CDTF">2019-02-26T14:49:16Z</dcterms:modified>
</cp:coreProperties>
</file>