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316833-BD51-4F53-B73F-357C61B8C360}" type="datetimeFigureOut">
              <a:rPr lang="en-US" smtClean="0"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D64EA2D-A0B3-4DF6-9F08-676903272F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153400" cy="1673352"/>
          </a:xfrm>
        </p:spPr>
        <p:txBody>
          <a:bodyPr>
            <a:normAutofit/>
          </a:bodyPr>
          <a:lstStyle/>
          <a:p>
            <a:r>
              <a:rPr lang="en-US" sz="3200" dirty="0"/>
              <a:t>PROSEDUR PENELITIAN KUALITATIF</a:t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7426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</a:t>
            </a:r>
            <a:r>
              <a:rPr lang="en-US" sz="4800" dirty="0" err="1" smtClean="0"/>
              <a:t>Pemunculan</a:t>
            </a:r>
            <a:r>
              <a:rPr lang="en-US" sz="4800" dirty="0" smtClean="0"/>
              <a:t> </a:t>
            </a:r>
            <a:r>
              <a:rPr lang="en-US" sz="4800" dirty="0" err="1" smtClean="0"/>
              <a:t>Teori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induktif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 smtClean="0"/>
              <a:t>ditemui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3457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7. </a:t>
            </a:r>
            <a:r>
              <a:rPr lang="en-US" sz="4800" dirty="0" err="1" smtClean="0"/>
              <a:t>Pelaporan</a:t>
            </a:r>
            <a:r>
              <a:rPr lang="en-US" sz="4800" dirty="0" smtClean="0"/>
              <a:t> </a:t>
            </a:r>
            <a:r>
              <a:rPr lang="en-US" sz="4800" dirty="0" err="1" smtClean="0"/>
              <a:t>Hasil</a:t>
            </a:r>
            <a:r>
              <a:rPr lang="en-US" sz="4800" dirty="0" smtClean="0"/>
              <a:t> </a:t>
            </a:r>
            <a:r>
              <a:rPr lang="en-US" sz="4800" dirty="0" err="1" smtClean="0"/>
              <a:t>Penelitian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  </a:t>
            </a:r>
            <a:r>
              <a:rPr lang="en-US" dirty="0" err="1"/>
              <a:t>kelengkapan</a:t>
            </a:r>
            <a:r>
              <a:rPr lang="en-US" dirty="0"/>
              <a:t>  proses  </a:t>
            </a:r>
            <a:r>
              <a:rPr lang="en-US" dirty="0" err="1"/>
              <a:t>penelitian</a:t>
            </a:r>
            <a:r>
              <a:rPr lang="en-US" dirty="0"/>
              <a:t>  yang  </a:t>
            </a:r>
            <a:r>
              <a:rPr lang="en-US" dirty="0" err="1"/>
              <a:t>harus</a:t>
            </a:r>
            <a:r>
              <a:rPr lang="en-US" dirty="0"/>
              <a:t>  </a:t>
            </a:r>
            <a:r>
              <a:rPr lang="en-US" dirty="0" smtClean="0"/>
              <a:t>        </a:t>
            </a:r>
            <a:r>
              <a:rPr lang="en-US" dirty="0" err="1" smtClean="0"/>
              <a:t>dipenuhi</a:t>
            </a:r>
            <a:r>
              <a:rPr lang="en-US" dirty="0"/>
              <a:t>  </a:t>
            </a:r>
            <a:r>
              <a:rPr lang="en-US" dirty="0" err="1"/>
              <a:t>oleh</a:t>
            </a:r>
            <a:r>
              <a:rPr lang="en-US" dirty="0"/>
              <a:t> 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merealisasi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dikomunikasikan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peneliti</a:t>
            </a:r>
            <a:endParaRPr lang="en-US" dirty="0"/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357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/>
          <a:lstStyle/>
          <a:p>
            <a:pPr marL="118872" indent="0" algn="ctr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didesain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longgar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berpeluang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direncanakan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4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5105400"/>
          </a:xfrm>
        </p:spPr>
        <p:txBody>
          <a:bodyPr>
            <a:normAutofit/>
          </a:bodyPr>
          <a:lstStyle/>
          <a:p>
            <a:pPr marL="118872" lvl="0" indent="0">
              <a:buNone/>
            </a:pPr>
            <a:r>
              <a:rPr lang="en-US" sz="2300" b="1" dirty="0" smtClean="0"/>
              <a:t>A. </a:t>
            </a:r>
            <a:r>
              <a:rPr lang="en-US" sz="2300" b="1" dirty="0" err="1" smtClean="0"/>
              <a:t>Tahap</a:t>
            </a:r>
            <a:r>
              <a:rPr lang="en-US" sz="2300" b="1" dirty="0" smtClean="0"/>
              <a:t> </a:t>
            </a:r>
            <a:r>
              <a:rPr lang="en-US" sz="2300" b="1" dirty="0" err="1"/>
              <a:t>deskripsi</a:t>
            </a:r>
            <a:r>
              <a:rPr lang="en-US" sz="2300" dirty="0"/>
              <a:t> </a:t>
            </a:r>
            <a:r>
              <a:rPr lang="en-US" sz="2300" dirty="0" err="1"/>
              <a:t>atau</a:t>
            </a:r>
            <a:r>
              <a:rPr lang="en-US" sz="2300" dirty="0"/>
              <a:t>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orientasi</a:t>
            </a:r>
            <a:r>
              <a:rPr lang="en-US" sz="2300" dirty="0"/>
              <a:t>. </a:t>
            </a:r>
            <a:endParaRPr lang="en-US" sz="2300" dirty="0" smtClean="0"/>
          </a:p>
          <a:p>
            <a:pPr lvl="0">
              <a:buFont typeface="Wingdings" pitchFamily="2" charset="2"/>
              <a:buChar char="§"/>
            </a:pPr>
            <a:r>
              <a:rPr lang="en-US" sz="2300" dirty="0" err="1" smtClean="0"/>
              <a:t>Pada</a:t>
            </a:r>
            <a:r>
              <a:rPr lang="en-US" sz="2300" dirty="0" smtClean="0"/>
              <a:t>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ini</a:t>
            </a:r>
            <a:r>
              <a:rPr lang="en-US" sz="2300" dirty="0"/>
              <a:t>, </a:t>
            </a:r>
            <a:r>
              <a:rPr lang="en-US" sz="2300" dirty="0" err="1"/>
              <a:t>peneliti</a:t>
            </a:r>
            <a:r>
              <a:rPr lang="en-US" sz="2300" dirty="0"/>
              <a:t> </a:t>
            </a:r>
            <a:r>
              <a:rPr lang="en-US" sz="2300" dirty="0" err="1"/>
              <a:t>mendeskripsikan</a:t>
            </a:r>
            <a:r>
              <a:rPr lang="en-US" sz="2300" dirty="0"/>
              <a:t> </a:t>
            </a:r>
            <a:r>
              <a:rPr lang="en-US" sz="2300" dirty="0" err="1"/>
              <a:t>apa</a:t>
            </a:r>
            <a:r>
              <a:rPr lang="en-US" sz="2300" dirty="0"/>
              <a:t>  yang </a:t>
            </a:r>
            <a:r>
              <a:rPr lang="en-US" sz="2300" dirty="0" err="1"/>
              <a:t>dilihat</a:t>
            </a:r>
            <a:r>
              <a:rPr lang="en-US" sz="2300" dirty="0"/>
              <a:t>, </a:t>
            </a:r>
            <a:r>
              <a:rPr lang="en-US" sz="2300" dirty="0" err="1"/>
              <a:t>didengar</a:t>
            </a:r>
            <a:r>
              <a:rPr lang="en-US" sz="2300" dirty="0"/>
              <a:t>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dirasakan</a:t>
            </a:r>
            <a:r>
              <a:rPr lang="en-US" sz="2300" dirty="0"/>
              <a:t>. </a:t>
            </a:r>
            <a:endParaRPr lang="en-US" sz="2300" dirty="0" smtClean="0"/>
          </a:p>
          <a:p>
            <a:pPr lvl="0">
              <a:buFont typeface="Wingdings" pitchFamily="2" charset="2"/>
              <a:buChar char="§"/>
            </a:pPr>
            <a:r>
              <a:rPr lang="en-US" sz="2300" dirty="0" err="1" smtClean="0"/>
              <a:t>Peneliti</a:t>
            </a:r>
            <a:r>
              <a:rPr lang="en-US" sz="2300" dirty="0" smtClean="0"/>
              <a:t> </a:t>
            </a:r>
            <a:r>
              <a:rPr lang="en-US" sz="2300" dirty="0" err="1"/>
              <a:t>baru</a:t>
            </a:r>
            <a:r>
              <a:rPr lang="en-US" sz="2300" dirty="0"/>
              <a:t> </a:t>
            </a:r>
            <a:r>
              <a:rPr lang="en-US" sz="2300" dirty="0" err="1"/>
              <a:t>mendata</a:t>
            </a:r>
            <a:r>
              <a:rPr lang="en-US" sz="2300" dirty="0"/>
              <a:t> </a:t>
            </a:r>
            <a:r>
              <a:rPr lang="en-US" sz="2300" dirty="0" err="1"/>
              <a:t>sepintas</a:t>
            </a:r>
            <a:r>
              <a:rPr lang="en-US" sz="2300" dirty="0"/>
              <a:t> </a:t>
            </a:r>
            <a:r>
              <a:rPr lang="en-US" sz="2300" dirty="0" err="1"/>
              <a:t>tentang</a:t>
            </a:r>
            <a:r>
              <a:rPr lang="en-US" sz="2300" dirty="0"/>
              <a:t> </a:t>
            </a:r>
            <a:r>
              <a:rPr lang="en-US" sz="2300" dirty="0" err="1"/>
              <a:t>informasi</a:t>
            </a:r>
            <a:r>
              <a:rPr lang="en-US" sz="2300" dirty="0"/>
              <a:t> yang </a:t>
            </a:r>
            <a:r>
              <a:rPr lang="en-US" sz="2300" dirty="0" err="1" smtClean="0"/>
              <a:t>diperolehnya</a:t>
            </a:r>
            <a:r>
              <a:rPr lang="en-US" sz="2300" dirty="0" smtClean="0"/>
              <a:t>.</a:t>
            </a:r>
          </a:p>
          <a:p>
            <a:pPr marL="118872" lvl="0" indent="0">
              <a:buNone/>
            </a:pPr>
            <a:r>
              <a:rPr lang="en-US" sz="2300" b="1" dirty="0" smtClean="0"/>
              <a:t>B. </a:t>
            </a:r>
            <a:r>
              <a:rPr lang="en-US" sz="2300" b="1" dirty="0" err="1" smtClean="0"/>
              <a:t>Tahap</a:t>
            </a:r>
            <a:r>
              <a:rPr lang="en-US" sz="2300" b="1" dirty="0" smtClean="0"/>
              <a:t> </a:t>
            </a:r>
            <a:r>
              <a:rPr lang="en-US" sz="2300" b="1" dirty="0" err="1"/>
              <a:t>reduksi</a:t>
            </a:r>
            <a:r>
              <a:rPr lang="en-US" sz="2300" b="1" dirty="0"/>
              <a:t>.</a:t>
            </a:r>
            <a:r>
              <a:rPr lang="en-US" sz="2300" dirty="0"/>
              <a:t> </a:t>
            </a:r>
            <a:endParaRPr lang="en-US" sz="2300" dirty="0" smtClean="0"/>
          </a:p>
          <a:p>
            <a:pPr lvl="0">
              <a:buFont typeface="Wingdings" pitchFamily="2" charset="2"/>
              <a:buChar char="§"/>
            </a:pPr>
            <a:r>
              <a:rPr lang="en-US" sz="2300" dirty="0" err="1" smtClean="0"/>
              <a:t>Pada</a:t>
            </a:r>
            <a:r>
              <a:rPr lang="en-US" sz="2300" dirty="0" smtClean="0"/>
              <a:t>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ini</a:t>
            </a:r>
            <a:r>
              <a:rPr lang="en-US" sz="2300" dirty="0"/>
              <a:t>, </a:t>
            </a:r>
            <a:r>
              <a:rPr lang="en-US" sz="2300" dirty="0" err="1"/>
              <a:t>peneliti</a:t>
            </a:r>
            <a:r>
              <a:rPr lang="en-US" sz="2300" dirty="0"/>
              <a:t> </a:t>
            </a:r>
            <a:r>
              <a:rPr lang="en-US" sz="2300" dirty="0" err="1"/>
              <a:t>mereduksi</a:t>
            </a:r>
            <a:r>
              <a:rPr lang="en-US" sz="2300" dirty="0"/>
              <a:t> </a:t>
            </a:r>
            <a:r>
              <a:rPr lang="en-US" sz="2300" dirty="0" err="1"/>
              <a:t>segala</a:t>
            </a:r>
            <a:r>
              <a:rPr lang="en-US" sz="2300" dirty="0"/>
              <a:t> </a:t>
            </a:r>
            <a:r>
              <a:rPr lang="en-US" sz="2300" dirty="0" err="1"/>
              <a:t>informasi</a:t>
            </a:r>
            <a:r>
              <a:rPr lang="en-US" sz="2300" dirty="0"/>
              <a:t> yang </a:t>
            </a:r>
            <a:r>
              <a:rPr lang="en-US" sz="2300" dirty="0" err="1"/>
              <a:t>diperoleh</a:t>
            </a:r>
            <a:r>
              <a:rPr lang="en-US" sz="2300" dirty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pertama</a:t>
            </a:r>
            <a:r>
              <a:rPr lang="en-US" sz="2300" dirty="0"/>
              <a:t> </a:t>
            </a:r>
            <a:r>
              <a:rPr lang="en-US" sz="2300" dirty="0" err="1"/>
              <a:t>untuk</a:t>
            </a:r>
            <a:r>
              <a:rPr lang="en-US" sz="2300" dirty="0"/>
              <a:t> </a:t>
            </a:r>
            <a:r>
              <a:rPr lang="en-US" sz="2300" dirty="0" err="1"/>
              <a:t>memfokuskan</a:t>
            </a:r>
            <a:r>
              <a:rPr lang="en-US" sz="2300" dirty="0"/>
              <a:t> </a:t>
            </a:r>
            <a:r>
              <a:rPr lang="en-US" sz="2300" dirty="0" err="1"/>
              <a:t>pada</a:t>
            </a:r>
            <a:r>
              <a:rPr lang="en-US" sz="2300" dirty="0"/>
              <a:t> </a:t>
            </a:r>
            <a:r>
              <a:rPr lang="en-US" sz="2300" dirty="0" err="1"/>
              <a:t>masalah</a:t>
            </a:r>
            <a:r>
              <a:rPr lang="en-US" sz="2300" dirty="0"/>
              <a:t> </a:t>
            </a:r>
            <a:r>
              <a:rPr lang="en-US" sz="2300" dirty="0" err="1" smtClean="0"/>
              <a:t>tertentu</a:t>
            </a:r>
            <a:r>
              <a:rPr lang="en-US" sz="2300" dirty="0" smtClean="0"/>
              <a:t>.</a:t>
            </a:r>
          </a:p>
          <a:p>
            <a:pPr marL="118872" lvl="0" indent="0">
              <a:buNone/>
            </a:pPr>
            <a:r>
              <a:rPr lang="en-US" sz="2300" b="1" dirty="0" smtClean="0"/>
              <a:t>C. </a:t>
            </a:r>
            <a:r>
              <a:rPr lang="en-US" sz="2300" b="1" dirty="0" err="1" smtClean="0"/>
              <a:t>Tahap</a:t>
            </a:r>
            <a:r>
              <a:rPr lang="en-US" sz="2300" b="1" dirty="0" smtClean="0"/>
              <a:t> </a:t>
            </a:r>
            <a:r>
              <a:rPr lang="en-US" sz="2300" b="1" dirty="0" err="1"/>
              <a:t>seleksi</a:t>
            </a:r>
            <a:r>
              <a:rPr lang="en-US" sz="2300" dirty="0"/>
              <a:t>. </a:t>
            </a:r>
            <a:endParaRPr lang="en-US" sz="2300" dirty="0" smtClean="0"/>
          </a:p>
          <a:p>
            <a:pPr lvl="0">
              <a:buFont typeface="Wingdings" pitchFamily="2" charset="2"/>
              <a:buChar char="§"/>
            </a:pPr>
            <a:r>
              <a:rPr lang="en-US" sz="2300" dirty="0" err="1" smtClean="0"/>
              <a:t>Pada</a:t>
            </a:r>
            <a:r>
              <a:rPr lang="en-US" sz="2300" dirty="0" smtClean="0"/>
              <a:t>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ini</a:t>
            </a:r>
            <a:r>
              <a:rPr lang="en-US" sz="2300" dirty="0"/>
              <a:t>, </a:t>
            </a:r>
            <a:r>
              <a:rPr lang="en-US" sz="2300" dirty="0" err="1"/>
              <a:t>peneliti</a:t>
            </a:r>
            <a:r>
              <a:rPr lang="en-US" sz="2300" dirty="0"/>
              <a:t> </a:t>
            </a:r>
            <a:r>
              <a:rPr lang="en-US" sz="2300" dirty="0" err="1"/>
              <a:t>menguraikan</a:t>
            </a:r>
            <a:r>
              <a:rPr lang="en-US" sz="2300" dirty="0"/>
              <a:t> </a:t>
            </a:r>
            <a:r>
              <a:rPr lang="en-US" sz="2300" dirty="0" err="1"/>
              <a:t>fokus</a:t>
            </a:r>
            <a:r>
              <a:rPr lang="en-US" sz="2300" dirty="0"/>
              <a:t> yang </a:t>
            </a:r>
            <a:r>
              <a:rPr lang="en-US" sz="2300" dirty="0" err="1"/>
              <a:t>telah</a:t>
            </a:r>
            <a:r>
              <a:rPr lang="en-US" sz="2300" dirty="0"/>
              <a:t> </a:t>
            </a:r>
            <a:r>
              <a:rPr lang="en-US" sz="2300" dirty="0" err="1"/>
              <a:t>ditetapkan</a:t>
            </a:r>
            <a:r>
              <a:rPr lang="en-US" sz="2300" dirty="0"/>
              <a:t> </a:t>
            </a:r>
            <a:r>
              <a:rPr lang="en-US" sz="2300" dirty="0" err="1"/>
              <a:t>menjadi</a:t>
            </a:r>
            <a:r>
              <a:rPr lang="en-US" sz="2300" dirty="0"/>
              <a:t> </a:t>
            </a:r>
            <a:r>
              <a:rPr lang="en-US" sz="2300" dirty="0" err="1"/>
              <a:t>lebih</a:t>
            </a:r>
            <a:r>
              <a:rPr lang="en-US" sz="2300" dirty="0"/>
              <a:t> </a:t>
            </a:r>
            <a:r>
              <a:rPr lang="en-US" sz="2300" dirty="0" err="1"/>
              <a:t>rinci</a:t>
            </a:r>
            <a:r>
              <a:rPr lang="en-US" sz="2300" dirty="0"/>
              <a:t> </a:t>
            </a:r>
            <a:r>
              <a:rPr lang="en-US" sz="2300" dirty="0" err="1"/>
              <a:t>kemudian</a:t>
            </a:r>
            <a:r>
              <a:rPr lang="en-US" sz="2300" dirty="0"/>
              <a:t> </a:t>
            </a:r>
            <a:r>
              <a:rPr lang="en-US" sz="2300" dirty="0" err="1"/>
              <a:t>melakukan</a:t>
            </a:r>
            <a:r>
              <a:rPr lang="en-US" sz="2300" dirty="0"/>
              <a:t> </a:t>
            </a:r>
            <a:r>
              <a:rPr lang="en-US" sz="2300" dirty="0" err="1"/>
              <a:t>analisis</a:t>
            </a:r>
            <a:r>
              <a:rPr lang="en-US" sz="2300" dirty="0"/>
              <a:t> </a:t>
            </a:r>
            <a:r>
              <a:rPr lang="en-US" sz="2300" dirty="0" err="1"/>
              <a:t>secara</a:t>
            </a:r>
            <a:r>
              <a:rPr lang="en-US" sz="2300" dirty="0"/>
              <a:t> </a:t>
            </a:r>
            <a:r>
              <a:rPr lang="en-US" sz="2300" dirty="0" err="1"/>
              <a:t>mendalam</a:t>
            </a:r>
            <a:r>
              <a:rPr lang="en-US" sz="2300" dirty="0"/>
              <a:t> </a:t>
            </a:r>
            <a:r>
              <a:rPr lang="en-US" sz="2300" dirty="0" err="1"/>
              <a:t>tentang</a:t>
            </a:r>
            <a:r>
              <a:rPr lang="en-US" sz="2300" dirty="0"/>
              <a:t> </a:t>
            </a:r>
            <a:r>
              <a:rPr lang="en-US" sz="2300" dirty="0" err="1"/>
              <a:t>fokus</a:t>
            </a:r>
            <a:r>
              <a:rPr lang="en-US" sz="2300" dirty="0"/>
              <a:t> </a:t>
            </a:r>
            <a:r>
              <a:rPr lang="en-US" sz="2300" dirty="0" err="1"/>
              <a:t>masalah</a:t>
            </a:r>
            <a:r>
              <a:rPr lang="en-US" sz="2300" dirty="0" smtClean="0"/>
              <a:t>.</a:t>
            </a:r>
          </a:p>
          <a:p>
            <a:pPr lvl="0">
              <a:buFont typeface="Wingdings" pitchFamily="2" charset="2"/>
              <a:buChar char="§"/>
            </a:pPr>
            <a:r>
              <a:rPr lang="en-US" sz="2300" dirty="0" err="1" smtClean="0"/>
              <a:t>Hasilnya</a:t>
            </a:r>
            <a:r>
              <a:rPr lang="en-US" sz="2300" dirty="0" smtClean="0"/>
              <a:t> </a:t>
            </a:r>
            <a:r>
              <a:rPr lang="en-US" sz="2300" dirty="0" err="1"/>
              <a:t>adalah</a:t>
            </a:r>
            <a:r>
              <a:rPr lang="en-US" sz="2300" dirty="0"/>
              <a:t> </a:t>
            </a:r>
            <a:r>
              <a:rPr lang="en-US" sz="2300" dirty="0" err="1"/>
              <a:t>tema</a:t>
            </a:r>
            <a:r>
              <a:rPr lang="en-US" sz="2300" dirty="0"/>
              <a:t> yang </a:t>
            </a:r>
            <a:r>
              <a:rPr lang="en-US" sz="2300" dirty="0" err="1"/>
              <a:t>dikonstruksi</a:t>
            </a:r>
            <a:r>
              <a:rPr lang="en-US" sz="2300" dirty="0"/>
              <a:t> </a:t>
            </a:r>
            <a:r>
              <a:rPr lang="en-US" sz="2300" dirty="0" err="1"/>
              <a:t>berdasarkan</a:t>
            </a:r>
            <a:r>
              <a:rPr lang="en-US" sz="2300" dirty="0"/>
              <a:t> data yang </a:t>
            </a:r>
            <a:r>
              <a:rPr lang="en-US" sz="2300" dirty="0" err="1"/>
              <a:t>diperoleh</a:t>
            </a:r>
            <a:r>
              <a:rPr lang="en-US" sz="2300" dirty="0"/>
              <a:t> </a:t>
            </a:r>
            <a:r>
              <a:rPr lang="en-US" sz="2300" dirty="0" err="1"/>
              <a:t>menjadi</a:t>
            </a:r>
            <a:r>
              <a:rPr lang="en-US" sz="2300" dirty="0"/>
              <a:t> </a:t>
            </a:r>
            <a:r>
              <a:rPr lang="en-US" sz="2300" dirty="0" err="1"/>
              <a:t>suatu</a:t>
            </a:r>
            <a:r>
              <a:rPr lang="en-US" sz="2300" dirty="0"/>
              <a:t> </a:t>
            </a:r>
            <a:r>
              <a:rPr lang="en-US" sz="2300" dirty="0" err="1"/>
              <a:t>pengetahuan</a:t>
            </a:r>
            <a:r>
              <a:rPr lang="en-US" sz="2300" dirty="0"/>
              <a:t>, </a:t>
            </a:r>
            <a:r>
              <a:rPr lang="en-US" sz="2300" dirty="0" err="1"/>
              <a:t>hipotesis</a:t>
            </a:r>
            <a:r>
              <a:rPr lang="en-US" sz="2300" dirty="0"/>
              <a:t>, </a:t>
            </a:r>
            <a:r>
              <a:rPr lang="en-US" sz="2300" dirty="0" err="1"/>
              <a:t>bahkan</a:t>
            </a:r>
            <a:r>
              <a:rPr lang="en-US" sz="2300" dirty="0"/>
              <a:t> </a:t>
            </a:r>
            <a:r>
              <a:rPr lang="en-US" sz="2300" dirty="0" err="1"/>
              <a:t>teori</a:t>
            </a:r>
            <a:r>
              <a:rPr lang="en-US" sz="2300" dirty="0"/>
              <a:t> </a:t>
            </a:r>
            <a:r>
              <a:rPr lang="en-US" sz="2300" dirty="0" err="1"/>
              <a:t>baru</a:t>
            </a:r>
            <a:r>
              <a:rPr lang="en-US" sz="2300" dirty="0"/>
              <a:t>.</a:t>
            </a:r>
          </a:p>
          <a:p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41767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88774" y="302341"/>
            <a:ext cx="2354826" cy="12659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identifikasi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masalah</a:t>
            </a:r>
            <a:endParaRPr lang="en-US" sz="2000" b="1" dirty="0" smtClean="0"/>
          </a:p>
        </p:txBody>
      </p:sp>
      <p:sp>
        <p:nvSpPr>
          <p:cNvPr id="5" name="Oval 4"/>
          <p:cNvSpPr/>
          <p:nvPr/>
        </p:nvSpPr>
        <p:spPr>
          <a:xfrm>
            <a:off x="6362700" y="1371600"/>
            <a:ext cx="2154494" cy="12105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pembatasan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masalah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6" name="Oval 5"/>
          <p:cNvSpPr/>
          <p:nvPr/>
        </p:nvSpPr>
        <p:spPr>
          <a:xfrm>
            <a:off x="6310909" y="3163529"/>
            <a:ext cx="24003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penetapan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fokus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penelitian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5257800" y="4940710"/>
            <a:ext cx="24384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pengumpulan</a:t>
            </a:r>
            <a:r>
              <a:rPr lang="en-US" sz="2000" b="1" dirty="0" smtClean="0"/>
              <a:t> data</a:t>
            </a:r>
          </a:p>
        </p:txBody>
      </p:sp>
      <p:sp>
        <p:nvSpPr>
          <p:cNvPr id="9" name="Oval 8"/>
          <p:cNvSpPr/>
          <p:nvPr/>
        </p:nvSpPr>
        <p:spPr>
          <a:xfrm>
            <a:off x="1752600" y="4940710"/>
            <a:ext cx="2743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pengolahan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pemaknaan</a:t>
            </a:r>
            <a:r>
              <a:rPr lang="en-US" sz="2000" b="1" dirty="0" smtClean="0"/>
              <a:t> data</a:t>
            </a:r>
            <a:endParaRPr lang="en-US" sz="2000" b="1" dirty="0"/>
          </a:p>
        </p:txBody>
      </p:sp>
      <p:sp>
        <p:nvSpPr>
          <p:cNvPr id="10" name="Oval 9"/>
          <p:cNvSpPr/>
          <p:nvPr/>
        </p:nvSpPr>
        <p:spPr>
          <a:xfrm>
            <a:off x="388374" y="3087329"/>
            <a:ext cx="22098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pemunculan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teori</a:t>
            </a:r>
            <a:endParaRPr lang="en-US" sz="2000" b="1" dirty="0" smtClean="0"/>
          </a:p>
        </p:txBody>
      </p:sp>
      <p:sp>
        <p:nvSpPr>
          <p:cNvPr id="11" name="Oval 10"/>
          <p:cNvSpPr/>
          <p:nvPr/>
        </p:nvSpPr>
        <p:spPr>
          <a:xfrm>
            <a:off x="609600" y="1143000"/>
            <a:ext cx="2667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pelaporan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hasil</a:t>
            </a:r>
            <a:r>
              <a:rPr lang="en-US" sz="2000" b="1" dirty="0" smtClean="0"/>
              <a:t> </a:t>
            </a:r>
            <a:r>
              <a:rPr lang="en-US" sz="2000" b="1" dirty="0" err="1" smtClean="0"/>
              <a:t>penelitian</a:t>
            </a:r>
            <a:endParaRPr lang="en-US" sz="2000" b="1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446707" y="2629516"/>
            <a:ext cx="0" cy="505131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1752600" y="4418152"/>
            <a:ext cx="401732" cy="671488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0"/>
          </p:cNvCxnSpPr>
          <p:nvPr/>
        </p:nvCxnSpPr>
        <p:spPr>
          <a:xfrm flipV="1">
            <a:off x="1493274" y="2438400"/>
            <a:ext cx="259326" cy="648929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7"/>
            <a:endCxn id="4" idx="2"/>
          </p:cNvCxnSpPr>
          <p:nvPr/>
        </p:nvCxnSpPr>
        <p:spPr>
          <a:xfrm flipV="1">
            <a:off x="2886027" y="935293"/>
            <a:ext cx="702747" cy="397414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495800" y="5746955"/>
            <a:ext cx="762000" cy="0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7233776" y="4513006"/>
            <a:ext cx="200947" cy="481781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943600" y="935293"/>
            <a:ext cx="914400" cy="436307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69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86800" cy="462560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 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bertanya-tanya</a:t>
            </a:r>
            <a:r>
              <a:rPr lang="en-US" dirty="0"/>
              <a:t>,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, </a:t>
            </a:r>
            <a:r>
              <a:rPr lang="en-US" dirty="0" err="1"/>
              <a:t>dipikirkan</a:t>
            </a:r>
            <a:r>
              <a:rPr lang="en-US" dirty="0"/>
              <a:t>,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“</a:t>
            </a:r>
            <a:r>
              <a:rPr lang="en-US" dirty="0" err="1"/>
              <a:t>pertanyaan</a:t>
            </a:r>
            <a:r>
              <a:rPr lang="en-US" dirty="0"/>
              <a:t>” yang </a:t>
            </a:r>
            <a:r>
              <a:rPr lang="en-US" dirty="0" err="1"/>
              <a:t>menantang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“</a:t>
            </a:r>
            <a:r>
              <a:rPr lang="en-US" dirty="0" err="1"/>
              <a:t>jawabannya</a:t>
            </a:r>
            <a:r>
              <a:rPr lang="en-US" dirty="0"/>
              <a:t>”. </a:t>
            </a:r>
            <a:endParaRPr lang="en-US" dirty="0" smtClean="0"/>
          </a:p>
          <a:p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, </a:t>
            </a:r>
            <a:r>
              <a:rPr lang="en-US" dirty="0" err="1"/>
              <a:t>mengapa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. Dari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tergambar</a:t>
            </a:r>
            <a:r>
              <a:rPr lang="en-US" dirty="0"/>
              <a:t>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ditelitinya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sz="4800" dirty="0" err="1" smtClean="0"/>
              <a:t>Pembatasan</a:t>
            </a:r>
            <a:r>
              <a:rPr lang="en-US" sz="4800" dirty="0" smtClean="0"/>
              <a:t> </a:t>
            </a:r>
            <a:r>
              <a:rPr lang="en-US" sz="4800" dirty="0" err="1" smtClean="0"/>
              <a:t>Masalah</a:t>
            </a:r>
            <a:r>
              <a:rPr lang="en-US" sz="4800" dirty="0" smtClean="0"/>
              <a:t> 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pPr lvl="0"/>
            <a:r>
              <a:rPr lang="en-US" dirty="0" err="1"/>
              <a:t>Dapatkah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diteliti</a:t>
            </a:r>
            <a:r>
              <a:rPr lang="en-US" dirty="0"/>
              <a:t>? </a:t>
            </a:r>
          </a:p>
          <a:p>
            <a:pPr lvl="0"/>
            <a:r>
              <a:rPr lang="en-US" dirty="0" err="1"/>
              <a:t>Adakah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? </a:t>
            </a:r>
          </a:p>
          <a:p>
            <a:pPr lvl="0"/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pemecahannya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? </a:t>
            </a:r>
          </a:p>
          <a:p>
            <a:pPr lvl="0"/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? </a:t>
            </a:r>
          </a:p>
          <a:p>
            <a:pPr lvl="0"/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adakah</a:t>
            </a:r>
            <a:r>
              <a:rPr lang="en-US" dirty="0"/>
              <a:t> orang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? </a:t>
            </a:r>
          </a:p>
          <a:p>
            <a:pPr lvl="0"/>
            <a:r>
              <a:rPr lang="en-US" dirty="0" err="1"/>
              <a:t>Apakah</a:t>
            </a:r>
            <a:r>
              <a:rPr lang="en-US" dirty="0"/>
              <a:t>  </a:t>
            </a:r>
            <a:r>
              <a:rPr lang="en-US" dirty="0" err="1"/>
              <a:t>masalah</a:t>
            </a:r>
            <a:r>
              <a:rPr lang="en-US" dirty="0"/>
              <a:t>  </a:t>
            </a:r>
            <a:r>
              <a:rPr lang="en-US" dirty="0" err="1"/>
              <a:t>tersebut</a:t>
            </a:r>
            <a:r>
              <a:rPr lang="en-US" dirty="0"/>
              <a:t>  </a:t>
            </a:r>
            <a:r>
              <a:rPr lang="en-US" dirty="0" err="1"/>
              <a:t>layak</a:t>
            </a:r>
            <a:r>
              <a:rPr lang="en-US" dirty="0"/>
              <a:t>  </a:t>
            </a:r>
            <a:r>
              <a:rPr lang="en-US" dirty="0" err="1"/>
              <a:t>diteliti</a:t>
            </a:r>
            <a:r>
              <a:rPr lang="en-US" dirty="0"/>
              <a:t>  </a:t>
            </a:r>
            <a:r>
              <a:rPr lang="en-US" dirty="0" err="1"/>
              <a:t>dengan</a:t>
            </a:r>
            <a:r>
              <a:rPr lang="en-US" dirty="0"/>
              <a:t>  </a:t>
            </a:r>
            <a:r>
              <a:rPr lang="en-US" dirty="0" err="1"/>
              <a:t>melihat</a:t>
            </a:r>
            <a:r>
              <a:rPr lang="en-US" dirty="0"/>
              <a:t> 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53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sz="4800" dirty="0" err="1" smtClean="0"/>
              <a:t>Penetapan</a:t>
            </a:r>
            <a:r>
              <a:rPr lang="en-US" sz="4800" dirty="0" smtClean="0"/>
              <a:t> </a:t>
            </a:r>
            <a:r>
              <a:rPr lang="en-US" sz="4800" dirty="0" err="1" smtClean="0"/>
              <a:t>Fokus</a:t>
            </a:r>
            <a:r>
              <a:rPr lang="en-US" sz="4800" dirty="0" smtClean="0"/>
              <a:t> </a:t>
            </a:r>
            <a:r>
              <a:rPr lang="en-US" sz="4800" dirty="0" err="1" smtClean="0"/>
              <a:t>Penelitian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pula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data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data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Data yang </a:t>
            </a:r>
            <a:r>
              <a:rPr lang="en-US" dirty="0" err="1"/>
              <a:t>dikumpulkan</a:t>
            </a:r>
            <a:r>
              <a:rPr lang="en-US" dirty="0"/>
              <a:t> </a:t>
            </a:r>
            <a:r>
              <a:rPr lang="en-US" dirty="0" err="1"/>
              <a:t>hanyalah</a:t>
            </a:r>
            <a:r>
              <a:rPr lang="en-US" dirty="0"/>
              <a:t> data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5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sz="4800" dirty="0" err="1" smtClean="0"/>
              <a:t>Pengumpulan</a:t>
            </a:r>
            <a:r>
              <a:rPr lang="en-US" sz="4800" dirty="0" smtClean="0"/>
              <a:t> Data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setting (</a:t>
            </a:r>
            <a:r>
              <a:rPr lang="en-US" dirty="0" err="1"/>
              <a:t>latar</a:t>
            </a:r>
            <a:r>
              <a:rPr lang="en-US" dirty="0"/>
              <a:t>)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perijinan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 (</a:t>
            </a:r>
            <a:r>
              <a:rPr lang="en-US" dirty="0" err="1"/>
              <a:t>sumber</a:t>
            </a:r>
            <a:r>
              <a:rPr lang="en-US" dirty="0"/>
              <a:t> data),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menyiapkan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menemui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data. </a:t>
            </a:r>
            <a:endParaRPr lang="en-US" dirty="0" smtClean="0"/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 smtClean="0"/>
              <a:t>observasiatau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/>
              <a:t> </a:t>
            </a:r>
            <a:r>
              <a:rPr lang="en-US" dirty="0" err="1" smtClean="0"/>
              <a:t>dll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8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sz="4800" dirty="0" err="1" smtClean="0"/>
              <a:t>Pengolahan</a:t>
            </a:r>
            <a:r>
              <a:rPr lang="en-US" sz="4800" dirty="0" smtClean="0"/>
              <a:t> Dan </a:t>
            </a:r>
            <a:r>
              <a:rPr lang="en-US" sz="4800" dirty="0" err="1" smtClean="0"/>
              <a:t>Pemaknaan</a:t>
            </a:r>
            <a:r>
              <a:rPr lang="en-US" sz="480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 data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Selanjutnya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kontinyu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data </a:t>
            </a:r>
            <a:r>
              <a:rPr lang="en-US" dirty="0" err="1"/>
              <a:t>jenuh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pemaknaan</a:t>
            </a:r>
            <a:r>
              <a:rPr lang="en-US" dirty="0"/>
              <a:t> data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berubah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yang </a:t>
            </a:r>
            <a:r>
              <a:rPr lang="en-US" dirty="0" err="1"/>
              <a:t>ditemukan</a:t>
            </a:r>
            <a:r>
              <a:rPr lang="en-US" dirty="0"/>
              <a:t> di </a:t>
            </a:r>
            <a:r>
              <a:rPr lang="en-US" dirty="0" err="1"/>
              <a:t>lapangan</a:t>
            </a:r>
            <a:r>
              <a:rPr lang="en-US" u="sng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93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107</TotalTime>
  <Words>422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Module</vt:lpstr>
      <vt:lpstr>Equity</vt:lpstr>
      <vt:lpstr>PROSEDUR PENELITIAN KUALITATIF </vt:lpstr>
      <vt:lpstr>PowerPoint Presentation</vt:lpstr>
      <vt:lpstr>3 tahap utama dalam penelitian kualitatif </vt:lpstr>
      <vt:lpstr>PowerPoint Presentation</vt:lpstr>
      <vt:lpstr>1. Identifikasi Masalah</vt:lpstr>
      <vt:lpstr>2. Pembatasan Masalah  </vt:lpstr>
      <vt:lpstr>3. Penetapan Fokus Penelitian </vt:lpstr>
      <vt:lpstr>4. Pengumpulan Data </vt:lpstr>
      <vt:lpstr>5. Pengolahan Dan Pemaknaan </vt:lpstr>
      <vt:lpstr>6. Pemunculan Teori </vt:lpstr>
      <vt:lpstr>7. Pelaporan Hasil Penelitian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PROSEDUR PENELITIAN KUALITATIF</dc:title>
  <dc:creator>Acer1</dc:creator>
  <cp:lastModifiedBy>Dell</cp:lastModifiedBy>
  <cp:revision>8</cp:revision>
  <dcterms:created xsi:type="dcterms:W3CDTF">2018-04-29T14:26:09Z</dcterms:created>
  <dcterms:modified xsi:type="dcterms:W3CDTF">2018-04-30T03:37:28Z</dcterms:modified>
</cp:coreProperties>
</file>