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73" r:id="rId4"/>
    <p:sldId id="260" r:id="rId5"/>
    <p:sldId id="261" r:id="rId6"/>
    <p:sldId id="262" r:id="rId7"/>
    <p:sldId id="263" r:id="rId8"/>
    <p:sldId id="264" r:id="rId9"/>
    <p:sldId id="266" r:id="rId10"/>
    <p:sldId id="265" r:id="rId11"/>
    <p:sldId id="270" r:id="rId12"/>
    <p:sldId id="267" r:id="rId13"/>
    <p:sldId id="269" r:id="rId14"/>
    <p:sldId id="271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7" d="100"/>
          <a:sy n="77" d="100"/>
        </p:scale>
        <p:origin x="-21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60B008-1E88-4FC5-B1A8-9F83B4FA2BE7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D291E1C-A3A3-40F1-AF17-E9899524AA5B}">
      <dgm:prSet phldrT="[Text]" custT="1"/>
      <dgm:spPr/>
      <dgm:t>
        <a:bodyPr/>
        <a:lstStyle/>
        <a:p>
          <a:r>
            <a:rPr lang="en-US" sz="1050" dirty="0" err="1" smtClean="0"/>
            <a:t>wilayah</a:t>
          </a:r>
          <a:endParaRPr lang="en-US" sz="1050" dirty="0"/>
        </a:p>
      </dgm:t>
    </dgm:pt>
    <dgm:pt modelId="{6AFCAAA7-FE18-4D23-8ACA-B35D97D0FE37}" type="parTrans" cxnId="{8B7F2D3E-BACB-42A0-9AE2-B89A048E53B5}">
      <dgm:prSet/>
      <dgm:spPr/>
      <dgm:t>
        <a:bodyPr/>
        <a:lstStyle/>
        <a:p>
          <a:endParaRPr lang="en-US" sz="2800"/>
        </a:p>
      </dgm:t>
    </dgm:pt>
    <dgm:pt modelId="{72691D3C-5B30-410C-9008-A7B1DBC507C1}" type="sibTrans" cxnId="{8B7F2D3E-BACB-42A0-9AE2-B89A048E53B5}">
      <dgm:prSet/>
      <dgm:spPr/>
      <dgm:t>
        <a:bodyPr/>
        <a:lstStyle/>
        <a:p>
          <a:endParaRPr lang="en-US" sz="2800"/>
        </a:p>
      </dgm:t>
    </dgm:pt>
    <dgm:pt modelId="{EAC1318C-3311-4538-BB33-3402FFB11739}">
      <dgm:prSet phldrT="[Text]" custT="1"/>
      <dgm:spPr/>
      <dgm:t>
        <a:bodyPr/>
        <a:lstStyle/>
        <a:p>
          <a:r>
            <a:rPr lang="en-US" sz="1050" dirty="0" err="1" smtClean="0"/>
            <a:t>Homogen</a:t>
          </a:r>
          <a:endParaRPr lang="en-US" sz="1050" dirty="0"/>
        </a:p>
      </dgm:t>
    </dgm:pt>
    <dgm:pt modelId="{B17D930E-30B3-41C1-B10D-3DF738E51033}" type="parTrans" cxnId="{A6C86C12-1F0A-4BCB-B107-A8BD8705DDD8}">
      <dgm:prSet custT="1"/>
      <dgm:spPr/>
      <dgm:t>
        <a:bodyPr/>
        <a:lstStyle/>
        <a:p>
          <a:endParaRPr lang="en-US" sz="800"/>
        </a:p>
      </dgm:t>
    </dgm:pt>
    <dgm:pt modelId="{CEC05D10-84BC-479E-BABB-838E7676B5EB}" type="sibTrans" cxnId="{A6C86C12-1F0A-4BCB-B107-A8BD8705DDD8}">
      <dgm:prSet/>
      <dgm:spPr/>
      <dgm:t>
        <a:bodyPr/>
        <a:lstStyle/>
        <a:p>
          <a:endParaRPr lang="en-US" sz="2800"/>
        </a:p>
      </dgm:t>
    </dgm:pt>
    <dgm:pt modelId="{938F75C9-F157-4415-9686-727E8729C549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/</a:t>
          </a:r>
          <a:r>
            <a:rPr lang="en-US" sz="1050" dirty="0" err="1" smtClean="0"/>
            <a:t>Fungsional</a:t>
          </a:r>
          <a:endParaRPr lang="en-US" sz="1050" dirty="0"/>
        </a:p>
      </dgm:t>
    </dgm:pt>
    <dgm:pt modelId="{02D27B02-2952-4FA9-9ECC-C7953AA80135}" type="parTrans" cxnId="{C28B07D0-BC32-4FBD-B25C-4E8BE683D725}">
      <dgm:prSet custT="1"/>
      <dgm:spPr/>
      <dgm:t>
        <a:bodyPr/>
        <a:lstStyle/>
        <a:p>
          <a:endParaRPr lang="en-US" sz="800"/>
        </a:p>
      </dgm:t>
    </dgm:pt>
    <dgm:pt modelId="{EEBB725C-4387-4696-8102-6FC84F1AEF46}" type="sibTrans" cxnId="{C28B07D0-BC32-4FBD-B25C-4E8BE683D725}">
      <dgm:prSet/>
      <dgm:spPr/>
      <dgm:t>
        <a:bodyPr/>
        <a:lstStyle/>
        <a:p>
          <a:endParaRPr lang="en-US" sz="2800"/>
        </a:p>
      </dgm:t>
    </dgm:pt>
    <dgm:pt modelId="{E3702645-11F8-4DC9-97E6-C0688A3B72A6}">
      <dgm:prSet phldrT="[Text]" custT="1"/>
      <dgm:spPr/>
      <dgm:t>
        <a:bodyPr/>
        <a:lstStyle/>
        <a:p>
          <a:r>
            <a:rPr lang="en-US" sz="1050" dirty="0" smtClean="0"/>
            <a:t>Wilayah </a:t>
          </a:r>
          <a:r>
            <a:rPr lang="en-US" sz="1050" dirty="0" err="1" smtClean="0"/>
            <a:t>perencanaan</a:t>
          </a:r>
          <a:r>
            <a:rPr lang="en-US" sz="1050" dirty="0" smtClean="0"/>
            <a:t> </a:t>
          </a:r>
          <a:r>
            <a:rPr lang="en-US" sz="1050" dirty="0" err="1" smtClean="0"/>
            <a:t>khusus</a:t>
          </a:r>
          <a:r>
            <a:rPr lang="en-US" sz="1050" dirty="0" smtClean="0"/>
            <a:t> : </a:t>
          </a:r>
          <a:r>
            <a:rPr lang="en-US" sz="1050" dirty="0" err="1" smtClean="0"/>
            <a:t>Jabodetabekjur</a:t>
          </a:r>
          <a:r>
            <a:rPr lang="en-US" sz="1050" dirty="0" smtClean="0"/>
            <a:t>, KAPET</a:t>
          </a:r>
          <a:endParaRPr lang="en-US" sz="1050" dirty="0"/>
        </a:p>
      </dgm:t>
    </dgm:pt>
    <dgm:pt modelId="{AC24E553-77C0-4C34-AC01-0457A1AD945F}" type="parTrans" cxnId="{2610B4A3-81B9-4C03-8484-422967C40705}">
      <dgm:prSet custT="1"/>
      <dgm:spPr/>
      <dgm:t>
        <a:bodyPr/>
        <a:lstStyle/>
        <a:p>
          <a:endParaRPr lang="en-US" sz="800"/>
        </a:p>
      </dgm:t>
    </dgm:pt>
    <dgm:pt modelId="{401B1204-4B6F-4428-9131-A77345ADFFC7}" type="sibTrans" cxnId="{2610B4A3-81B9-4C03-8484-422967C40705}">
      <dgm:prSet/>
      <dgm:spPr/>
      <dgm:t>
        <a:bodyPr/>
        <a:lstStyle/>
        <a:p>
          <a:endParaRPr lang="en-US" sz="2800"/>
        </a:p>
      </dgm:t>
    </dgm:pt>
    <dgm:pt modelId="{DD41436A-A694-4231-9391-293EFE60E6B0}">
      <dgm:prSet phldrT="[Text]" custT="1"/>
      <dgm:spPr/>
      <dgm:t>
        <a:bodyPr/>
        <a:lstStyle/>
        <a:p>
          <a:r>
            <a:rPr lang="en-US" sz="1050" dirty="0" err="1" smtClean="0"/>
            <a:t>Perencanaan</a:t>
          </a:r>
          <a:r>
            <a:rPr lang="en-US" sz="1050" dirty="0" smtClean="0"/>
            <a:t>/</a:t>
          </a:r>
          <a:r>
            <a:rPr lang="en-US" sz="1050" dirty="0" err="1" smtClean="0"/>
            <a:t>Pengelolaan</a:t>
          </a:r>
          <a:endParaRPr lang="en-US" sz="1050" dirty="0"/>
        </a:p>
      </dgm:t>
    </dgm:pt>
    <dgm:pt modelId="{B8918AA6-1014-4D06-AD7D-58528FCDEA58}" type="parTrans" cxnId="{2B2C6E58-2C99-4A46-A0CA-7D096B7C7454}">
      <dgm:prSet custT="1"/>
      <dgm:spPr/>
      <dgm:t>
        <a:bodyPr/>
        <a:lstStyle/>
        <a:p>
          <a:endParaRPr lang="en-US" sz="800"/>
        </a:p>
      </dgm:t>
    </dgm:pt>
    <dgm:pt modelId="{30B7876C-B11C-4690-9A20-A44596E4FC2D}" type="sibTrans" cxnId="{2B2C6E58-2C99-4A46-A0CA-7D096B7C7454}">
      <dgm:prSet/>
      <dgm:spPr/>
      <dgm:t>
        <a:bodyPr/>
        <a:lstStyle/>
        <a:p>
          <a:endParaRPr lang="en-US" sz="2800"/>
        </a:p>
      </dgm:t>
    </dgm:pt>
    <dgm:pt modelId="{B8CF9209-19A6-4E86-85D7-954547158AA1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 </a:t>
          </a:r>
          <a:r>
            <a:rPr lang="en-US" sz="1050" dirty="0" err="1" smtClean="0"/>
            <a:t>komplek</a:t>
          </a:r>
          <a:endParaRPr lang="en-US" sz="1050" dirty="0"/>
        </a:p>
      </dgm:t>
    </dgm:pt>
    <dgm:pt modelId="{D79F9C47-6C1B-4D9C-A8F3-3830A0526B3A}" type="parTrans" cxnId="{D3190C74-61FC-4565-8E4E-8B7FC46288A7}">
      <dgm:prSet custT="1"/>
      <dgm:spPr/>
      <dgm:t>
        <a:bodyPr/>
        <a:lstStyle/>
        <a:p>
          <a:endParaRPr lang="en-US" sz="800"/>
        </a:p>
      </dgm:t>
    </dgm:pt>
    <dgm:pt modelId="{567A9091-C04D-4A41-9AFC-A6882202DB57}" type="sibTrans" cxnId="{D3190C74-61FC-4565-8E4E-8B7FC46288A7}">
      <dgm:prSet/>
      <dgm:spPr/>
      <dgm:t>
        <a:bodyPr/>
        <a:lstStyle/>
        <a:p>
          <a:endParaRPr lang="en-US" sz="2800"/>
        </a:p>
      </dgm:t>
    </dgm:pt>
    <dgm:pt modelId="{7BBA678A-6395-414F-8C60-4E55AF989EB1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Sederhana</a:t>
          </a:r>
          <a:r>
            <a:rPr lang="en-US" sz="1050" dirty="0" smtClean="0"/>
            <a:t> </a:t>
          </a:r>
          <a:endParaRPr lang="en-US" sz="1050" dirty="0"/>
        </a:p>
      </dgm:t>
    </dgm:pt>
    <dgm:pt modelId="{264A701B-C8AE-4907-81A2-54DD448B50B1}" type="parTrans" cxnId="{A8BB42F3-6A76-44FF-BC03-7D5243827D9B}">
      <dgm:prSet custT="1"/>
      <dgm:spPr/>
      <dgm:t>
        <a:bodyPr/>
        <a:lstStyle/>
        <a:p>
          <a:endParaRPr lang="en-US" sz="800"/>
        </a:p>
      </dgm:t>
    </dgm:pt>
    <dgm:pt modelId="{122ACA05-18CF-45EF-AD20-93D043459313}" type="sibTrans" cxnId="{A8BB42F3-6A76-44FF-BC03-7D5243827D9B}">
      <dgm:prSet/>
      <dgm:spPr/>
      <dgm:t>
        <a:bodyPr/>
        <a:lstStyle/>
        <a:p>
          <a:endParaRPr lang="en-US" sz="2800"/>
        </a:p>
      </dgm:t>
    </dgm:pt>
    <dgm:pt modelId="{B316337A-BD3C-46C2-BB82-CBED517FA5C7}">
      <dgm:prSet phldrT="[Text]" custT="1"/>
      <dgm:spPr/>
      <dgm:t>
        <a:bodyPr/>
        <a:lstStyle/>
        <a:p>
          <a:r>
            <a:rPr lang="en-US" sz="1050" dirty="0" smtClean="0"/>
            <a:t>Wilayah </a:t>
          </a:r>
          <a:r>
            <a:rPr lang="en-US" sz="1050" dirty="0" err="1" smtClean="0"/>
            <a:t>Administrasi</a:t>
          </a:r>
          <a:r>
            <a:rPr lang="en-US" sz="1050" dirty="0" smtClean="0"/>
            <a:t> </a:t>
          </a:r>
          <a:r>
            <a:rPr lang="en-US" sz="1050" dirty="0" err="1" smtClean="0"/>
            <a:t>Politik:provinsi</a:t>
          </a:r>
          <a:r>
            <a:rPr lang="en-US" sz="1050" dirty="0" smtClean="0"/>
            <a:t>, </a:t>
          </a:r>
          <a:r>
            <a:rPr lang="en-US" sz="1050" dirty="0" err="1" smtClean="0"/>
            <a:t>Kabupaten</a:t>
          </a:r>
          <a:r>
            <a:rPr lang="en-US" sz="1050" dirty="0" smtClean="0"/>
            <a:t>, Kota</a:t>
          </a:r>
          <a:endParaRPr lang="en-US" sz="1050" dirty="0"/>
        </a:p>
      </dgm:t>
    </dgm:pt>
    <dgm:pt modelId="{A925D6FA-C179-4E28-849F-8380BD166E0C}" type="parTrans" cxnId="{3D42C88D-5C8E-497E-8AE9-407B4D9B99BE}">
      <dgm:prSet custT="1"/>
      <dgm:spPr/>
      <dgm:t>
        <a:bodyPr/>
        <a:lstStyle/>
        <a:p>
          <a:endParaRPr lang="en-US" sz="800"/>
        </a:p>
      </dgm:t>
    </dgm:pt>
    <dgm:pt modelId="{C39C3EFF-0B55-49B1-B68F-2B4AEBBA7F59}" type="sibTrans" cxnId="{3D42C88D-5C8E-497E-8AE9-407B4D9B99BE}">
      <dgm:prSet/>
      <dgm:spPr/>
      <dgm:t>
        <a:bodyPr/>
        <a:lstStyle/>
        <a:p>
          <a:endParaRPr lang="en-US" sz="2800"/>
        </a:p>
      </dgm:t>
    </dgm:pt>
    <dgm:pt modelId="{78BFACFB-8AB5-4881-B130-3427ACA8E844}">
      <dgm:prSet phldrT="[Text]" custT="1"/>
      <dgm:spPr/>
      <dgm:t>
        <a:bodyPr/>
        <a:lstStyle/>
        <a:p>
          <a:r>
            <a:rPr lang="en-US" sz="1050" dirty="0" smtClean="0"/>
            <a:t>Nodal (</a:t>
          </a:r>
          <a:r>
            <a:rPr lang="en-US" sz="1050" dirty="0" err="1" smtClean="0"/>
            <a:t>Pusat</a:t>
          </a:r>
          <a:r>
            <a:rPr lang="en-US" sz="1050" dirty="0" smtClean="0"/>
            <a:t>-Hinterland)</a:t>
          </a:r>
          <a:endParaRPr lang="en-US" sz="1050" dirty="0"/>
        </a:p>
      </dgm:t>
    </dgm:pt>
    <dgm:pt modelId="{AABF31D6-412E-4000-A7CF-F0B7F0301EDC}" type="parTrans" cxnId="{BD027E1F-6E60-4D15-ADCE-BEA8749B364B}">
      <dgm:prSet custT="1"/>
      <dgm:spPr/>
      <dgm:t>
        <a:bodyPr/>
        <a:lstStyle/>
        <a:p>
          <a:endParaRPr lang="en-US" sz="800"/>
        </a:p>
      </dgm:t>
    </dgm:pt>
    <dgm:pt modelId="{73887352-501D-4316-A6EA-81922369BD7E}" type="sibTrans" cxnId="{BD027E1F-6E60-4D15-ADCE-BEA8749B364B}">
      <dgm:prSet/>
      <dgm:spPr/>
      <dgm:t>
        <a:bodyPr/>
        <a:lstStyle/>
        <a:p>
          <a:endParaRPr lang="en-US" sz="2800"/>
        </a:p>
      </dgm:t>
    </dgm:pt>
    <dgm:pt modelId="{6054C4E7-EEC1-43DC-9902-FD0FC0880C91}">
      <dgm:prSet phldrT="[Text]" custT="1"/>
      <dgm:spPr/>
      <dgm:t>
        <a:bodyPr/>
        <a:lstStyle/>
        <a:p>
          <a:r>
            <a:rPr lang="en-US" sz="1050" dirty="0" err="1" smtClean="0"/>
            <a:t>Desa</a:t>
          </a:r>
          <a:r>
            <a:rPr lang="en-US" sz="1050" dirty="0" smtClean="0"/>
            <a:t>-Kota</a:t>
          </a:r>
          <a:endParaRPr lang="en-US" sz="1050" dirty="0"/>
        </a:p>
      </dgm:t>
    </dgm:pt>
    <dgm:pt modelId="{F11118A6-F6E8-4BA0-8613-77D51E66E429}" type="parTrans" cxnId="{E303B032-3B29-4D63-A9E9-85035FACF483}">
      <dgm:prSet custT="1"/>
      <dgm:spPr/>
      <dgm:t>
        <a:bodyPr/>
        <a:lstStyle/>
        <a:p>
          <a:endParaRPr lang="en-US" sz="800"/>
        </a:p>
      </dgm:t>
    </dgm:pt>
    <dgm:pt modelId="{99237BA9-405D-4543-8396-30B9F881E009}" type="sibTrans" cxnId="{E303B032-3B29-4D63-A9E9-85035FACF483}">
      <dgm:prSet/>
      <dgm:spPr/>
      <dgm:t>
        <a:bodyPr/>
        <a:lstStyle/>
        <a:p>
          <a:endParaRPr lang="en-US" sz="2800"/>
        </a:p>
      </dgm:t>
    </dgm:pt>
    <dgm:pt modelId="{C0B1B925-00A7-4068-864E-DCBF9E84EA11}">
      <dgm:prSet phldrT="[Text]" custT="1"/>
      <dgm:spPr/>
      <dgm:t>
        <a:bodyPr/>
        <a:lstStyle/>
        <a:p>
          <a:r>
            <a:rPr lang="en-US" sz="1050" dirty="0" err="1" smtClean="0"/>
            <a:t>Budidaya-Lindung</a:t>
          </a:r>
          <a:endParaRPr lang="en-US" sz="1050" dirty="0"/>
        </a:p>
      </dgm:t>
    </dgm:pt>
    <dgm:pt modelId="{6D3A339F-A649-46C4-843C-95A94201C615}" type="parTrans" cxnId="{F2396169-FD10-453A-986A-67FF46223406}">
      <dgm:prSet custT="1"/>
      <dgm:spPr/>
      <dgm:t>
        <a:bodyPr/>
        <a:lstStyle/>
        <a:p>
          <a:endParaRPr lang="en-US" sz="800"/>
        </a:p>
      </dgm:t>
    </dgm:pt>
    <dgm:pt modelId="{AF3E0A2A-87C2-472B-B81D-78303E9F7575}" type="sibTrans" cxnId="{F2396169-FD10-453A-986A-67FF46223406}">
      <dgm:prSet/>
      <dgm:spPr/>
      <dgm:t>
        <a:bodyPr/>
        <a:lstStyle/>
        <a:p>
          <a:endParaRPr lang="en-US" sz="2800"/>
        </a:p>
      </dgm:t>
    </dgm:pt>
    <dgm:pt modelId="{B65D1697-E695-49FE-9FF3-3617E2D640BF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Ekonomi</a:t>
          </a:r>
          <a:r>
            <a:rPr lang="en-US" sz="1050" dirty="0" smtClean="0"/>
            <a:t>, </a:t>
          </a:r>
          <a:r>
            <a:rPr lang="en-US" sz="1050" dirty="0" err="1" smtClean="0"/>
            <a:t>Kawasan</a:t>
          </a:r>
          <a:r>
            <a:rPr lang="en-US" sz="1050" dirty="0" smtClean="0"/>
            <a:t> </a:t>
          </a:r>
          <a:r>
            <a:rPr lang="en-US" sz="1050" dirty="0" err="1" smtClean="0"/>
            <a:t>Produksi</a:t>
          </a:r>
          <a:r>
            <a:rPr lang="en-US" sz="1050" dirty="0" smtClean="0"/>
            <a:t>, </a:t>
          </a:r>
          <a:r>
            <a:rPr lang="en-US" sz="1050" dirty="0" err="1" smtClean="0"/>
            <a:t>Kawasan</a:t>
          </a:r>
          <a:r>
            <a:rPr lang="en-US" sz="1050" dirty="0" smtClean="0"/>
            <a:t> </a:t>
          </a:r>
          <a:r>
            <a:rPr lang="en-US" sz="1050" dirty="0" err="1" smtClean="0"/>
            <a:t>Industri</a:t>
          </a:r>
          <a:endParaRPr lang="en-US" sz="1050" dirty="0"/>
        </a:p>
      </dgm:t>
    </dgm:pt>
    <dgm:pt modelId="{B523CED9-FE35-479D-9245-9A728060B63C}" type="parTrans" cxnId="{8E4C603F-3D71-4D7B-81FB-40CE95604339}">
      <dgm:prSet custT="1"/>
      <dgm:spPr/>
      <dgm:t>
        <a:bodyPr/>
        <a:lstStyle/>
        <a:p>
          <a:endParaRPr lang="en-US" sz="800"/>
        </a:p>
      </dgm:t>
    </dgm:pt>
    <dgm:pt modelId="{C46D185F-646D-4577-BF1E-6D6F5AEBA37B}" type="sibTrans" cxnId="{8E4C603F-3D71-4D7B-81FB-40CE95604339}">
      <dgm:prSet/>
      <dgm:spPr/>
      <dgm:t>
        <a:bodyPr/>
        <a:lstStyle/>
        <a:p>
          <a:endParaRPr lang="en-US" sz="2800"/>
        </a:p>
      </dgm:t>
    </dgm:pt>
    <dgm:pt modelId="{1B5CDBDE-F1A9-49F8-ACA1-5265042AB759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Ekologi</a:t>
          </a:r>
          <a:r>
            <a:rPr lang="en-US" sz="1050" dirty="0" smtClean="0"/>
            <a:t> :DAS, </a:t>
          </a:r>
          <a:r>
            <a:rPr lang="en-US" sz="1050" dirty="0" err="1" smtClean="0"/>
            <a:t>Hutan</a:t>
          </a:r>
          <a:r>
            <a:rPr lang="en-US" sz="1050" dirty="0" smtClean="0"/>
            <a:t>, </a:t>
          </a:r>
          <a:r>
            <a:rPr lang="en-US" sz="1050" dirty="0" err="1" smtClean="0"/>
            <a:t>Pesisir</a:t>
          </a:r>
          <a:endParaRPr lang="en-US" sz="1050" dirty="0"/>
        </a:p>
      </dgm:t>
    </dgm:pt>
    <dgm:pt modelId="{05ACD814-4292-4196-883B-4F1071026764}" type="parTrans" cxnId="{0F5A013C-C003-4313-AC5A-87BF57135F14}">
      <dgm:prSet custT="1"/>
      <dgm:spPr/>
      <dgm:t>
        <a:bodyPr/>
        <a:lstStyle/>
        <a:p>
          <a:endParaRPr lang="en-US" sz="800"/>
        </a:p>
      </dgm:t>
    </dgm:pt>
    <dgm:pt modelId="{2AF4F278-2011-4970-99ED-F53D0FF33BE0}" type="sibTrans" cxnId="{0F5A013C-C003-4313-AC5A-87BF57135F14}">
      <dgm:prSet/>
      <dgm:spPr/>
      <dgm:t>
        <a:bodyPr/>
        <a:lstStyle/>
        <a:p>
          <a:endParaRPr lang="en-US" sz="2800"/>
        </a:p>
      </dgm:t>
    </dgm:pt>
    <dgm:pt modelId="{3216EDD8-BD45-44C9-9852-0B2D3742A790}">
      <dgm:prSet phldrT="[Text]" custT="1"/>
      <dgm:spPr/>
      <dgm:t>
        <a:bodyPr/>
        <a:lstStyle/>
        <a:p>
          <a:r>
            <a:rPr lang="en-US" sz="1050" dirty="0" err="1" smtClean="0"/>
            <a:t>Sistem</a:t>
          </a:r>
          <a:r>
            <a:rPr lang="en-US" sz="1050" dirty="0" smtClean="0"/>
            <a:t> </a:t>
          </a:r>
          <a:r>
            <a:rPr lang="en-US" sz="1050" dirty="0" err="1" smtClean="0"/>
            <a:t>Sosial</a:t>
          </a:r>
          <a:r>
            <a:rPr lang="en-US" sz="1050" dirty="0" smtClean="0"/>
            <a:t> </a:t>
          </a:r>
          <a:r>
            <a:rPr lang="en-US" sz="1050" dirty="0" err="1" smtClean="0"/>
            <a:t>Politik</a:t>
          </a:r>
          <a:r>
            <a:rPr lang="en-US" sz="1050" dirty="0" smtClean="0"/>
            <a:t>: </a:t>
          </a:r>
          <a:r>
            <a:rPr lang="en-US" sz="1050" dirty="0" err="1" smtClean="0"/>
            <a:t>Kawasan</a:t>
          </a:r>
          <a:r>
            <a:rPr lang="en-US" sz="1050" dirty="0" smtClean="0"/>
            <a:t> </a:t>
          </a:r>
          <a:r>
            <a:rPr lang="en-US" sz="1050" dirty="0" err="1" smtClean="0"/>
            <a:t>Adat</a:t>
          </a:r>
          <a:r>
            <a:rPr lang="en-US" sz="1050" dirty="0" smtClean="0"/>
            <a:t>, Wilayah </a:t>
          </a:r>
          <a:r>
            <a:rPr lang="en-US" sz="1050" dirty="0" err="1" smtClean="0"/>
            <a:t>Etnik</a:t>
          </a:r>
          <a:endParaRPr lang="en-US" sz="1050" dirty="0"/>
        </a:p>
      </dgm:t>
    </dgm:pt>
    <dgm:pt modelId="{5EE4F765-23DA-4DC7-A25F-A2A694522AEE}" type="parTrans" cxnId="{6331B2B4-5ECD-4FED-86FF-3FE50E569CE9}">
      <dgm:prSet custT="1"/>
      <dgm:spPr/>
      <dgm:t>
        <a:bodyPr/>
        <a:lstStyle/>
        <a:p>
          <a:endParaRPr lang="en-US" sz="800"/>
        </a:p>
      </dgm:t>
    </dgm:pt>
    <dgm:pt modelId="{954D757E-DE5F-467F-93FC-8B7FB157610D}" type="sibTrans" cxnId="{6331B2B4-5ECD-4FED-86FF-3FE50E569CE9}">
      <dgm:prSet/>
      <dgm:spPr/>
      <dgm:t>
        <a:bodyPr/>
        <a:lstStyle/>
        <a:p>
          <a:endParaRPr lang="en-US" sz="2800"/>
        </a:p>
      </dgm:t>
    </dgm:pt>
    <dgm:pt modelId="{FF86C474-9E52-4CFC-AE69-08872F60E464}" type="pres">
      <dgm:prSet presAssocID="{5060B008-1E88-4FC5-B1A8-9F83B4FA2BE7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6EE0378-3DFA-4AFB-AF55-373A2DB7FCB9}" type="pres">
      <dgm:prSet presAssocID="{CD291E1C-A3A3-40F1-AF17-E9899524AA5B}" presName="root1" presStyleCnt="0"/>
      <dgm:spPr/>
    </dgm:pt>
    <dgm:pt modelId="{E4F18942-6ACB-4263-B999-9C1138B95D20}" type="pres">
      <dgm:prSet presAssocID="{CD291E1C-A3A3-40F1-AF17-E9899524AA5B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7E395BC-39C3-4C8F-AF32-52AAF7489F98}" type="pres">
      <dgm:prSet presAssocID="{CD291E1C-A3A3-40F1-AF17-E9899524AA5B}" presName="level2hierChild" presStyleCnt="0"/>
      <dgm:spPr/>
    </dgm:pt>
    <dgm:pt modelId="{621156BB-AB45-465A-B80F-453D1CA2C36A}" type="pres">
      <dgm:prSet presAssocID="{B17D930E-30B3-41C1-B10D-3DF738E51033}" presName="conn2-1" presStyleLbl="parChTrans1D2" presStyleIdx="0" presStyleCnt="3"/>
      <dgm:spPr/>
      <dgm:t>
        <a:bodyPr/>
        <a:lstStyle/>
        <a:p>
          <a:endParaRPr lang="en-US"/>
        </a:p>
      </dgm:t>
    </dgm:pt>
    <dgm:pt modelId="{B4ED1AEF-0E70-4108-99A1-CC62537CB7B5}" type="pres">
      <dgm:prSet presAssocID="{B17D930E-30B3-41C1-B10D-3DF738E51033}" presName="connTx" presStyleLbl="parChTrans1D2" presStyleIdx="0" presStyleCnt="3"/>
      <dgm:spPr/>
      <dgm:t>
        <a:bodyPr/>
        <a:lstStyle/>
        <a:p>
          <a:endParaRPr lang="en-US"/>
        </a:p>
      </dgm:t>
    </dgm:pt>
    <dgm:pt modelId="{ADFE497C-BAC4-4E82-91C6-406C25C66F95}" type="pres">
      <dgm:prSet presAssocID="{EAC1318C-3311-4538-BB33-3402FFB11739}" presName="root2" presStyleCnt="0"/>
      <dgm:spPr/>
    </dgm:pt>
    <dgm:pt modelId="{66D28C99-2BE9-4FC1-A3FB-861FEF390012}" type="pres">
      <dgm:prSet presAssocID="{EAC1318C-3311-4538-BB33-3402FFB11739}" presName="LevelTwoTextNode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EA1A8A0-8CA8-475A-984B-B25CFC21C070}" type="pres">
      <dgm:prSet presAssocID="{EAC1318C-3311-4538-BB33-3402FFB11739}" presName="level3hierChild" presStyleCnt="0"/>
      <dgm:spPr/>
    </dgm:pt>
    <dgm:pt modelId="{BEECB469-BF98-4BFA-847E-EB9AC1295036}" type="pres">
      <dgm:prSet presAssocID="{02D27B02-2952-4FA9-9ECC-C7953AA80135}" presName="conn2-1" presStyleLbl="parChTrans1D2" presStyleIdx="1" presStyleCnt="3"/>
      <dgm:spPr/>
      <dgm:t>
        <a:bodyPr/>
        <a:lstStyle/>
        <a:p>
          <a:endParaRPr lang="en-US"/>
        </a:p>
      </dgm:t>
    </dgm:pt>
    <dgm:pt modelId="{ACC7F67A-57F2-4AAE-A51E-CA48DCA6D15B}" type="pres">
      <dgm:prSet presAssocID="{02D27B02-2952-4FA9-9ECC-C7953AA80135}" presName="connTx" presStyleLbl="parChTrans1D2" presStyleIdx="1" presStyleCnt="3"/>
      <dgm:spPr/>
      <dgm:t>
        <a:bodyPr/>
        <a:lstStyle/>
        <a:p>
          <a:endParaRPr lang="en-US"/>
        </a:p>
      </dgm:t>
    </dgm:pt>
    <dgm:pt modelId="{780DBCB2-84FD-448C-99D3-B14A1B2817A3}" type="pres">
      <dgm:prSet presAssocID="{938F75C9-F157-4415-9686-727E8729C549}" presName="root2" presStyleCnt="0"/>
      <dgm:spPr/>
    </dgm:pt>
    <dgm:pt modelId="{1AD77955-1701-471D-80C4-F358AFAD1F81}" type="pres">
      <dgm:prSet presAssocID="{938F75C9-F157-4415-9686-727E8729C549}" presName="LevelTwoTextNode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3B8D0E2B-8D62-4D42-9050-356ED3C1BD34}" type="pres">
      <dgm:prSet presAssocID="{938F75C9-F157-4415-9686-727E8729C549}" presName="level3hierChild" presStyleCnt="0"/>
      <dgm:spPr/>
    </dgm:pt>
    <dgm:pt modelId="{0FEDD640-8CFB-4052-B667-1F3930F4FCEC}" type="pres">
      <dgm:prSet presAssocID="{264A701B-C8AE-4907-81A2-54DD448B50B1}" presName="conn2-1" presStyleLbl="parChTrans1D3" presStyleIdx="0" presStyleCnt="4"/>
      <dgm:spPr/>
      <dgm:t>
        <a:bodyPr/>
        <a:lstStyle/>
        <a:p>
          <a:endParaRPr lang="en-US"/>
        </a:p>
      </dgm:t>
    </dgm:pt>
    <dgm:pt modelId="{B17483ED-732A-4853-A698-D32A97D3E06A}" type="pres">
      <dgm:prSet presAssocID="{264A701B-C8AE-4907-81A2-54DD448B50B1}" presName="connTx" presStyleLbl="parChTrans1D3" presStyleIdx="0" presStyleCnt="4"/>
      <dgm:spPr/>
      <dgm:t>
        <a:bodyPr/>
        <a:lstStyle/>
        <a:p>
          <a:endParaRPr lang="en-US"/>
        </a:p>
      </dgm:t>
    </dgm:pt>
    <dgm:pt modelId="{39B9F02A-489E-4981-9042-24CCD8DCBF2E}" type="pres">
      <dgm:prSet presAssocID="{7BBA678A-6395-414F-8C60-4E55AF989EB1}" presName="root2" presStyleCnt="0"/>
      <dgm:spPr/>
    </dgm:pt>
    <dgm:pt modelId="{8A7B397C-C7DE-47EF-82ED-6BCB41631068}" type="pres">
      <dgm:prSet presAssocID="{7BBA678A-6395-414F-8C60-4E55AF989EB1}" presName="LevelTwoTextNode" presStyleLbl="node3" presStyleIdx="0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C5EFC08-4ED6-49BA-9B1D-D273CCF3FF47}" type="pres">
      <dgm:prSet presAssocID="{7BBA678A-6395-414F-8C60-4E55AF989EB1}" presName="level3hierChild" presStyleCnt="0"/>
      <dgm:spPr/>
    </dgm:pt>
    <dgm:pt modelId="{E5839F3D-A6EA-4333-9D06-248B133494D7}" type="pres">
      <dgm:prSet presAssocID="{AABF31D6-412E-4000-A7CF-F0B7F0301EDC}" presName="conn2-1" presStyleLbl="parChTrans1D4" presStyleIdx="0" presStyleCnt="6"/>
      <dgm:spPr/>
      <dgm:t>
        <a:bodyPr/>
        <a:lstStyle/>
        <a:p>
          <a:endParaRPr lang="en-US"/>
        </a:p>
      </dgm:t>
    </dgm:pt>
    <dgm:pt modelId="{CC60497C-5128-441C-99B7-D57894298A00}" type="pres">
      <dgm:prSet presAssocID="{AABF31D6-412E-4000-A7CF-F0B7F0301EDC}" presName="connTx" presStyleLbl="parChTrans1D4" presStyleIdx="0" presStyleCnt="6"/>
      <dgm:spPr/>
      <dgm:t>
        <a:bodyPr/>
        <a:lstStyle/>
        <a:p>
          <a:endParaRPr lang="en-US"/>
        </a:p>
      </dgm:t>
    </dgm:pt>
    <dgm:pt modelId="{AA2186F9-2928-4119-A932-F575000EF0BE}" type="pres">
      <dgm:prSet presAssocID="{78BFACFB-8AB5-4881-B130-3427ACA8E844}" presName="root2" presStyleCnt="0"/>
      <dgm:spPr/>
    </dgm:pt>
    <dgm:pt modelId="{FBF88D69-B906-4F8A-9226-2B27728221F9}" type="pres">
      <dgm:prSet presAssocID="{78BFACFB-8AB5-4881-B130-3427ACA8E844}" presName="LevelTwoTextNode" presStyleLbl="node4" presStyleIdx="0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2DA408B-4B87-4B70-8AE1-50402EFB1645}" type="pres">
      <dgm:prSet presAssocID="{78BFACFB-8AB5-4881-B130-3427ACA8E844}" presName="level3hierChild" presStyleCnt="0"/>
      <dgm:spPr/>
    </dgm:pt>
    <dgm:pt modelId="{8B848631-28A5-4771-88F0-7D6D824A5360}" type="pres">
      <dgm:prSet presAssocID="{F11118A6-F6E8-4BA0-8613-77D51E66E429}" presName="conn2-1" presStyleLbl="parChTrans1D4" presStyleIdx="1" presStyleCnt="6"/>
      <dgm:spPr/>
      <dgm:t>
        <a:bodyPr/>
        <a:lstStyle/>
        <a:p>
          <a:endParaRPr lang="en-US"/>
        </a:p>
      </dgm:t>
    </dgm:pt>
    <dgm:pt modelId="{2E114FD2-80A4-4CB9-8800-BAD54E24B002}" type="pres">
      <dgm:prSet presAssocID="{F11118A6-F6E8-4BA0-8613-77D51E66E429}" presName="connTx" presStyleLbl="parChTrans1D4" presStyleIdx="1" presStyleCnt="6"/>
      <dgm:spPr/>
      <dgm:t>
        <a:bodyPr/>
        <a:lstStyle/>
        <a:p>
          <a:endParaRPr lang="en-US"/>
        </a:p>
      </dgm:t>
    </dgm:pt>
    <dgm:pt modelId="{E8F14890-787E-425B-B524-775EBD5F800D}" type="pres">
      <dgm:prSet presAssocID="{6054C4E7-EEC1-43DC-9902-FD0FC0880C91}" presName="root2" presStyleCnt="0"/>
      <dgm:spPr/>
    </dgm:pt>
    <dgm:pt modelId="{96D26DA6-C917-4C25-8322-B2A57819E4B7}" type="pres">
      <dgm:prSet presAssocID="{6054C4E7-EEC1-43DC-9902-FD0FC0880C91}" presName="LevelTwoTextNode" presStyleLbl="node4" presStyleIdx="1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D7093720-0F89-41E2-9CE1-5FB01F0511F8}" type="pres">
      <dgm:prSet presAssocID="{6054C4E7-EEC1-43DC-9902-FD0FC0880C91}" presName="level3hierChild" presStyleCnt="0"/>
      <dgm:spPr/>
    </dgm:pt>
    <dgm:pt modelId="{67BD89CE-0301-48A0-B0FF-1AA43E2C2F96}" type="pres">
      <dgm:prSet presAssocID="{6D3A339F-A649-46C4-843C-95A94201C615}" presName="conn2-1" presStyleLbl="parChTrans1D4" presStyleIdx="2" presStyleCnt="6"/>
      <dgm:spPr/>
      <dgm:t>
        <a:bodyPr/>
        <a:lstStyle/>
        <a:p>
          <a:endParaRPr lang="en-US"/>
        </a:p>
      </dgm:t>
    </dgm:pt>
    <dgm:pt modelId="{001BC971-306C-4B7D-89E1-F5673CFE5D48}" type="pres">
      <dgm:prSet presAssocID="{6D3A339F-A649-46C4-843C-95A94201C615}" presName="connTx" presStyleLbl="parChTrans1D4" presStyleIdx="2" presStyleCnt="6"/>
      <dgm:spPr/>
      <dgm:t>
        <a:bodyPr/>
        <a:lstStyle/>
        <a:p>
          <a:endParaRPr lang="en-US"/>
        </a:p>
      </dgm:t>
    </dgm:pt>
    <dgm:pt modelId="{6D4E9C40-85A4-4364-85A6-6B10752440B6}" type="pres">
      <dgm:prSet presAssocID="{C0B1B925-00A7-4068-864E-DCBF9E84EA11}" presName="root2" presStyleCnt="0"/>
      <dgm:spPr/>
    </dgm:pt>
    <dgm:pt modelId="{62111A08-CEA8-4073-BD6D-B4D9982A4DA9}" type="pres">
      <dgm:prSet presAssocID="{C0B1B925-00A7-4068-864E-DCBF9E84EA11}" presName="LevelTwoTextNode" presStyleLbl="node4" presStyleIdx="2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BDEFC8A-4D80-4D33-A2AB-1929A3C56D4E}" type="pres">
      <dgm:prSet presAssocID="{C0B1B925-00A7-4068-864E-DCBF9E84EA11}" presName="level3hierChild" presStyleCnt="0"/>
      <dgm:spPr/>
    </dgm:pt>
    <dgm:pt modelId="{ECD32B21-3893-40FA-86B2-566F37BD0791}" type="pres">
      <dgm:prSet presAssocID="{D79F9C47-6C1B-4D9C-A8F3-3830A0526B3A}" presName="conn2-1" presStyleLbl="parChTrans1D3" presStyleIdx="1" presStyleCnt="4"/>
      <dgm:spPr/>
      <dgm:t>
        <a:bodyPr/>
        <a:lstStyle/>
        <a:p>
          <a:endParaRPr lang="en-US"/>
        </a:p>
      </dgm:t>
    </dgm:pt>
    <dgm:pt modelId="{387675A0-65EA-406C-BB78-9C01C5216AFF}" type="pres">
      <dgm:prSet presAssocID="{D79F9C47-6C1B-4D9C-A8F3-3830A0526B3A}" presName="connTx" presStyleLbl="parChTrans1D3" presStyleIdx="1" presStyleCnt="4"/>
      <dgm:spPr/>
      <dgm:t>
        <a:bodyPr/>
        <a:lstStyle/>
        <a:p>
          <a:endParaRPr lang="en-US"/>
        </a:p>
      </dgm:t>
    </dgm:pt>
    <dgm:pt modelId="{80A749AC-DBE1-43F1-A8B6-37007250A30D}" type="pres">
      <dgm:prSet presAssocID="{B8CF9209-19A6-4E86-85D7-954547158AA1}" presName="root2" presStyleCnt="0"/>
      <dgm:spPr/>
    </dgm:pt>
    <dgm:pt modelId="{20A33773-D17F-4E1E-9B93-7CB27389B927}" type="pres">
      <dgm:prSet presAssocID="{B8CF9209-19A6-4E86-85D7-954547158AA1}" presName="LevelTwoTextNode" presStyleLbl="node3" presStyleIdx="1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74647634-1D45-4C52-8A88-E0598902F24A}" type="pres">
      <dgm:prSet presAssocID="{B8CF9209-19A6-4E86-85D7-954547158AA1}" presName="level3hierChild" presStyleCnt="0"/>
      <dgm:spPr/>
    </dgm:pt>
    <dgm:pt modelId="{CE08867E-0E67-4215-9B55-95323DD679BD}" type="pres">
      <dgm:prSet presAssocID="{B523CED9-FE35-479D-9245-9A728060B63C}" presName="conn2-1" presStyleLbl="parChTrans1D4" presStyleIdx="3" presStyleCnt="6"/>
      <dgm:spPr/>
      <dgm:t>
        <a:bodyPr/>
        <a:lstStyle/>
        <a:p>
          <a:endParaRPr lang="en-US"/>
        </a:p>
      </dgm:t>
    </dgm:pt>
    <dgm:pt modelId="{9556038F-5857-4E88-9899-FDC0223439CD}" type="pres">
      <dgm:prSet presAssocID="{B523CED9-FE35-479D-9245-9A728060B63C}" presName="connTx" presStyleLbl="parChTrans1D4" presStyleIdx="3" presStyleCnt="6"/>
      <dgm:spPr/>
      <dgm:t>
        <a:bodyPr/>
        <a:lstStyle/>
        <a:p>
          <a:endParaRPr lang="en-US"/>
        </a:p>
      </dgm:t>
    </dgm:pt>
    <dgm:pt modelId="{7D2D1B81-E42D-495F-9D81-03715C9079E5}" type="pres">
      <dgm:prSet presAssocID="{B65D1697-E695-49FE-9FF3-3617E2D640BF}" presName="root2" presStyleCnt="0"/>
      <dgm:spPr/>
    </dgm:pt>
    <dgm:pt modelId="{16778DC5-6090-4EB5-ACB7-5ED8B328BC78}" type="pres">
      <dgm:prSet presAssocID="{B65D1697-E695-49FE-9FF3-3617E2D640BF}" presName="LevelTwoTextNode" presStyleLbl="node4" presStyleIdx="3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ABB027B3-37BC-4DC7-BAE4-1247E11503F0}" type="pres">
      <dgm:prSet presAssocID="{B65D1697-E695-49FE-9FF3-3617E2D640BF}" presName="level3hierChild" presStyleCnt="0"/>
      <dgm:spPr/>
    </dgm:pt>
    <dgm:pt modelId="{6DE108E7-7257-4163-A6F4-B1ADB765C0A1}" type="pres">
      <dgm:prSet presAssocID="{05ACD814-4292-4196-883B-4F1071026764}" presName="conn2-1" presStyleLbl="parChTrans1D4" presStyleIdx="4" presStyleCnt="6"/>
      <dgm:spPr/>
      <dgm:t>
        <a:bodyPr/>
        <a:lstStyle/>
        <a:p>
          <a:endParaRPr lang="en-US"/>
        </a:p>
      </dgm:t>
    </dgm:pt>
    <dgm:pt modelId="{DD9076EE-74DF-4F80-BF3C-DE1E9730C56B}" type="pres">
      <dgm:prSet presAssocID="{05ACD814-4292-4196-883B-4F1071026764}" presName="connTx" presStyleLbl="parChTrans1D4" presStyleIdx="4" presStyleCnt="6"/>
      <dgm:spPr/>
      <dgm:t>
        <a:bodyPr/>
        <a:lstStyle/>
        <a:p>
          <a:endParaRPr lang="en-US"/>
        </a:p>
      </dgm:t>
    </dgm:pt>
    <dgm:pt modelId="{634EA04E-4A2C-4D0B-854B-5A1E3A98D3C9}" type="pres">
      <dgm:prSet presAssocID="{1B5CDBDE-F1A9-49F8-ACA1-5265042AB759}" presName="root2" presStyleCnt="0"/>
      <dgm:spPr/>
    </dgm:pt>
    <dgm:pt modelId="{9DF213F8-071B-4840-8A15-34D1E37F054F}" type="pres">
      <dgm:prSet presAssocID="{1B5CDBDE-F1A9-49F8-ACA1-5265042AB759}" presName="LevelTwoTextNode" presStyleLbl="node4" presStyleIdx="4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B3F7908A-BB8E-4680-9B77-04D297CD22AF}" type="pres">
      <dgm:prSet presAssocID="{1B5CDBDE-F1A9-49F8-ACA1-5265042AB759}" presName="level3hierChild" presStyleCnt="0"/>
      <dgm:spPr/>
    </dgm:pt>
    <dgm:pt modelId="{5B3AFDD5-13E6-4B6A-8547-FBB82B22FD3D}" type="pres">
      <dgm:prSet presAssocID="{5EE4F765-23DA-4DC7-A25F-A2A694522AEE}" presName="conn2-1" presStyleLbl="parChTrans1D4" presStyleIdx="5" presStyleCnt="6"/>
      <dgm:spPr/>
      <dgm:t>
        <a:bodyPr/>
        <a:lstStyle/>
        <a:p>
          <a:endParaRPr lang="en-US"/>
        </a:p>
      </dgm:t>
    </dgm:pt>
    <dgm:pt modelId="{20679826-22EC-4605-BE41-522F5D96EA32}" type="pres">
      <dgm:prSet presAssocID="{5EE4F765-23DA-4DC7-A25F-A2A694522AEE}" presName="connTx" presStyleLbl="parChTrans1D4" presStyleIdx="5" presStyleCnt="6"/>
      <dgm:spPr/>
      <dgm:t>
        <a:bodyPr/>
        <a:lstStyle/>
        <a:p>
          <a:endParaRPr lang="en-US"/>
        </a:p>
      </dgm:t>
    </dgm:pt>
    <dgm:pt modelId="{9219AE37-2F03-4065-8AC0-3A4A953CFC54}" type="pres">
      <dgm:prSet presAssocID="{3216EDD8-BD45-44C9-9852-0B2D3742A790}" presName="root2" presStyleCnt="0"/>
      <dgm:spPr/>
    </dgm:pt>
    <dgm:pt modelId="{9F3C05FD-1DE3-44DC-B6B4-DBA58CB4EFBC}" type="pres">
      <dgm:prSet presAssocID="{3216EDD8-BD45-44C9-9852-0B2D3742A790}" presName="LevelTwoTextNode" presStyleLbl="node4" presStyleIdx="5" presStyleCnt="6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C76BF38B-1599-499D-AB32-6E7460234E55}" type="pres">
      <dgm:prSet presAssocID="{3216EDD8-BD45-44C9-9852-0B2D3742A790}" presName="level3hierChild" presStyleCnt="0"/>
      <dgm:spPr/>
    </dgm:pt>
    <dgm:pt modelId="{233279D0-2417-4527-8803-66374493FB39}" type="pres">
      <dgm:prSet presAssocID="{B8918AA6-1014-4D06-AD7D-58528FCDEA58}" presName="conn2-1" presStyleLbl="parChTrans1D2" presStyleIdx="2" presStyleCnt="3"/>
      <dgm:spPr/>
      <dgm:t>
        <a:bodyPr/>
        <a:lstStyle/>
        <a:p>
          <a:endParaRPr lang="en-US"/>
        </a:p>
      </dgm:t>
    </dgm:pt>
    <dgm:pt modelId="{5EC80EB0-2059-4E90-A127-B797A626A493}" type="pres">
      <dgm:prSet presAssocID="{B8918AA6-1014-4D06-AD7D-58528FCDEA58}" presName="connTx" presStyleLbl="parChTrans1D2" presStyleIdx="2" presStyleCnt="3"/>
      <dgm:spPr/>
      <dgm:t>
        <a:bodyPr/>
        <a:lstStyle/>
        <a:p>
          <a:endParaRPr lang="en-US"/>
        </a:p>
      </dgm:t>
    </dgm:pt>
    <dgm:pt modelId="{DA42FF5A-2B7C-4988-A529-497175D8956E}" type="pres">
      <dgm:prSet presAssocID="{DD41436A-A694-4231-9391-293EFE60E6B0}" presName="root2" presStyleCnt="0"/>
      <dgm:spPr/>
    </dgm:pt>
    <dgm:pt modelId="{2B28C969-0EB7-4A79-B6FF-4C9876FC3491}" type="pres">
      <dgm:prSet presAssocID="{DD41436A-A694-4231-9391-293EFE60E6B0}" presName="LevelTwoTextNode" presStyleLbl="node2" presStyleIdx="2" presStyleCnt="3" custLinFactNeighborY="39652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818B783C-5C64-4009-991F-559E5D316927}" type="pres">
      <dgm:prSet presAssocID="{DD41436A-A694-4231-9391-293EFE60E6B0}" presName="level3hierChild" presStyleCnt="0"/>
      <dgm:spPr/>
    </dgm:pt>
    <dgm:pt modelId="{D10416EA-EE85-4315-AEA8-BABD7CA12525}" type="pres">
      <dgm:prSet presAssocID="{AC24E553-77C0-4C34-AC01-0457A1AD945F}" presName="conn2-1" presStyleLbl="parChTrans1D3" presStyleIdx="2" presStyleCnt="4"/>
      <dgm:spPr/>
      <dgm:t>
        <a:bodyPr/>
        <a:lstStyle/>
        <a:p>
          <a:endParaRPr lang="en-US"/>
        </a:p>
      </dgm:t>
    </dgm:pt>
    <dgm:pt modelId="{B5E2440E-EEAC-49BE-89A6-6738F75BBEC2}" type="pres">
      <dgm:prSet presAssocID="{AC24E553-77C0-4C34-AC01-0457A1AD945F}" presName="connTx" presStyleLbl="parChTrans1D3" presStyleIdx="2" presStyleCnt="4"/>
      <dgm:spPr/>
      <dgm:t>
        <a:bodyPr/>
        <a:lstStyle/>
        <a:p>
          <a:endParaRPr lang="en-US"/>
        </a:p>
      </dgm:t>
    </dgm:pt>
    <dgm:pt modelId="{67E47843-B4A2-4381-BB85-2EAC2158004A}" type="pres">
      <dgm:prSet presAssocID="{E3702645-11F8-4DC9-97E6-C0688A3B72A6}" presName="root2" presStyleCnt="0"/>
      <dgm:spPr/>
    </dgm:pt>
    <dgm:pt modelId="{6CA93243-BE7F-4D40-B3DA-D01884360292}" type="pres">
      <dgm:prSet presAssocID="{E3702645-11F8-4DC9-97E6-C0688A3B72A6}" presName="LevelTwoTextNode" presStyleLbl="node3" presStyleIdx="2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20D38DC0-C16D-4912-979A-86F64BBBD7D5}" type="pres">
      <dgm:prSet presAssocID="{E3702645-11F8-4DC9-97E6-C0688A3B72A6}" presName="level3hierChild" presStyleCnt="0"/>
      <dgm:spPr/>
    </dgm:pt>
    <dgm:pt modelId="{3B8E0EBB-23EF-4403-A583-391EEF1B661B}" type="pres">
      <dgm:prSet presAssocID="{A925D6FA-C179-4E28-849F-8380BD166E0C}" presName="conn2-1" presStyleLbl="parChTrans1D3" presStyleIdx="3" presStyleCnt="4"/>
      <dgm:spPr/>
      <dgm:t>
        <a:bodyPr/>
        <a:lstStyle/>
        <a:p>
          <a:endParaRPr lang="en-US"/>
        </a:p>
      </dgm:t>
    </dgm:pt>
    <dgm:pt modelId="{03B9ED04-AD49-4CDC-9E15-FD5EA009C038}" type="pres">
      <dgm:prSet presAssocID="{A925D6FA-C179-4E28-849F-8380BD166E0C}" presName="connTx" presStyleLbl="parChTrans1D3" presStyleIdx="3" presStyleCnt="4"/>
      <dgm:spPr/>
      <dgm:t>
        <a:bodyPr/>
        <a:lstStyle/>
        <a:p>
          <a:endParaRPr lang="en-US"/>
        </a:p>
      </dgm:t>
    </dgm:pt>
    <dgm:pt modelId="{18323DA3-512F-4586-BD4F-550789219497}" type="pres">
      <dgm:prSet presAssocID="{B316337A-BD3C-46C2-BB82-CBED517FA5C7}" presName="root2" presStyleCnt="0"/>
      <dgm:spPr/>
    </dgm:pt>
    <dgm:pt modelId="{159F42E6-21B2-461F-9B60-CDBA739D9E3F}" type="pres">
      <dgm:prSet presAssocID="{B316337A-BD3C-46C2-BB82-CBED517FA5C7}" presName="LevelTwoTextNode" presStyleLbl="node3" presStyleIdx="3" presStyleCnt="4">
        <dgm:presLayoutVars>
          <dgm:chPref val="3"/>
        </dgm:presLayoutVars>
      </dgm:prSet>
      <dgm:spPr/>
      <dgm:t>
        <a:bodyPr/>
        <a:lstStyle/>
        <a:p>
          <a:endParaRPr lang="en-US"/>
        </a:p>
      </dgm:t>
    </dgm:pt>
    <dgm:pt modelId="{E91F9130-2F7C-4142-B8F9-D2D641EAFDD7}" type="pres">
      <dgm:prSet presAssocID="{B316337A-BD3C-46C2-BB82-CBED517FA5C7}" presName="level3hierChild" presStyleCnt="0"/>
      <dgm:spPr/>
    </dgm:pt>
  </dgm:ptLst>
  <dgm:cxnLst>
    <dgm:cxn modelId="{D7646E20-6A07-4C1C-B3C6-66B58F4228DE}" type="presOf" srcId="{02D27B02-2952-4FA9-9ECC-C7953AA80135}" destId="{ACC7F67A-57F2-4AAE-A51E-CA48DCA6D15B}" srcOrd="1" destOrd="0" presId="urn:microsoft.com/office/officeart/2005/8/layout/hierarchy2"/>
    <dgm:cxn modelId="{F84EFE4A-E0B8-464E-BA33-EE555B6CE8E1}" type="presOf" srcId="{264A701B-C8AE-4907-81A2-54DD448B50B1}" destId="{B17483ED-732A-4853-A698-D32A97D3E06A}" srcOrd="1" destOrd="0" presId="urn:microsoft.com/office/officeart/2005/8/layout/hierarchy2"/>
    <dgm:cxn modelId="{D2C6CEAE-F440-4E1B-A6C5-CB0DDCA71C63}" type="presOf" srcId="{B8CF9209-19A6-4E86-85D7-954547158AA1}" destId="{20A33773-D17F-4E1E-9B93-7CB27389B927}" srcOrd="0" destOrd="0" presId="urn:microsoft.com/office/officeart/2005/8/layout/hierarchy2"/>
    <dgm:cxn modelId="{69C03BE3-B6DF-445A-AB9F-0A8B5B90D4B8}" type="presOf" srcId="{6054C4E7-EEC1-43DC-9902-FD0FC0880C91}" destId="{96D26DA6-C917-4C25-8322-B2A57819E4B7}" srcOrd="0" destOrd="0" presId="urn:microsoft.com/office/officeart/2005/8/layout/hierarchy2"/>
    <dgm:cxn modelId="{8C0E76B3-512E-4227-B908-A086AB1A0460}" type="presOf" srcId="{B8918AA6-1014-4D06-AD7D-58528FCDEA58}" destId="{5EC80EB0-2059-4E90-A127-B797A626A493}" srcOrd="1" destOrd="0" presId="urn:microsoft.com/office/officeart/2005/8/layout/hierarchy2"/>
    <dgm:cxn modelId="{0F5A013C-C003-4313-AC5A-87BF57135F14}" srcId="{B8CF9209-19A6-4E86-85D7-954547158AA1}" destId="{1B5CDBDE-F1A9-49F8-ACA1-5265042AB759}" srcOrd="1" destOrd="0" parTransId="{05ACD814-4292-4196-883B-4F1071026764}" sibTransId="{2AF4F278-2011-4970-99ED-F53D0FF33BE0}"/>
    <dgm:cxn modelId="{C03C9864-3856-4D58-A7DF-CE6E7E7A5543}" type="presOf" srcId="{05ACD814-4292-4196-883B-4F1071026764}" destId="{6DE108E7-7257-4163-A6F4-B1ADB765C0A1}" srcOrd="0" destOrd="0" presId="urn:microsoft.com/office/officeart/2005/8/layout/hierarchy2"/>
    <dgm:cxn modelId="{C61296BF-FC07-43A2-A99B-8261BCA0D48D}" type="presOf" srcId="{AABF31D6-412E-4000-A7CF-F0B7F0301EDC}" destId="{E5839F3D-A6EA-4333-9D06-248B133494D7}" srcOrd="0" destOrd="0" presId="urn:microsoft.com/office/officeart/2005/8/layout/hierarchy2"/>
    <dgm:cxn modelId="{E5E3CC80-191E-42B8-8354-56DF1ED42997}" type="presOf" srcId="{3216EDD8-BD45-44C9-9852-0B2D3742A790}" destId="{9F3C05FD-1DE3-44DC-B6B4-DBA58CB4EFBC}" srcOrd="0" destOrd="0" presId="urn:microsoft.com/office/officeart/2005/8/layout/hierarchy2"/>
    <dgm:cxn modelId="{2A63FD55-F6B2-42B3-A874-1A79239B2344}" type="presOf" srcId="{D79F9C47-6C1B-4D9C-A8F3-3830A0526B3A}" destId="{387675A0-65EA-406C-BB78-9C01C5216AFF}" srcOrd="1" destOrd="0" presId="urn:microsoft.com/office/officeart/2005/8/layout/hierarchy2"/>
    <dgm:cxn modelId="{42F88B54-E27C-46C2-9D76-3F86CBD93CD8}" type="presOf" srcId="{B523CED9-FE35-479D-9245-9A728060B63C}" destId="{CE08867E-0E67-4215-9B55-95323DD679BD}" srcOrd="0" destOrd="0" presId="urn:microsoft.com/office/officeart/2005/8/layout/hierarchy2"/>
    <dgm:cxn modelId="{320EE36D-8AD9-4E03-B4EB-FF959D3F92C4}" type="presOf" srcId="{78BFACFB-8AB5-4881-B130-3427ACA8E844}" destId="{FBF88D69-B906-4F8A-9226-2B27728221F9}" srcOrd="0" destOrd="0" presId="urn:microsoft.com/office/officeart/2005/8/layout/hierarchy2"/>
    <dgm:cxn modelId="{6331B2B4-5ECD-4FED-86FF-3FE50E569CE9}" srcId="{B8CF9209-19A6-4E86-85D7-954547158AA1}" destId="{3216EDD8-BD45-44C9-9852-0B2D3742A790}" srcOrd="2" destOrd="0" parTransId="{5EE4F765-23DA-4DC7-A25F-A2A694522AEE}" sibTransId="{954D757E-DE5F-467F-93FC-8B7FB157610D}"/>
    <dgm:cxn modelId="{2610B4A3-81B9-4C03-8484-422967C40705}" srcId="{DD41436A-A694-4231-9391-293EFE60E6B0}" destId="{E3702645-11F8-4DC9-97E6-C0688A3B72A6}" srcOrd="0" destOrd="0" parTransId="{AC24E553-77C0-4C34-AC01-0457A1AD945F}" sibTransId="{401B1204-4B6F-4428-9131-A77345ADFFC7}"/>
    <dgm:cxn modelId="{701E464A-AF27-402C-9F11-33D6F0F580B2}" type="presOf" srcId="{B523CED9-FE35-479D-9245-9A728060B63C}" destId="{9556038F-5857-4E88-9899-FDC0223439CD}" srcOrd="1" destOrd="0" presId="urn:microsoft.com/office/officeart/2005/8/layout/hierarchy2"/>
    <dgm:cxn modelId="{EBB19AA3-72CF-4DD4-BF8A-13D8EE281BCA}" type="presOf" srcId="{C0B1B925-00A7-4068-864E-DCBF9E84EA11}" destId="{62111A08-CEA8-4073-BD6D-B4D9982A4DA9}" srcOrd="0" destOrd="0" presId="urn:microsoft.com/office/officeart/2005/8/layout/hierarchy2"/>
    <dgm:cxn modelId="{1C5D24AE-BB8C-4A18-9FCF-F33B449D4B38}" type="presOf" srcId="{5EE4F765-23DA-4DC7-A25F-A2A694522AEE}" destId="{5B3AFDD5-13E6-4B6A-8547-FBB82B22FD3D}" srcOrd="0" destOrd="0" presId="urn:microsoft.com/office/officeart/2005/8/layout/hierarchy2"/>
    <dgm:cxn modelId="{5D7D7503-D499-4641-9FD8-626EEFF29141}" type="presOf" srcId="{5EE4F765-23DA-4DC7-A25F-A2A694522AEE}" destId="{20679826-22EC-4605-BE41-522F5D96EA32}" srcOrd="1" destOrd="0" presId="urn:microsoft.com/office/officeart/2005/8/layout/hierarchy2"/>
    <dgm:cxn modelId="{3A209B4C-2911-4093-90FE-0D2F5AF26AB7}" type="presOf" srcId="{B17D930E-30B3-41C1-B10D-3DF738E51033}" destId="{621156BB-AB45-465A-B80F-453D1CA2C36A}" srcOrd="0" destOrd="0" presId="urn:microsoft.com/office/officeart/2005/8/layout/hierarchy2"/>
    <dgm:cxn modelId="{6DFE6489-1CAB-4D49-9D8A-3E11CA00BA7E}" type="presOf" srcId="{938F75C9-F157-4415-9686-727E8729C549}" destId="{1AD77955-1701-471D-80C4-F358AFAD1F81}" srcOrd="0" destOrd="0" presId="urn:microsoft.com/office/officeart/2005/8/layout/hierarchy2"/>
    <dgm:cxn modelId="{E303B032-3B29-4D63-A9E9-85035FACF483}" srcId="{7BBA678A-6395-414F-8C60-4E55AF989EB1}" destId="{6054C4E7-EEC1-43DC-9902-FD0FC0880C91}" srcOrd="1" destOrd="0" parTransId="{F11118A6-F6E8-4BA0-8613-77D51E66E429}" sibTransId="{99237BA9-405D-4543-8396-30B9F881E009}"/>
    <dgm:cxn modelId="{70027E9E-8681-4BAB-9911-AF3F50B6D9B3}" type="presOf" srcId="{05ACD814-4292-4196-883B-4F1071026764}" destId="{DD9076EE-74DF-4F80-BF3C-DE1E9730C56B}" srcOrd="1" destOrd="0" presId="urn:microsoft.com/office/officeart/2005/8/layout/hierarchy2"/>
    <dgm:cxn modelId="{2B2C6E58-2C99-4A46-A0CA-7D096B7C7454}" srcId="{CD291E1C-A3A3-40F1-AF17-E9899524AA5B}" destId="{DD41436A-A694-4231-9391-293EFE60E6B0}" srcOrd="2" destOrd="0" parTransId="{B8918AA6-1014-4D06-AD7D-58528FCDEA58}" sibTransId="{30B7876C-B11C-4690-9A20-A44596E4FC2D}"/>
    <dgm:cxn modelId="{F2396169-FD10-453A-986A-67FF46223406}" srcId="{7BBA678A-6395-414F-8C60-4E55AF989EB1}" destId="{C0B1B925-00A7-4068-864E-DCBF9E84EA11}" srcOrd="2" destOrd="0" parTransId="{6D3A339F-A649-46C4-843C-95A94201C615}" sibTransId="{AF3E0A2A-87C2-472B-B81D-78303E9F7575}"/>
    <dgm:cxn modelId="{3EA35A4F-D3AF-4A7B-9A5A-DB6A36322026}" type="presOf" srcId="{E3702645-11F8-4DC9-97E6-C0688A3B72A6}" destId="{6CA93243-BE7F-4D40-B3DA-D01884360292}" srcOrd="0" destOrd="0" presId="urn:microsoft.com/office/officeart/2005/8/layout/hierarchy2"/>
    <dgm:cxn modelId="{381B9FFF-2048-4C3A-8AB7-7C46F6DB5620}" type="presOf" srcId="{EAC1318C-3311-4538-BB33-3402FFB11739}" destId="{66D28C99-2BE9-4FC1-A3FB-861FEF390012}" srcOrd="0" destOrd="0" presId="urn:microsoft.com/office/officeart/2005/8/layout/hierarchy2"/>
    <dgm:cxn modelId="{C717FA5A-AE39-4F09-B0C2-C1DDC130D3DB}" type="presOf" srcId="{5060B008-1E88-4FC5-B1A8-9F83B4FA2BE7}" destId="{FF86C474-9E52-4CFC-AE69-08872F60E464}" srcOrd="0" destOrd="0" presId="urn:microsoft.com/office/officeart/2005/8/layout/hierarchy2"/>
    <dgm:cxn modelId="{77D6550B-65B6-4216-A434-487C9869370F}" type="presOf" srcId="{F11118A6-F6E8-4BA0-8613-77D51E66E429}" destId="{2E114FD2-80A4-4CB9-8800-BAD54E24B002}" srcOrd="1" destOrd="0" presId="urn:microsoft.com/office/officeart/2005/8/layout/hierarchy2"/>
    <dgm:cxn modelId="{6B518480-6235-47F5-ABB5-2B57AEC1E86F}" type="presOf" srcId="{A925D6FA-C179-4E28-849F-8380BD166E0C}" destId="{03B9ED04-AD49-4CDC-9E15-FD5EA009C038}" srcOrd="1" destOrd="0" presId="urn:microsoft.com/office/officeart/2005/8/layout/hierarchy2"/>
    <dgm:cxn modelId="{5D78E535-0812-47B3-8C73-166893CBA0C6}" type="presOf" srcId="{1B5CDBDE-F1A9-49F8-ACA1-5265042AB759}" destId="{9DF213F8-071B-4840-8A15-34D1E37F054F}" srcOrd="0" destOrd="0" presId="urn:microsoft.com/office/officeart/2005/8/layout/hierarchy2"/>
    <dgm:cxn modelId="{06A5D32B-267D-44FD-912A-4FCEFA261A8E}" type="presOf" srcId="{D79F9C47-6C1B-4D9C-A8F3-3830A0526B3A}" destId="{ECD32B21-3893-40FA-86B2-566F37BD0791}" srcOrd="0" destOrd="0" presId="urn:microsoft.com/office/officeart/2005/8/layout/hierarchy2"/>
    <dgm:cxn modelId="{5814DBFA-3B5A-4292-9D23-B9C8C4BD329E}" type="presOf" srcId="{6D3A339F-A649-46C4-843C-95A94201C615}" destId="{001BC971-306C-4B7D-89E1-F5673CFE5D48}" srcOrd="1" destOrd="0" presId="urn:microsoft.com/office/officeart/2005/8/layout/hierarchy2"/>
    <dgm:cxn modelId="{AD646BC2-E8C8-4B31-B5A6-25B4A5913CF8}" type="presOf" srcId="{AABF31D6-412E-4000-A7CF-F0B7F0301EDC}" destId="{CC60497C-5128-441C-99B7-D57894298A00}" srcOrd="1" destOrd="0" presId="urn:microsoft.com/office/officeart/2005/8/layout/hierarchy2"/>
    <dgm:cxn modelId="{A8BB42F3-6A76-44FF-BC03-7D5243827D9B}" srcId="{938F75C9-F157-4415-9686-727E8729C549}" destId="{7BBA678A-6395-414F-8C60-4E55AF989EB1}" srcOrd="0" destOrd="0" parTransId="{264A701B-C8AE-4907-81A2-54DD448B50B1}" sibTransId="{122ACA05-18CF-45EF-AD20-93D043459313}"/>
    <dgm:cxn modelId="{86C21DE8-B148-4571-9FAE-036A21C299FA}" type="presOf" srcId="{F11118A6-F6E8-4BA0-8613-77D51E66E429}" destId="{8B848631-28A5-4771-88F0-7D6D824A5360}" srcOrd="0" destOrd="0" presId="urn:microsoft.com/office/officeart/2005/8/layout/hierarchy2"/>
    <dgm:cxn modelId="{192B0EF0-DD4D-47A7-931A-16584F10DD3D}" type="presOf" srcId="{264A701B-C8AE-4907-81A2-54DD448B50B1}" destId="{0FEDD640-8CFB-4052-B667-1F3930F4FCEC}" srcOrd="0" destOrd="0" presId="urn:microsoft.com/office/officeart/2005/8/layout/hierarchy2"/>
    <dgm:cxn modelId="{8E4C603F-3D71-4D7B-81FB-40CE95604339}" srcId="{B8CF9209-19A6-4E86-85D7-954547158AA1}" destId="{B65D1697-E695-49FE-9FF3-3617E2D640BF}" srcOrd="0" destOrd="0" parTransId="{B523CED9-FE35-479D-9245-9A728060B63C}" sibTransId="{C46D185F-646D-4577-BF1E-6D6F5AEBA37B}"/>
    <dgm:cxn modelId="{3FE7A19E-1073-480E-B024-12DBC52B9123}" type="presOf" srcId="{B65D1697-E695-49FE-9FF3-3617E2D640BF}" destId="{16778DC5-6090-4EB5-ACB7-5ED8B328BC78}" srcOrd="0" destOrd="0" presId="urn:microsoft.com/office/officeart/2005/8/layout/hierarchy2"/>
    <dgm:cxn modelId="{FED76B1C-0846-4364-A11E-F4370F2FAF0B}" type="presOf" srcId="{A925D6FA-C179-4E28-849F-8380BD166E0C}" destId="{3B8E0EBB-23EF-4403-A583-391EEF1B661B}" srcOrd="0" destOrd="0" presId="urn:microsoft.com/office/officeart/2005/8/layout/hierarchy2"/>
    <dgm:cxn modelId="{8B7F2D3E-BACB-42A0-9AE2-B89A048E53B5}" srcId="{5060B008-1E88-4FC5-B1A8-9F83B4FA2BE7}" destId="{CD291E1C-A3A3-40F1-AF17-E9899524AA5B}" srcOrd="0" destOrd="0" parTransId="{6AFCAAA7-FE18-4D23-8ACA-B35D97D0FE37}" sibTransId="{72691D3C-5B30-410C-9008-A7B1DBC507C1}"/>
    <dgm:cxn modelId="{BD027E1F-6E60-4D15-ADCE-BEA8749B364B}" srcId="{7BBA678A-6395-414F-8C60-4E55AF989EB1}" destId="{78BFACFB-8AB5-4881-B130-3427ACA8E844}" srcOrd="0" destOrd="0" parTransId="{AABF31D6-412E-4000-A7CF-F0B7F0301EDC}" sibTransId="{73887352-501D-4316-A6EA-81922369BD7E}"/>
    <dgm:cxn modelId="{3D42C88D-5C8E-497E-8AE9-407B4D9B99BE}" srcId="{DD41436A-A694-4231-9391-293EFE60E6B0}" destId="{B316337A-BD3C-46C2-BB82-CBED517FA5C7}" srcOrd="1" destOrd="0" parTransId="{A925D6FA-C179-4E28-849F-8380BD166E0C}" sibTransId="{C39C3EFF-0B55-49B1-B68F-2B4AEBBA7F59}"/>
    <dgm:cxn modelId="{155D74F5-4970-409A-AFD9-681A897B2B74}" type="presOf" srcId="{DD41436A-A694-4231-9391-293EFE60E6B0}" destId="{2B28C969-0EB7-4A79-B6FF-4C9876FC3491}" srcOrd="0" destOrd="0" presId="urn:microsoft.com/office/officeart/2005/8/layout/hierarchy2"/>
    <dgm:cxn modelId="{A6C86C12-1F0A-4BCB-B107-A8BD8705DDD8}" srcId="{CD291E1C-A3A3-40F1-AF17-E9899524AA5B}" destId="{EAC1318C-3311-4538-BB33-3402FFB11739}" srcOrd="0" destOrd="0" parTransId="{B17D930E-30B3-41C1-B10D-3DF738E51033}" sibTransId="{CEC05D10-84BC-479E-BABB-838E7676B5EB}"/>
    <dgm:cxn modelId="{1E93D174-B813-4E22-A5E6-FC46D9CCAFC2}" type="presOf" srcId="{AC24E553-77C0-4C34-AC01-0457A1AD945F}" destId="{D10416EA-EE85-4315-AEA8-BABD7CA12525}" srcOrd="0" destOrd="0" presId="urn:microsoft.com/office/officeart/2005/8/layout/hierarchy2"/>
    <dgm:cxn modelId="{6609A2B3-0FE3-465C-A3A6-3C796DB24D7D}" type="presOf" srcId="{B8918AA6-1014-4D06-AD7D-58528FCDEA58}" destId="{233279D0-2417-4527-8803-66374493FB39}" srcOrd="0" destOrd="0" presId="urn:microsoft.com/office/officeart/2005/8/layout/hierarchy2"/>
    <dgm:cxn modelId="{711676CB-9C87-4356-A439-2869FC3F5939}" type="presOf" srcId="{B17D930E-30B3-41C1-B10D-3DF738E51033}" destId="{B4ED1AEF-0E70-4108-99A1-CC62537CB7B5}" srcOrd="1" destOrd="0" presId="urn:microsoft.com/office/officeart/2005/8/layout/hierarchy2"/>
    <dgm:cxn modelId="{C28B07D0-BC32-4FBD-B25C-4E8BE683D725}" srcId="{CD291E1C-A3A3-40F1-AF17-E9899524AA5B}" destId="{938F75C9-F157-4415-9686-727E8729C549}" srcOrd="1" destOrd="0" parTransId="{02D27B02-2952-4FA9-9ECC-C7953AA80135}" sibTransId="{EEBB725C-4387-4696-8102-6FC84F1AEF46}"/>
    <dgm:cxn modelId="{D3190C74-61FC-4565-8E4E-8B7FC46288A7}" srcId="{938F75C9-F157-4415-9686-727E8729C549}" destId="{B8CF9209-19A6-4E86-85D7-954547158AA1}" srcOrd="1" destOrd="0" parTransId="{D79F9C47-6C1B-4D9C-A8F3-3830A0526B3A}" sibTransId="{567A9091-C04D-4A41-9AFC-A6882202DB57}"/>
    <dgm:cxn modelId="{864A12A1-BCA5-4B8C-94FC-B3B70C39B11D}" type="presOf" srcId="{6D3A339F-A649-46C4-843C-95A94201C615}" destId="{67BD89CE-0301-48A0-B0FF-1AA43E2C2F96}" srcOrd="0" destOrd="0" presId="urn:microsoft.com/office/officeart/2005/8/layout/hierarchy2"/>
    <dgm:cxn modelId="{0EA0CCE4-58E7-4876-BD3B-475E9A325894}" type="presOf" srcId="{02D27B02-2952-4FA9-9ECC-C7953AA80135}" destId="{BEECB469-BF98-4BFA-847E-EB9AC1295036}" srcOrd="0" destOrd="0" presId="urn:microsoft.com/office/officeart/2005/8/layout/hierarchy2"/>
    <dgm:cxn modelId="{5F2D419E-6373-420E-A9FB-8305DA9A9DF4}" type="presOf" srcId="{B316337A-BD3C-46C2-BB82-CBED517FA5C7}" destId="{159F42E6-21B2-461F-9B60-CDBA739D9E3F}" srcOrd="0" destOrd="0" presId="urn:microsoft.com/office/officeart/2005/8/layout/hierarchy2"/>
    <dgm:cxn modelId="{86F0CFE2-4819-4D5D-BB63-19BB09DA656A}" type="presOf" srcId="{CD291E1C-A3A3-40F1-AF17-E9899524AA5B}" destId="{E4F18942-6ACB-4263-B999-9C1138B95D20}" srcOrd="0" destOrd="0" presId="urn:microsoft.com/office/officeart/2005/8/layout/hierarchy2"/>
    <dgm:cxn modelId="{53034CFA-3EE9-467A-A432-CFC1ECD1DA60}" type="presOf" srcId="{AC24E553-77C0-4C34-AC01-0457A1AD945F}" destId="{B5E2440E-EEAC-49BE-89A6-6738F75BBEC2}" srcOrd="1" destOrd="0" presId="urn:microsoft.com/office/officeart/2005/8/layout/hierarchy2"/>
    <dgm:cxn modelId="{5B409B77-497C-4859-ABC2-AA8F1CA2D147}" type="presOf" srcId="{7BBA678A-6395-414F-8C60-4E55AF989EB1}" destId="{8A7B397C-C7DE-47EF-82ED-6BCB41631068}" srcOrd="0" destOrd="0" presId="urn:microsoft.com/office/officeart/2005/8/layout/hierarchy2"/>
    <dgm:cxn modelId="{3CD66F76-BF3E-43F4-B5B9-8938C03263FB}" type="presParOf" srcId="{FF86C474-9E52-4CFC-AE69-08872F60E464}" destId="{66EE0378-3DFA-4AFB-AF55-373A2DB7FCB9}" srcOrd="0" destOrd="0" presId="urn:microsoft.com/office/officeart/2005/8/layout/hierarchy2"/>
    <dgm:cxn modelId="{13335913-F99D-4A95-9040-C50D2CD8DEBE}" type="presParOf" srcId="{66EE0378-3DFA-4AFB-AF55-373A2DB7FCB9}" destId="{E4F18942-6ACB-4263-B999-9C1138B95D20}" srcOrd="0" destOrd="0" presId="urn:microsoft.com/office/officeart/2005/8/layout/hierarchy2"/>
    <dgm:cxn modelId="{C4417BF5-8FDB-4E83-B8FA-E5A3414ECC71}" type="presParOf" srcId="{66EE0378-3DFA-4AFB-AF55-373A2DB7FCB9}" destId="{37E395BC-39C3-4C8F-AF32-52AAF7489F98}" srcOrd="1" destOrd="0" presId="urn:microsoft.com/office/officeart/2005/8/layout/hierarchy2"/>
    <dgm:cxn modelId="{155556A7-0533-4498-831E-E3BD7D8D8C04}" type="presParOf" srcId="{37E395BC-39C3-4C8F-AF32-52AAF7489F98}" destId="{621156BB-AB45-465A-B80F-453D1CA2C36A}" srcOrd="0" destOrd="0" presId="urn:microsoft.com/office/officeart/2005/8/layout/hierarchy2"/>
    <dgm:cxn modelId="{DEEC0790-4380-4736-BC28-D9422D203111}" type="presParOf" srcId="{621156BB-AB45-465A-B80F-453D1CA2C36A}" destId="{B4ED1AEF-0E70-4108-99A1-CC62537CB7B5}" srcOrd="0" destOrd="0" presId="urn:microsoft.com/office/officeart/2005/8/layout/hierarchy2"/>
    <dgm:cxn modelId="{02FE3187-FCB1-48C9-BAF4-9569A15BC4FC}" type="presParOf" srcId="{37E395BC-39C3-4C8F-AF32-52AAF7489F98}" destId="{ADFE497C-BAC4-4E82-91C6-406C25C66F95}" srcOrd="1" destOrd="0" presId="urn:microsoft.com/office/officeart/2005/8/layout/hierarchy2"/>
    <dgm:cxn modelId="{CFC8089E-53C6-4A29-9B0C-290532BD00A7}" type="presParOf" srcId="{ADFE497C-BAC4-4E82-91C6-406C25C66F95}" destId="{66D28C99-2BE9-4FC1-A3FB-861FEF390012}" srcOrd="0" destOrd="0" presId="urn:microsoft.com/office/officeart/2005/8/layout/hierarchy2"/>
    <dgm:cxn modelId="{42A0AA2B-6E02-403D-979E-C68B33769DD8}" type="presParOf" srcId="{ADFE497C-BAC4-4E82-91C6-406C25C66F95}" destId="{7EA1A8A0-8CA8-475A-984B-B25CFC21C070}" srcOrd="1" destOrd="0" presId="urn:microsoft.com/office/officeart/2005/8/layout/hierarchy2"/>
    <dgm:cxn modelId="{C5B734AE-B663-4D5C-923E-5CE8C3FB5EE6}" type="presParOf" srcId="{37E395BC-39C3-4C8F-AF32-52AAF7489F98}" destId="{BEECB469-BF98-4BFA-847E-EB9AC1295036}" srcOrd="2" destOrd="0" presId="urn:microsoft.com/office/officeart/2005/8/layout/hierarchy2"/>
    <dgm:cxn modelId="{CE993756-6F90-4D69-8731-8B4FCC69605E}" type="presParOf" srcId="{BEECB469-BF98-4BFA-847E-EB9AC1295036}" destId="{ACC7F67A-57F2-4AAE-A51E-CA48DCA6D15B}" srcOrd="0" destOrd="0" presId="urn:microsoft.com/office/officeart/2005/8/layout/hierarchy2"/>
    <dgm:cxn modelId="{AA6189FE-65B2-4612-BEE9-F2FE1CE6B346}" type="presParOf" srcId="{37E395BC-39C3-4C8F-AF32-52AAF7489F98}" destId="{780DBCB2-84FD-448C-99D3-B14A1B2817A3}" srcOrd="3" destOrd="0" presId="urn:microsoft.com/office/officeart/2005/8/layout/hierarchy2"/>
    <dgm:cxn modelId="{12E3D243-AA8C-450C-904D-ED8FC1312733}" type="presParOf" srcId="{780DBCB2-84FD-448C-99D3-B14A1B2817A3}" destId="{1AD77955-1701-471D-80C4-F358AFAD1F81}" srcOrd="0" destOrd="0" presId="urn:microsoft.com/office/officeart/2005/8/layout/hierarchy2"/>
    <dgm:cxn modelId="{DF4649C2-D36F-4DDD-9B98-7FBF824FA357}" type="presParOf" srcId="{780DBCB2-84FD-448C-99D3-B14A1B2817A3}" destId="{3B8D0E2B-8D62-4D42-9050-356ED3C1BD34}" srcOrd="1" destOrd="0" presId="urn:microsoft.com/office/officeart/2005/8/layout/hierarchy2"/>
    <dgm:cxn modelId="{5AC7B437-63FF-4284-9A3C-CE56A10FAFD5}" type="presParOf" srcId="{3B8D0E2B-8D62-4D42-9050-356ED3C1BD34}" destId="{0FEDD640-8CFB-4052-B667-1F3930F4FCEC}" srcOrd="0" destOrd="0" presId="urn:microsoft.com/office/officeart/2005/8/layout/hierarchy2"/>
    <dgm:cxn modelId="{4408E902-490E-476C-95C4-B2816E5D674F}" type="presParOf" srcId="{0FEDD640-8CFB-4052-B667-1F3930F4FCEC}" destId="{B17483ED-732A-4853-A698-D32A97D3E06A}" srcOrd="0" destOrd="0" presId="urn:microsoft.com/office/officeart/2005/8/layout/hierarchy2"/>
    <dgm:cxn modelId="{4C09C5E9-6716-449A-9509-8544CB5EA4F2}" type="presParOf" srcId="{3B8D0E2B-8D62-4D42-9050-356ED3C1BD34}" destId="{39B9F02A-489E-4981-9042-24CCD8DCBF2E}" srcOrd="1" destOrd="0" presId="urn:microsoft.com/office/officeart/2005/8/layout/hierarchy2"/>
    <dgm:cxn modelId="{97FBF6BC-793C-47AD-84CF-D55D89C33772}" type="presParOf" srcId="{39B9F02A-489E-4981-9042-24CCD8DCBF2E}" destId="{8A7B397C-C7DE-47EF-82ED-6BCB41631068}" srcOrd="0" destOrd="0" presId="urn:microsoft.com/office/officeart/2005/8/layout/hierarchy2"/>
    <dgm:cxn modelId="{75997DF7-FAB9-4EBB-B625-20001FBDC49A}" type="presParOf" srcId="{39B9F02A-489E-4981-9042-24CCD8DCBF2E}" destId="{AC5EFC08-4ED6-49BA-9B1D-D273CCF3FF47}" srcOrd="1" destOrd="0" presId="urn:microsoft.com/office/officeart/2005/8/layout/hierarchy2"/>
    <dgm:cxn modelId="{7385B654-4007-40CC-864A-9B9A39EED0D7}" type="presParOf" srcId="{AC5EFC08-4ED6-49BA-9B1D-D273CCF3FF47}" destId="{E5839F3D-A6EA-4333-9D06-248B133494D7}" srcOrd="0" destOrd="0" presId="urn:microsoft.com/office/officeart/2005/8/layout/hierarchy2"/>
    <dgm:cxn modelId="{5A58E5FD-16CB-4946-A3C8-EE4660E84222}" type="presParOf" srcId="{E5839F3D-A6EA-4333-9D06-248B133494D7}" destId="{CC60497C-5128-441C-99B7-D57894298A00}" srcOrd="0" destOrd="0" presId="urn:microsoft.com/office/officeart/2005/8/layout/hierarchy2"/>
    <dgm:cxn modelId="{F23EC7C0-3325-4155-82F3-85F3EF0A8058}" type="presParOf" srcId="{AC5EFC08-4ED6-49BA-9B1D-D273CCF3FF47}" destId="{AA2186F9-2928-4119-A932-F575000EF0BE}" srcOrd="1" destOrd="0" presId="urn:microsoft.com/office/officeart/2005/8/layout/hierarchy2"/>
    <dgm:cxn modelId="{DBDA3858-3C9E-4ECD-91B1-A33CC0D39845}" type="presParOf" srcId="{AA2186F9-2928-4119-A932-F575000EF0BE}" destId="{FBF88D69-B906-4F8A-9226-2B27728221F9}" srcOrd="0" destOrd="0" presId="urn:microsoft.com/office/officeart/2005/8/layout/hierarchy2"/>
    <dgm:cxn modelId="{507A493D-7008-4DD1-BE7C-CCAD11F8E695}" type="presParOf" srcId="{AA2186F9-2928-4119-A932-F575000EF0BE}" destId="{A2DA408B-4B87-4B70-8AE1-50402EFB1645}" srcOrd="1" destOrd="0" presId="urn:microsoft.com/office/officeart/2005/8/layout/hierarchy2"/>
    <dgm:cxn modelId="{9269A989-4AE8-4CCA-988F-ECB1D64416C2}" type="presParOf" srcId="{AC5EFC08-4ED6-49BA-9B1D-D273CCF3FF47}" destId="{8B848631-28A5-4771-88F0-7D6D824A5360}" srcOrd="2" destOrd="0" presId="urn:microsoft.com/office/officeart/2005/8/layout/hierarchy2"/>
    <dgm:cxn modelId="{81E0581A-7FC6-4DDE-BDAE-B8C52A6BCA10}" type="presParOf" srcId="{8B848631-28A5-4771-88F0-7D6D824A5360}" destId="{2E114FD2-80A4-4CB9-8800-BAD54E24B002}" srcOrd="0" destOrd="0" presId="urn:microsoft.com/office/officeart/2005/8/layout/hierarchy2"/>
    <dgm:cxn modelId="{82C1A024-CC03-4368-8D6A-9E615717118E}" type="presParOf" srcId="{AC5EFC08-4ED6-49BA-9B1D-D273CCF3FF47}" destId="{E8F14890-787E-425B-B524-775EBD5F800D}" srcOrd="3" destOrd="0" presId="urn:microsoft.com/office/officeart/2005/8/layout/hierarchy2"/>
    <dgm:cxn modelId="{5A155344-BCA6-4678-B09F-642551AFBE5F}" type="presParOf" srcId="{E8F14890-787E-425B-B524-775EBD5F800D}" destId="{96D26DA6-C917-4C25-8322-B2A57819E4B7}" srcOrd="0" destOrd="0" presId="urn:microsoft.com/office/officeart/2005/8/layout/hierarchy2"/>
    <dgm:cxn modelId="{01387F0F-6FBD-4CE5-8A0B-5736BCB79C7C}" type="presParOf" srcId="{E8F14890-787E-425B-B524-775EBD5F800D}" destId="{D7093720-0F89-41E2-9CE1-5FB01F0511F8}" srcOrd="1" destOrd="0" presId="urn:microsoft.com/office/officeart/2005/8/layout/hierarchy2"/>
    <dgm:cxn modelId="{D626AEC9-ED9B-4B56-8DC4-51FB59001D7C}" type="presParOf" srcId="{AC5EFC08-4ED6-49BA-9B1D-D273CCF3FF47}" destId="{67BD89CE-0301-48A0-B0FF-1AA43E2C2F96}" srcOrd="4" destOrd="0" presId="urn:microsoft.com/office/officeart/2005/8/layout/hierarchy2"/>
    <dgm:cxn modelId="{6DD275DD-85D4-402A-AB5C-8B2934407F0D}" type="presParOf" srcId="{67BD89CE-0301-48A0-B0FF-1AA43E2C2F96}" destId="{001BC971-306C-4B7D-89E1-F5673CFE5D48}" srcOrd="0" destOrd="0" presId="urn:microsoft.com/office/officeart/2005/8/layout/hierarchy2"/>
    <dgm:cxn modelId="{DD4E5227-14BB-4547-BE28-7DC9B3488546}" type="presParOf" srcId="{AC5EFC08-4ED6-49BA-9B1D-D273CCF3FF47}" destId="{6D4E9C40-85A4-4364-85A6-6B10752440B6}" srcOrd="5" destOrd="0" presId="urn:microsoft.com/office/officeart/2005/8/layout/hierarchy2"/>
    <dgm:cxn modelId="{1CFE4A6A-0340-48A4-BB89-6869AD601D6E}" type="presParOf" srcId="{6D4E9C40-85A4-4364-85A6-6B10752440B6}" destId="{62111A08-CEA8-4073-BD6D-B4D9982A4DA9}" srcOrd="0" destOrd="0" presId="urn:microsoft.com/office/officeart/2005/8/layout/hierarchy2"/>
    <dgm:cxn modelId="{D6593EFB-5993-4D73-8C8F-C4A465902A77}" type="presParOf" srcId="{6D4E9C40-85A4-4364-85A6-6B10752440B6}" destId="{EBDEFC8A-4D80-4D33-A2AB-1929A3C56D4E}" srcOrd="1" destOrd="0" presId="urn:microsoft.com/office/officeart/2005/8/layout/hierarchy2"/>
    <dgm:cxn modelId="{A46E330B-ED48-4AAA-A972-C651EC9E8034}" type="presParOf" srcId="{3B8D0E2B-8D62-4D42-9050-356ED3C1BD34}" destId="{ECD32B21-3893-40FA-86B2-566F37BD0791}" srcOrd="2" destOrd="0" presId="urn:microsoft.com/office/officeart/2005/8/layout/hierarchy2"/>
    <dgm:cxn modelId="{747977E1-1ADD-4BC5-BB1D-391A111EB6C0}" type="presParOf" srcId="{ECD32B21-3893-40FA-86B2-566F37BD0791}" destId="{387675A0-65EA-406C-BB78-9C01C5216AFF}" srcOrd="0" destOrd="0" presId="urn:microsoft.com/office/officeart/2005/8/layout/hierarchy2"/>
    <dgm:cxn modelId="{8DDAD171-AD02-4DE6-820A-8557E03D9FF7}" type="presParOf" srcId="{3B8D0E2B-8D62-4D42-9050-356ED3C1BD34}" destId="{80A749AC-DBE1-43F1-A8B6-37007250A30D}" srcOrd="3" destOrd="0" presId="urn:microsoft.com/office/officeart/2005/8/layout/hierarchy2"/>
    <dgm:cxn modelId="{B10EF264-B781-4473-9926-29EE1186D616}" type="presParOf" srcId="{80A749AC-DBE1-43F1-A8B6-37007250A30D}" destId="{20A33773-D17F-4E1E-9B93-7CB27389B927}" srcOrd="0" destOrd="0" presId="urn:microsoft.com/office/officeart/2005/8/layout/hierarchy2"/>
    <dgm:cxn modelId="{D22266E8-1B1A-4E30-905D-01DF0CB227FD}" type="presParOf" srcId="{80A749AC-DBE1-43F1-A8B6-37007250A30D}" destId="{74647634-1D45-4C52-8A88-E0598902F24A}" srcOrd="1" destOrd="0" presId="urn:microsoft.com/office/officeart/2005/8/layout/hierarchy2"/>
    <dgm:cxn modelId="{1A81557F-2BA1-438B-9427-E1793651F3B5}" type="presParOf" srcId="{74647634-1D45-4C52-8A88-E0598902F24A}" destId="{CE08867E-0E67-4215-9B55-95323DD679BD}" srcOrd="0" destOrd="0" presId="urn:microsoft.com/office/officeart/2005/8/layout/hierarchy2"/>
    <dgm:cxn modelId="{07432B77-1B55-4B02-B9D2-43DCF35DE9A0}" type="presParOf" srcId="{CE08867E-0E67-4215-9B55-95323DD679BD}" destId="{9556038F-5857-4E88-9899-FDC0223439CD}" srcOrd="0" destOrd="0" presId="urn:microsoft.com/office/officeart/2005/8/layout/hierarchy2"/>
    <dgm:cxn modelId="{FA6C11B3-80A7-42FA-951F-29ECA17B741D}" type="presParOf" srcId="{74647634-1D45-4C52-8A88-E0598902F24A}" destId="{7D2D1B81-E42D-495F-9D81-03715C9079E5}" srcOrd="1" destOrd="0" presId="urn:microsoft.com/office/officeart/2005/8/layout/hierarchy2"/>
    <dgm:cxn modelId="{72065A36-F4F7-4708-8A3A-6B2E485D67F6}" type="presParOf" srcId="{7D2D1B81-E42D-495F-9D81-03715C9079E5}" destId="{16778DC5-6090-4EB5-ACB7-5ED8B328BC78}" srcOrd="0" destOrd="0" presId="urn:microsoft.com/office/officeart/2005/8/layout/hierarchy2"/>
    <dgm:cxn modelId="{43EC25FF-F91F-4039-BF80-9EB120F6BB6A}" type="presParOf" srcId="{7D2D1B81-E42D-495F-9D81-03715C9079E5}" destId="{ABB027B3-37BC-4DC7-BAE4-1247E11503F0}" srcOrd="1" destOrd="0" presId="urn:microsoft.com/office/officeart/2005/8/layout/hierarchy2"/>
    <dgm:cxn modelId="{8E196E52-E7A6-41A3-85CD-A01F639E1A78}" type="presParOf" srcId="{74647634-1D45-4C52-8A88-E0598902F24A}" destId="{6DE108E7-7257-4163-A6F4-B1ADB765C0A1}" srcOrd="2" destOrd="0" presId="urn:microsoft.com/office/officeart/2005/8/layout/hierarchy2"/>
    <dgm:cxn modelId="{381726BF-0799-41BC-98E7-5F87CB6125E5}" type="presParOf" srcId="{6DE108E7-7257-4163-A6F4-B1ADB765C0A1}" destId="{DD9076EE-74DF-4F80-BF3C-DE1E9730C56B}" srcOrd="0" destOrd="0" presId="urn:microsoft.com/office/officeart/2005/8/layout/hierarchy2"/>
    <dgm:cxn modelId="{C093DE43-BF8A-41C3-8352-642EC9A5C0B7}" type="presParOf" srcId="{74647634-1D45-4C52-8A88-E0598902F24A}" destId="{634EA04E-4A2C-4D0B-854B-5A1E3A98D3C9}" srcOrd="3" destOrd="0" presId="urn:microsoft.com/office/officeart/2005/8/layout/hierarchy2"/>
    <dgm:cxn modelId="{4952D1CA-CD1A-4F4F-A4C6-FFDEE6E9C220}" type="presParOf" srcId="{634EA04E-4A2C-4D0B-854B-5A1E3A98D3C9}" destId="{9DF213F8-071B-4840-8A15-34D1E37F054F}" srcOrd="0" destOrd="0" presId="urn:microsoft.com/office/officeart/2005/8/layout/hierarchy2"/>
    <dgm:cxn modelId="{C4D244AF-2774-4F30-8254-3CE0C7BED212}" type="presParOf" srcId="{634EA04E-4A2C-4D0B-854B-5A1E3A98D3C9}" destId="{B3F7908A-BB8E-4680-9B77-04D297CD22AF}" srcOrd="1" destOrd="0" presId="urn:microsoft.com/office/officeart/2005/8/layout/hierarchy2"/>
    <dgm:cxn modelId="{FA58D3DE-2B0F-42C8-8BFD-480B60EB65AE}" type="presParOf" srcId="{74647634-1D45-4C52-8A88-E0598902F24A}" destId="{5B3AFDD5-13E6-4B6A-8547-FBB82B22FD3D}" srcOrd="4" destOrd="0" presId="urn:microsoft.com/office/officeart/2005/8/layout/hierarchy2"/>
    <dgm:cxn modelId="{63EB4D40-2749-4219-AD84-726CDF82E7D9}" type="presParOf" srcId="{5B3AFDD5-13E6-4B6A-8547-FBB82B22FD3D}" destId="{20679826-22EC-4605-BE41-522F5D96EA32}" srcOrd="0" destOrd="0" presId="urn:microsoft.com/office/officeart/2005/8/layout/hierarchy2"/>
    <dgm:cxn modelId="{F53834B1-FFC0-45CF-8034-D27953B3CA42}" type="presParOf" srcId="{74647634-1D45-4C52-8A88-E0598902F24A}" destId="{9219AE37-2F03-4065-8AC0-3A4A953CFC54}" srcOrd="5" destOrd="0" presId="urn:microsoft.com/office/officeart/2005/8/layout/hierarchy2"/>
    <dgm:cxn modelId="{984564D7-2B4A-4BCA-82E6-43733FA984CF}" type="presParOf" srcId="{9219AE37-2F03-4065-8AC0-3A4A953CFC54}" destId="{9F3C05FD-1DE3-44DC-B6B4-DBA58CB4EFBC}" srcOrd="0" destOrd="0" presId="urn:microsoft.com/office/officeart/2005/8/layout/hierarchy2"/>
    <dgm:cxn modelId="{C1238253-E8C3-4A95-8681-606593E5F314}" type="presParOf" srcId="{9219AE37-2F03-4065-8AC0-3A4A953CFC54}" destId="{C76BF38B-1599-499D-AB32-6E7460234E55}" srcOrd="1" destOrd="0" presId="urn:microsoft.com/office/officeart/2005/8/layout/hierarchy2"/>
    <dgm:cxn modelId="{FAFBB3B2-E64E-4CB4-87CF-44E864A2B2E7}" type="presParOf" srcId="{37E395BC-39C3-4C8F-AF32-52AAF7489F98}" destId="{233279D0-2417-4527-8803-66374493FB39}" srcOrd="4" destOrd="0" presId="urn:microsoft.com/office/officeart/2005/8/layout/hierarchy2"/>
    <dgm:cxn modelId="{0CD99EDE-3A3B-4276-AFC7-DCF00F559ECF}" type="presParOf" srcId="{233279D0-2417-4527-8803-66374493FB39}" destId="{5EC80EB0-2059-4E90-A127-B797A626A493}" srcOrd="0" destOrd="0" presId="urn:microsoft.com/office/officeart/2005/8/layout/hierarchy2"/>
    <dgm:cxn modelId="{38E558BE-305B-46D2-813D-58C1F8A8232A}" type="presParOf" srcId="{37E395BC-39C3-4C8F-AF32-52AAF7489F98}" destId="{DA42FF5A-2B7C-4988-A529-497175D8956E}" srcOrd="5" destOrd="0" presId="urn:microsoft.com/office/officeart/2005/8/layout/hierarchy2"/>
    <dgm:cxn modelId="{95F52967-23EA-4993-AEA2-0706730998BD}" type="presParOf" srcId="{DA42FF5A-2B7C-4988-A529-497175D8956E}" destId="{2B28C969-0EB7-4A79-B6FF-4C9876FC3491}" srcOrd="0" destOrd="0" presId="urn:microsoft.com/office/officeart/2005/8/layout/hierarchy2"/>
    <dgm:cxn modelId="{CE32C5E3-2F3E-4967-9285-3296537B3A7E}" type="presParOf" srcId="{DA42FF5A-2B7C-4988-A529-497175D8956E}" destId="{818B783C-5C64-4009-991F-559E5D316927}" srcOrd="1" destOrd="0" presId="urn:microsoft.com/office/officeart/2005/8/layout/hierarchy2"/>
    <dgm:cxn modelId="{BCAFE6E1-40C4-4ECC-B8D6-810A44F85111}" type="presParOf" srcId="{818B783C-5C64-4009-991F-559E5D316927}" destId="{D10416EA-EE85-4315-AEA8-BABD7CA12525}" srcOrd="0" destOrd="0" presId="urn:microsoft.com/office/officeart/2005/8/layout/hierarchy2"/>
    <dgm:cxn modelId="{AD8BD1F3-ECA0-4926-B148-C8A29B532E0B}" type="presParOf" srcId="{D10416EA-EE85-4315-AEA8-BABD7CA12525}" destId="{B5E2440E-EEAC-49BE-89A6-6738F75BBEC2}" srcOrd="0" destOrd="0" presId="urn:microsoft.com/office/officeart/2005/8/layout/hierarchy2"/>
    <dgm:cxn modelId="{F646FCFD-4372-48B3-854F-C938DECAA094}" type="presParOf" srcId="{818B783C-5C64-4009-991F-559E5D316927}" destId="{67E47843-B4A2-4381-BB85-2EAC2158004A}" srcOrd="1" destOrd="0" presId="urn:microsoft.com/office/officeart/2005/8/layout/hierarchy2"/>
    <dgm:cxn modelId="{BD52A203-0D16-4B3A-BB39-84B1E2EE0067}" type="presParOf" srcId="{67E47843-B4A2-4381-BB85-2EAC2158004A}" destId="{6CA93243-BE7F-4D40-B3DA-D01884360292}" srcOrd="0" destOrd="0" presId="urn:microsoft.com/office/officeart/2005/8/layout/hierarchy2"/>
    <dgm:cxn modelId="{2A1B9B66-064C-413F-92A9-370B228C138A}" type="presParOf" srcId="{67E47843-B4A2-4381-BB85-2EAC2158004A}" destId="{20D38DC0-C16D-4912-979A-86F64BBBD7D5}" srcOrd="1" destOrd="0" presId="urn:microsoft.com/office/officeart/2005/8/layout/hierarchy2"/>
    <dgm:cxn modelId="{0B699565-3EC6-4B18-A58C-E6D1F99ADAF1}" type="presParOf" srcId="{818B783C-5C64-4009-991F-559E5D316927}" destId="{3B8E0EBB-23EF-4403-A583-391EEF1B661B}" srcOrd="2" destOrd="0" presId="urn:microsoft.com/office/officeart/2005/8/layout/hierarchy2"/>
    <dgm:cxn modelId="{C35D8460-81EB-4372-B4F1-BE627FCD1E9E}" type="presParOf" srcId="{3B8E0EBB-23EF-4403-A583-391EEF1B661B}" destId="{03B9ED04-AD49-4CDC-9E15-FD5EA009C038}" srcOrd="0" destOrd="0" presId="urn:microsoft.com/office/officeart/2005/8/layout/hierarchy2"/>
    <dgm:cxn modelId="{4365FFBC-8589-4A94-962C-2D521AE17D09}" type="presParOf" srcId="{818B783C-5C64-4009-991F-559E5D316927}" destId="{18323DA3-512F-4586-BD4F-550789219497}" srcOrd="3" destOrd="0" presId="urn:microsoft.com/office/officeart/2005/8/layout/hierarchy2"/>
    <dgm:cxn modelId="{7AE85C95-D2B0-46CF-A91E-EBA7D3257A0E}" type="presParOf" srcId="{18323DA3-512F-4586-BD4F-550789219497}" destId="{159F42E6-21B2-461F-9B60-CDBA739D9E3F}" srcOrd="0" destOrd="0" presId="urn:microsoft.com/office/officeart/2005/8/layout/hierarchy2"/>
    <dgm:cxn modelId="{B6FF19E0-E946-44EF-B0FE-09D522337A2A}" type="presParOf" srcId="{18323DA3-512F-4586-BD4F-550789219497}" destId="{E91F9130-2F7C-4142-B8F9-D2D641EAFDD7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4F18942-6ACB-4263-B999-9C1138B95D20}">
      <dsp:nvSpPr>
        <dsp:cNvPr id="0" name=""/>
        <dsp:cNvSpPr/>
      </dsp:nvSpPr>
      <dsp:spPr>
        <a:xfrm>
          <a:off x="610495" y="2717542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wilayah</a:t>
          </a:r>
          <a:endParaRPr lang="en-US" sz="1050" kern="1200" dirty="0"/>
        </a:p>
      </dsp:txBody>
      <dsp:txXfrm>
        <a:off x="630233" y="2737280"/>
        <a:ext cx="1308333" cy="634428"/>
      </dsp:txXfrm>
    </dsp:sp>
    <dsp:sp modelId="{621156BB-AB45-465A-B80F-453D1CA2C36A}">
      <dsp:nvSpPr>
        <dsp:cNvPr id="0" name=""/>
        <dsp:cNvSpPr/>
      </dsp:nvSpPr>
      <dsp:spPr>
        <a:xfrm rot="17350740">
          <a:off x="1407334" y="2268134"/>
          <a:ext cx="1641065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641065" y="11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186840" y="2238478"/>
        <a:ext cx="82053" cy="82053"/>
      </dsp:txXfrm>
    </dsp:sp>
    <dsp:sp modelId="{66D28C99-2BE9-4FC1-A3FB-861FEF390012}">
      <dsp:nvSpPr>
        <dsp:cNvPr id="0" name=""/>
        <dsp:cNvSpPr/>
      </dsp:nvSpPr>
      <dsp:spPr>
        <a:xfrm>
          <a:off x="2497428" y="1167561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Homogen</a:t>
          </a:r>
          <a:endParaRPr lang="en-US" sz="1050" kern="1200" dirty="0"/>
        </a:p>
      </dsp:txBody>
      <dsp:txXfrm>
        <a:off x="2517166" y="1187299"/>
        <a:ext cx="1308333" cy="634428"/>
      </dsp:txXfrm>
    </dsp:sp>
    <dsp:sp modelId="{BEECB469-BF98-4BFA-847E-EB9AC1295036}">
      <dsp:nvSpPr>
        <dsp:cNvPr id="0" name=""/>
        <dsp:cNvSpPr/>
      </dsp:nvSpPr>
      <dsp:spPr>
        <a:xfrm rot="18289469">
          <a:off x="1755832" y="2655629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204265" y="2643398"/>
        <a:ext cx="47203" cy="47203"/>
      </dsp:txXfrm>
    </dsp:sp>
    <dsp:sp modelId="{1AD77955-1701-471D-80C4-F358AFAD1F81}">
      <dsp:nvSpPr>
        <dsp:cNvPr id="0" name=""/>
        <dsp:cNvSpPr/>
      </dsp:nvSpPr>
      <dsp:spPr>
        <a:xfrm>
          <a:off x="2497428" y="1942552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/</a:t>
          </a:r>
          <a:r>
            <a:rPr lang="en-US" sz="1050" kern="1200" dirty="0" err="1" smtClean="0"/>
            <a:t>Fungsional</a:t>
          </a:r>
          <a:endParaRPr lang="en-US" sz="1050" kern="1200" dirty="0"/>
        </a:p>
      </dsp:txBody>
      <dsp:txXfrm>
        <a:off x="2517166" y="1962290"/>
        <a:ext cx="1308333" cy="634428"/>
      </dsp:txXfrm>
    </dsp:sp>
    <dsp:sp modelId="{0FEDD640-8CFB-4052-B667-1F3930F4FCEC}">
      <dsp:nvSpPr>
        <dsp:cNvPr id="0" name=""/>
        <dsp:cNvSpPr/>
      </dsp:nvSpPr>
      <dsp:spPr>
        <a:xfrm rot="17692822">
          <a:off x="3474091" y="1686891"/>
          <a:ext cx="128141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281416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82764" y="1666226"/>
        <a:ext cx="64070" cy="64070"/>
      </dsp:txXfrm>
    </dsp:sp>
    <dsp:sp modelId="{8A7B397C-C7DE-47EF-82ED-6BCB41631068}">
      <dsp:nvSpPr>
        <dsp:cNvPr id="0" name=""/>
        <dsp:cNvSpPr/>
      </dsp:nvSpPr>
      <dsp:spPr>
        <a:xfrm>
          <a:off x="4384361" y="780066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Sederhana</a:t>
          </a:r>
          <a:r>
            <a:rPr lang="en-US" sz="1050" kern="1200" dirty="0" smtClean="0"/>
            <a:t> </a:t>
          </a:r>
          <a:endParaRPr lang="en-US" sz="1050" kern="1200" dirty="0"/>
        </a:p>
      </dsp:txBody>
      <dsp:txXfrm>
        <a:off x="4404099" y="799804"/>
        <a:ext cx="1308333" cy="634428"/>
      </dsp:txXfrm>
    </dsp:sp>
    <dsp:sp modelId="{E5839F3D-A6EA-4333-9D06-248B133494D7}">
      <dsp:nvSpPr>
        <dsp:cNvPr id="0" name=""/>
        <dsp:cNvSpPr/>
      </dsp:nvSpPr>
      <dsp:spPr>
        <a:xfrm rot="18289469">
          <a:off x="5529699" y="718153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705922"/>
        <a:ext cx="47203" cy="47203"/>
      </dsp:txXfrm>
    </dsp:sp>
    <dsp:sp modelId="{FBF88D69-B906-4F8A-9226-2B27728221F9}">
      <dsp:nvSpPr>
        <dsp:cNvPr id="0" name=""/>
        <dsp:cNvSpPr/>
      </dsp:nvSpPr>
      <dsp:spPr>
        <a:xfrm>
          <a:off x="6271295" y="5076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Nodal (</a:t>
          </a:r>
          <a:r>
            <a:rPr lang="en-US" sz="1050" kern="1200" dirty="0" err="1" smtClean="0"/>
            <a:t>Pusat</a:t>
          </a:r>
          <a:r>
            <a:rPr lang="en-US" sz="1050" kern="1200" dirty="0" smtClean="0"/>
            <a:t>-Hinterland)</a:t>
          </a:r>
          <a:endParaRPr lang="en-US" sz="1050" kern="1200" dirty="0"/>
        </a:p>
      </dsp:txBody>
      <dsp:txXfrm>
        <a:off x="6291033" y="24814"/>
        <a:ext cx="1308333" cy="634428"/>
      </dsp:txXfrm>
    </dsp:sp>
    <dsp:sp modelId="{8B848631-28A5-4771-88F0-7D6D824A5360}">
      <dsp:nvSpPr>
        <dsp:cNvPr id="0" name=""/>
        <dsp:cNvSpPr/>
      </dsp:nvSpPr>
      <dsp:spPr>
        <a:xfrm>
          <a:off x="5732171" y="1105648"/>
          <a:ext cx="53912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39123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88255" y="1103541"/>
        <a:ext cx="26956" cy="26956"/>
      </dsp:txXfrm>
    </dsp:sp>
    <dsp:sp modelId="{96D26DA6-C917-4C25-8322-B2A57819E4B7}">
      <dsp:nvSpPr>
        <dsp:cNvPr id="0" name=""/>
        <dsp:cNvSpPr/>
      </dsp:nvSpPr>
      <dsp:spPr>
        <a:xfrm>
          <a:off x="6271295" y="780066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Desa</a:t>
          </a:r>
          <a:r>
            <a:rPr lang="en-US" sz="1050" kern="1200" dirty="0" smtClean="0"/>
            <a:t>-Kota</a:t>
          </a:r>
          <a:endParaRPr lang="en-US" sz="1050" kern="1200" dirty="0"/>
        </a:p>
      </dsp:txBody>
      <dsp:txXfrm>
        <a:off x="6291033" y="799804"/>
        <a:ext cx="1308333" cy="634428"/>
      </dsp:txXfrm>
    </dsp:sp>
    <dsp:sp modelId="{67BD89CE-0301-48A0-B0FF-1AA43E2C2F96}">
      <dsp:nvSpPr>
        <dsp:cNvPr id="0" name=""/>
        <dsp:cNvSpPr/>
      </dsp:nvSpPr>
      <dsp:spPr>
        <a:xfrm rot="3310531">
          <a:off x="5529699" y="1493143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1480912"/>
        <a:ext cx="47203" cy="47203"/>
      </dsp:txXfrm>
    </dsp:sp>
    <dsp:sp modelId="{62111A08-CEA8-4073-BD6D-B4D9982A4DA9}">
      <dsp:nvSpPr>
        <dsp:cNvPr id="0" name=""/>
        <dsp:cNvSpPr/>
      </dsp:nvSpPr>
      <dsp:spPr>
        <a:xfrm>
          <a:off x="6271295" y="1555057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Budidaya-Lindung</a:t>
          </a:r>
          <a:endParaRPr lang="en-US" sz="1050" kern="1200" dirty="0"/>
        </a:p>
      </dsp:txBody>
      <dsp:txXfrm>
        <a:off x="6291033" y="1574795"/>
        <a:ext cx="1308333" cy="634428"/>
      </dsp:txXfrm>
    </dsp:sp>
    <dsp:sp modelId="{ECD32B21-3893-40FA-86B2-566F37BD0791}">
      <dsp:nvSpPr>
        <dsp:cNvPr id="0" name=""/>
        <dsp:cNvSpPr/>
      </dsp:nvSpPr>
      <dsp:spPr>
        <a:xfrm rot="3907178">
          <a:off x="3474091" y="2849376"/>
          <a:ext cx="128141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281416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82764" y="2828712"/>
        <a:ext cx="64070" cy="64070"/>
      </dsp:txXfrm>
    </dsp:sp>
    <dsp:sp modelId="{20A33773-D17F-4E1E-9B93-7CB27389B927}">
      <dsp:nvSpPr>
        <dsp:cNvPr id="0" name=""/>
        <dsp:cNvSpPr/>
      </dsp:nvSpPr>
      <dsp:spPr>
        <a:xfrm>
          <a:off x="4384361" y="310503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 </a:t>
          </a:r>
          <a:r>
            <a:rPr lang="en-US" sz="1050" kern="1200" dirty="0" err="1" smtClean="0"/>
            <a:t>komplek</a:t>
          </a:r>
          <a:endParaRPr lang="en-US" sz="1050" kern="1200" dirty="0"/>
        </a:p>
      </dsp:txBody>
      <dsp:txXfrm>
        <a:off x="4404099" y="3124776"/>
        <a:ext cx="1308333" cy="634428"/>
      </dsp:txXfrm>
    </dsp:sp>
    <dsp:sp modelId="{CE08867E-0E67-4215-9B55-95323DD679BD}">
      <dsp:nvSpPr>
        <dsp:cNvPr id="0" name=""/>
        <dsp:cNvSpPr/>
      </dsp:nvSpPr>
      <dsp:spPr>
        <a:xfrm rot="18289469">
          <a:off x="5529699" y="3043124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3030893"/>
        <a:ext cx="47203" cy="47203"/>
      </dsp:txXfrm>
    </dsp:sp>
    <dsp:sp modelId="{16778DC5-6090-4EB5-ACB7-5ED8B328BC78}">
      <dsp:nvSpPr>
        <dsp:cNvPr id="0" name=""/>
        <dsp:cNvSpPr/>
      </dsp:nvSpPr>
      <dsp:spPr>
        <a:xfrm>
          <a:off x="6271295" y="2330047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Ekonomi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Kawasan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Produksi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Kawasan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Industri</a:t>
          </a:r>
          <a:endParaRPr lang="en-US" sz="1050" kern="1200" dirty="0"/>
        </a:p>
      </dsp:txBody>
      <dsp:txXfrm>
        <a:off x="6291033" y="2349785"/>
        <a:ext cx="1308333" cy="634428"/>
      </dsp:txXfrm>
    </dsp:sp>
    <dsp:sp modelId="{6DE108E7-7257-4163-A6F4-B1ADB765C0A1}">
      <dsp:nvSpPr>
        <dsp:cNvPr id="0" name=""/>
        <dsp:cNvSpPr/>
      </dsp:nvSpPr>
      <dsp:spPr>
        <a:xfrm>
          <a:off x="5732171" y="3430619"/>
          <a:ext cx="539123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39123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88255" y="3428512"/>
        <a:ext cx="26956" cy="26956"/>
      </dsp:txXfrm>
    </dsp:sp>
    <dsp:sp modelId="{9DF213F8-071B-4840-8A15-34D1E37F054F}">
      <dsp:nvSpPr>
        <dsp:cNvPr id="0" name=""/>
        <dsp:cNvSpPr/>
      </dsp:nvSpPr>
      <dsp:spPr>
        <a:xfrm>
          <a:off x="6271295" y="310503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Ekologi</a:t>
          </a:r>
          <a:r>
            <a:rPr lang="en-US" sz="1050" kern="1200" dirty="0" smtClean="0"/>
            <a:t> :DAS, </a:t>
          </a:r>
          <a:r>
            <a:rPr lang="en-US" sz="1050" kern="1200" dirty="0" err="1" smtClean="0"/>
            <a:t>Hutan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Pesisir</a:t>
          </a:r>
          <a:endParaRPr lang="en-US" sz="1050" kern="1200" dirty="0"/>
        </a:p>
      </dsp:txBody>
      <dsp:txXfrm>
        <a:off x="6291033" y="3124776"/>
        <a:ext cx="1308333" cy="634428"/>
      </dsp:txXfrm>
    </dsp:sp>
    <dsp:sp modelId="{5B3AFDD5-13E6-4B6A-8547-FBB82B22FD3D}">
      <dsp:nvSpPr>
        <dsp:cNvPr id="0" name=""/>
        <dsp:cNvSpPr/>
      </dsp:nvSpPr>
      <dsp:spPr>
        <a:xfrm rot="3310531">
          <a:off x="5529699" y="3818114"/>
          <a:ext cx="944068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944068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5978131" y="3805883"/>
        <a:ext cx="47203" cy="47203"/>
      </dsp:txXfrm>
    </dsp:sp>
    <dsp:sp modelId="{9F3C05FD-1DE3-44DC-B6B4-DBA58CB4EFBC}">
      <dsp:nvSpPr>
        <dsp:cNvPr id="0" name=""/>
        <dsp:cNvSpPr/>
      </dsp:nvSpPr>
      <dsp:spPr>
        <a:xfrm>
          <a:off x="6271295" y="388002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Sistem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Sosial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Politik</a:t>
          </a:r>
          <a:r>
            <a:rPr lang="en-US" sz="1050" kern="1200" dirty="0" smtClean="0"/>
            <a:t>: </a:t>
          </a:r>
          <a:r>
            <a:rPr lang="en-US" sz="1050" kern="1200" dirty="0" err="1" smtClean="0"/>
            <a:t>Kawasan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Adat</a:t>
          </a:r>
          <a:r>
            <a:rPr lang="en-US" sz="1050" kern="1200" dirty="0" smtClean="0"/>
            <a:t>, Wilayah </a:t>
          </a:r>
          <a:r>
            <a:rPr lang="en-US" sz="1050" kern="1200" dirty="0" err="1" smtClean="0"/>
            <a:t>Etnik</a:t>
          </a:r>
          <a:endParaRPr lang="en-US" sz="1050" kern="1200" dirty="0"/>
        </a:p>
      </dsp:txBody>
      <dsp:txXfrm>
        <a:off x="6291033" y="3899766"/>
        <a:ext cx="1308333" cy="634428"/>
      </dsp:txXfrm>
    </dsp:sp>
    <dsp:sp modelId="{233279D0-2417-4527-8803-66374493FB39}">
      <dsp:nvSpPr>
        <dsp:cNvPr id="0" name=""/>
        <dsp:cNvSpPr/>
      </dsp:nvSpPr>
      <dsp:spPr>
        <a:xfrm rot="4408530">
          <a:off x="1280124" y="3951723"/>
          <a:ext cx="1895484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1895484" y="1137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2180479" y="3915706"/>
        <a:ext cx="94774" cy="94774"/>
      </dsp:txXfrm>
    </dsp:sp>
    <dsp:sp modelId="{2B28C969-0EB7-4A79-B6FF-4C9876FC3491}">
      <dsp:nvSpPr>
        <dsp:cNvPr id="0" name=""/>
        <dsp:cNvSpPr/>
      </dsp:nvSpPr>
      <dsp:spPr>
        <a:xfrm>
          <a:off x="2497428" y="4534740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err="1" smtClean="0"/>
            <a:t>Perencanaan</a:t>
          </a:r>
          <a:r>
            <a:rPr lang="en-US" sz="1050" kern="1200" dirty="0" smtClean="0"/>
            <a:t>/</a:t>
          </a:r>
          <a:r>
            <a:rPr lang="en-US" sz="1050" kern="1200" dirty="0" err="1" smtClean="0"/>
            <a:t>Pengelolaan</a:t>
          </a:r>
          <a:endParaRPr lang="en-US" sz="1050" kern="1200" dirty="0"/>
        </a:p>
      </dsp:txBody>
      <dsp:txXfrm>
        <a:off x="2517166" y="4554478"/>
        <a:ext cx="1308333" cy="634428"/>
      </dsp:txXfrm>
    </dsp:sp>
    <dsp:sp modelId="{D10416EA-EE85-4315-AEA8-BABD7CA12525}">
      <dsp:nvSpPr>
        <dsp:cNvPr id="0" name=""/>
        <dsp:cNvSpPr/>
      </dsp:nvSpPr>
      <dsp:spPr>
        <a:xfrm rot="18568189">
          <a:off x="3690741" y="4532966"/>
          <a:ext cx="848116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848116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093597" y="4523133"/>
        <a:ext cx="42405" cy="42405"/>
      </dsp:txXfrm>
    </dsp:sp>
    <dsp:sp modelId="{6CA93243-BE7F-4D40-B3DA-D01884360292}">
      <dsp:nvSpPr>
        <dsp:cNvPr id="0" name=""/>
        <dsp:cNvSpPr/>
      </dsp:nvSpPr>
      <dsp:spPr>
        <a:xfrm>
          <a:off x="4384361" y="388002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Wilayah </a:t>
          </a:r>
          <a:r>
            <a:rPr lang="en-US" sz="1050" kern="1200" dirty="0" err="1" smtClean="0"/>
            <a:t>perencanaan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khusus</a:t>
          </a:r>
          <a:r>
            <a:rPr lang="en-US" sz="1050" kern="1200" dirty="0" smtClean="0"/>
            <a:t> : </a:t>
          </a:r>
          <a:r>
            <a:rPr lang="en-US" sz="1050" kern="1200" dirty="0" err="1" smtClean="0"/>
            <a:t>Jabodetabekjur</a:t>
          </a:r>
          <a:r>
            <a:rPr lang="en-US" sz="1050" kern="1200" dirty="0" smtClean="0"/>
            <a:t>, KAPET</a:t>
          </a:r>
          <a:endParaRPr lang="en-US" sz="1050" kern="1200" dirty="0"/>
        </a:p>
      </dsp:txBody>
      <dsp:txXfrm>
        <a:off x="4404099" y="3899766"/>
        <a:ext cx="1308333" cy="634428"/>
      </dsp:txXfrm>
    </dsp:sp>
    <dsp:sp modelId="{3B8E0EBB-23EF-4403-A583-391EEF1B661B}">
      <dsp:nvSpPr>
        <dsp:cNvPr id="0" name=""/>
        <dsp:cNvSpPr/>
      </dsp:nvSpPr>
      <dsp:spPr>
        <a:xfrm rot="754604">
          <a:off x="3838611" y="4920461"/>
          <a:ext cx="552377" cy="22741"/>
        </a:xfrm>
        <a:custGeom>
          <a:avLst/>
          <a:gdLst/>
          <a:ahLst/>
          <a:cxnLst/>
          <a:rect l="0" t="0" r="0" b="0"/>
          <a:pathLst>
            <a:path>
              <a:moveTo>
                <a:pt x="0" y="11370"/>
              </a:moveTo>
              <a:lnTo>
                <a:pt x="552377" y="1137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355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800" kern="1200"/>
        </a:p>
      </dsp:txBody>
      <dsp:txXfrm>
        <a:off x="4100990" y="4918022"/>
        <a:ext cx="27618" cy="27618"/>
      </dsp:txXfrm>
    </dsp:sp>
    <dsp:sp modelId="{159F42E6-21B2-461F-9B60-CDBA739D9E3F}">
      <dsp:nvSpPr>
        <dsp:cNvPr id="0" name=""/>
        <dsp:cNvSpPr/>
      </dsp:nvSpPr>
      <dsp:spPr>
        <a:xfrm>
          <a:off x="4384361" y="4655018"/>
          <a:ext cx="1347809" cy="67390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985" tIns="6985" rIns="6985" bIns="6985" numCol="1" spcCol="1270" anchor="ctr" anchorCtr="0">
          <a:noAutofit/>
        </a:bodyPr>
        <a:lstStyle/>
        <a:p>
          <a:pPr lvl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050" kern="1200" dirty="0" smtClean="0"/>
            <a:t>Wilayah </a:t>
          </a:r>
          <a:r>
            <a:rPr lang="en-US" sz="1050" kern="1200" dirty="0" err="1" smtClean="0"/>
            <a:t>Administrasi</a:t>
          </a:r>
          <a:r>
            <a:rPr lang="en-US" sz="1050" kern="1200" dirty="0" smtClean="0"/>
            <a:t> </a:t>
          </a:r>
          <a:r>
            <a:rPr lang="en-US" sz="1050" kern="1200" dirty="0" err="1" smtClean="0"/>
            <a:t>Politik:provinsi</a:t>
          </a:r>
          <a:r>
            <a:rPr lang="en-US" sz="1050" kern="1200" dirty="0" smtClean="0"/>
            <a:t>, </a:t>
          </a:r>
          <a:r>
            <a:rPr lang="en-US" sz="1050" kern="1200" dirty="0" err="1" smtClean="0"/>
            <a:t>Kabupaten</a:t>
          </a:r>
          <a:r>
            <a:rPr lang="en-US" sz="1050" kern="1200" dirty="0" smtClean="0"/>
            <a:t>, Kota</a:t>
          </a:r>
          <a:endParaRPr lang="en-US" sz="1050" kern="1200" dirty="0"/>
        </a:p>
      </dsp:txBody>
      <dsp:txXfrm>
        <a:off x="4404099" y="4674756"/>
        <a:ext cx="1308333" cy="634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BD17F83-BF20-4B20-A469-022BE93768B8}" type="datetimeFigureOut">
              <a:rPr lang="en-US" smtClean="0"/>
              <a:t>2/28/2018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93CD5D3-5743-49F8-8DF6-8DE28249FF4E}" type="slidenum">
              <a:rPr lang="en-US" smtClean="0"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 err="1" smtClean="0"/>
              <a:t>Konsep</a:t>
            </a:r>
            <a:r>
              <a:rPr lang="en-US" sz="3600" dirty="0" smtClean="0"/>
              <a:t> </a:t>
            </a:r>
            <a:r>
              <a:rPr lang="en-US" sz="3600" dirty="0" smtClean="0"/>
              <a:t>Pembangunan/</a:t>
            </a:r>
            <a:r>
              <a:rPr lang="en-US" sz="3600" dirty="0" err="1" smtClean="0"/>
              <a:t>Pengembangan</a:t>
            </a:r>
            <a:r>
              <a:rPr lang="en-US" sz="3600" dirty="0" smtClean="0"/>
              <a:t>, Wilayah, </a:t>
            </a:r>
            <a:r>
              <a:rPr lang="en-US" sz="3600" dirty="0" err="1" smtClean="0"/>
              <a:t>dan</a:t>
            </a:r>
            <a:r>
              <a:rPr lang="en-US" sz="3600" dirty="0" smtClean="0"/>
              <a:t> </a:t>
            </a:r>
            <a:r>
              <a:rPr lang="en-US" sz="3600" dirty="0" err="1" smtClean="0"/>
              <a:t>Kawasan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321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685800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Sistematika</a:t>
            </a:r>
            <a:r>
              <a:rPr lang="en-US" sz="3600" dirty="0" smtClean="0"/>
              <a:t> </a:t>
            </a:r>
            <a:r>
              <a:rPr lang="en-US" sz="3600" dirty="0" err="1" smtClean="0"/>
              <a:t>Konsep-Konsep</a:t>
            </a:r>
            <a:r>
              <a:rPr lang="en-US" sz="3600" dirty="0" smtClean="0"/>
              <a:t> Wilayah</a:t>
            </a:r>
            <a:endParaRPr lang="en-US" sz="36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4869036"/>
              </p:ext>
            </p:extLst>
          </p:nvPr>
        </p:nvGraphicFramePr>
        <p:xfrm>
          <a:off x="457200" y="1219200"/>
          <a:ext cx="8229600" cy="533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1143000" y="4953000"/>
            <a:ext cx="5105400" cy="762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6248400" y="5029200"/>
            <a:ext cx="0" cy="91440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6248400" y="5943600"/>
            <a:ext cx="23622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10"/>
          <p:cNvSpPr/>
          <p:nvPr/>
        </p:nvSpPr>
        <p:spPr>
          <a:xfrm>
            <a:off x="1143000" y="1371600"/>
            <a:ext cx="2895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Konsep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  <a:r>
              <a:rPr lang="en-US" sz="1600" dirty="0" err="1" smtClean="0">
                <a:solidFill>
                  <a:schemeClr val="tx1"/>
                </a:solidFill>
              </a:rPr>
              <a:t>Alamiah</a:t>
            </a:r>
            <a:r>
              <a:rPr lang="en-US" sz="1600" dirty="0" smtClean="0">
                <a:solidFill>
                  <a:schemeClr val="tx1"/>
                </a:solidFill>
              </a:rPr>
              <a:t>: </a:t>
            </a:r>
            <a:r>
              <a:rPr lang="en-US" sz="1600" dirty="0" err="1" smtClean="0">
                <a:solidFill>
                  <a:schemeClr val="tx1"/>
                </a:solidFill>
              </a:rPr>
              <a:t>Diskriptif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914400" y="5066270"/>
            <a:ext cx="2895600" cy="4572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600" dirty="0" err="1" smtClean="0">
                <a:solidFill>
                  <a:schemeClr val="tx1"/>
                </a:solidFill>
              </a:rPr>
              <a:t>Konsep</a:t>
            </a:r>
            <a:r>
              <a:rPr lang="en-US" sz="1600" dirty="0" smtClean="0">
                <a:solidFill>
                  <a:schemeClr val="tx1"/>
                </a:solidFill>
              </a:rPr>
              <a:t>  Non </a:t>
            </a:r>
            <a:r>
              <a:rPr lang="en-US" sz="1600" dirty="0" err="1" smtClean="0">
                <a:solidFill>
                  <a:schemeClr val="tx1"/>
                </a:solidFill>
              </a:rPr>
              <a:t>Alamiah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506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wilayah-wilayah</a:t>
            </a:r>
            <a:r>
              <a:rPr lang="en-US" dirty="0" smtClean="0"/>
              <a:t> yang </a:t>
            </a:r>
            <a:r>
              <a:rPr lang="en-US" dirty="0" err="1" smtClean="0"/>
              <a:t>diidentifikasikan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faktor</a:t>
            </a:r>
            <a:r>
              <a:rPr lang="en-US" dirty="0" smtClean="0"/>
              <a:t> </a:t>
            </a:r>
            <a:r>
              <a:rPr lang="en-US" dirty="0" err="1" smtClean="0"/>
              <a:t>pencirinya</a:t>
            </a:r>
            <a:r>
              <a:rPr lang="en-US" dirty="0" smtClean="0"/>
              <a:t> yang </a:t>
            </a:r>
            <a:r>
              <a:rPr lang="en-US" dirty="0" err="1" smtClean="0"/>
              <a:t>menonjol</a:t>
            </a:r>
            <a:r>
              <a:rPr lang="en-US" dirty="0" smtClean="0"/>
              <a:t> di </a:t>
            </a:r>
            <a:r>
              <a:rPr lang="en-US" dirty="0" err="1" smtClean="0"/>
              <a:t>wilalyah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endParaRPr lang="en-US" dirty="0" smtClean="0"/>
          </a:p>
          <a:p>
            <a:r>
              <a:rPr lang="en-US" dirty="0" smtClean="0"/>
              <a:t>Wilayah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terpisah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fungsinya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entitas</a:t>
            </a:r>
            <a:r>
              <a:rPr lang="en-US" dirty="0" smtClean="0"/>
              <a:t>/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terdiri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bagian-bagian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, </a:t>
            </a:r>
            <a:r>
              <a:rPr lang="en-US" dirty="0" err="1" smtClean="0"/>
              <a:t>ketergantungan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berinteraksi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lain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terpisahkan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yang </a:t>
            </a:r>
            <a:r>
              <a:rPr lang="en-US" dirty="0" err="1" smtClean="0"/>
              <a:t>membentuknya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dipilah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(</a:t>
            </a:r>
            <a:r>
              <a:rPr lang="en-US" dirty="0" err="1" smtClean="0"/>
              <a:t>dikotomis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(non </a:t>
            </a:r>
            <a:r>
              <a:rPr lang="en-US" dirty="0" err="1" smtClean="0"/>
              <a:t>dikotomis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sederhana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bertumpu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ketergantungan</a:t>
            </a:r>
            <a:r>
              <a:rPr lang="en-US" dirty="0" smtClean="0"/>
              <a:t> 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yang </a:t>
            </a:r>
            <a:r>
              <a:rPr lang="en-US" dirty="0" err="1" smtClean="0"/>
              <a:t>bagian-bagiannya</a:t>
            </a:r>
            <a:r>
              <a:rPr lang="en-US" dirty="0" smtClean="0"/>
              <a:t> (</a:t>
            </a:r>
            <a:r>
              <a:rPr lang="en-US" dirty="0" err="1" smtClean="0"/>
              <a:t>komponen-komponen</a:t>
            </a:r>
            <a:r>
              <a:rPr lang="en-US" dirty="0" smtClean="0"/>
              <a:t>)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kompleks</a:t>
            </a:r>
            <a:r>
              <a:rPr lang="en-US" dirty="0" smtClean="0"/>
              <a:t>, </a:t>
            </a:r>
            <a:r>
              <a:rPr lang="en-US" dirty="0" err="1" smtClean="0"/>
              <a:t>ditunjukkan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banyaknya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jenis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unit-unit </a:t>
            </a:r>
            <a:r>
              <a:rPr lang="en-US" dirty="0" err="1" smtClean="0"/>
              <a:t>koordinasi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yang </a:t>
            </a:r>
            <a:r>
              <a:rPr lang="en-US" dirty="0" err="1" smtClean="0"/>
              <a:t>terfokus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penyelesaian</a:t>
            </a:r>
            <a:r>
              <a:rPr lang="en-US" dirty="0" smtClean="0"/>
              <a:t> </a:t>
            </a:r>
            <a:r>
              <a:rPr lang="en-US" dirty="0" err="1" smtClean="0"/>
              <a:t>masalah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55851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dirty="0" err="1" smtClean="0"/>
              <a:t>Pewilayahan</a:t>
            </a:r>
            <a:r>
              <a:rPr lang="en-US" sz="3200" dirty="0" smtClean="0"/>
              <a:t> </a:t>
            </a:r>
            <a:r>
              <a:rPr lang="en-US" sz="3200" dirty="0" err="1" smtClean="0"/>
              <a:t>sebagai</a:t>
            </a:r>
            <a:r>
              <a:rPr lang="en-US" sz="3200" dirty="0" smtClean="0"/>
              <a:t> </a:t>
            </a:r>
            <a:r>
              <a:rPr lang="en-US" sz="3200" dirty="0" err="1" smtClean="0"/>
              <a:t>alat</a:t>
            </a:r>
            <a:r>
              <a:rPr lang="en-US" sz="3200" dirty="0" smtClean="0"/>
              <a:t> </a:t>
            </a:r>
            <a:r>
              <a:rPr lang="en-US" sz="3200" dirty="0" err="1" smtClean="0"/>
              <a:t>pendeskripsian</a:t>
            </a:r>
            <a:r>
              <a:rPr lang="en-US" sz="3200" dirty="0" smtClean="0"/>
              <a:t> </a:t>
            </a:r>
            <a:r>
              <a:rPr lang="en-US" sz="3200" dirty="0" err="1" smtClean="0"/>
              <a:t>dan</a:t>
            </a:r>
            <a:r>
              <a:rPr lang="en-US" sz="3200" dirty="0" smtClean="0"/>
              <a:t> </a:t>
            </a:r>
            <a:r>
              <a:rPr lang="en-US" sz="3200" dirty="0" err="1" smtClean="0"/>
              <a:t>perencanaan</a:t>
            </a:r>
            <a:r>
              <a:rPr lang="en-US" sz="3200" dirty="0" smtClean="0"/>
              <a:t> </a:t>
            </a:r>
            <a:r>
              <a:rPr lang="en-US" sz="3200" dirty="0" err="1" smtClean="0"/>
              <a:t>pengelolaan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Permukaan</a:t>
            </a:r>
            <a:r>
              <a:rPr lang="en-US" dirty="0" smtClean="0"/>
              <a:t> </a:t>
            </a:r>
            <a:r>
              <a:rPr lang="en-US" dirty="0" err="1" smtClean="0"/>
              <a:t>bumi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terbagi-bagi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wilayahnya</a:t>
            </a:r>
            <a:endParaRPr lang="en-US" dirty="0" smtClean="0"/>
          </a:p>
          <a:p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diterapkan</a:t>
            </a:r>
            <a:r>
              <a:rPr lang="en-US" dirty="0" smtClean="0"/>
              <a:t> </a:t>
            </a:r>
            <a:r>
              <a:rPr lang="en-US" dirty="0" err="1" smtClean="0"/>
              <a:t>menghasilkan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unit-unit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dihasilkan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metode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endParaRPr lang="en-US" dirty="0" smtClean="0"/>
          </a:p>
          <a:p>
            <a:r>
              <a:rPr lang="en-US" dirty="0" err="1" smtClean="0"/>
              <a:t>Manfaat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: </a:t>
            </a:r>
          </a:p>
          <a:p>
            <a:pPr indent="3175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penyederhanaan</a:t>
            </a:r>
            <a:r>
              <a:rPr lang="en-US" dirty="0" smtClean="0"/>
              <a:t> </a:t>
            </a:r>
            <a:r>
              <a:rPr lang="en-US" dirty="0" err="1" smtClean="0"/>
              <a:t>fenomenadunia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endParaRPr lang="en-US" dirty="0" smtClean="0"/>
          </a:p>
          <a:p>
            <a:pPr indent="3175">
              <a:buFontTx/>
              <a:buChar char="-"/>
            </a:pP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pendeskripsian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endParaRPr lang="en-US" dirty="0"/>
          </a:p>
          <a:p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(</a:t>
            </a:r>
            <a:r>
              <a:rPr lang="en-US" dirty="0" err="1" smtClean="0"/>
              <a:t>pewilayahan</a:t>
            </a:r>
            <a:r>
              <a:rPr lang="en-US" dirty="0" smtClean="0"/>
              <a:t>) </a:t>
            </a:r>
            <a:r>
              <a:rPr lang="en-US" dirty="0" err="1" smtClean="0"/>
              <a:t>tidak</a:t>
            </a:r>
            <a:r>
              <a:rPr lang="en-US" dirty="0" smtClean="0"/>
              <a:t> lain </a:t>
            </a:r>
            <a:r>
              <a:rPr lang="en-US" dirty="0" err="1" smtClean="0"/>
              <a:t>alat</a:t>
            </a:r>
            <a:r>
              <a:rPr lang="en-US" dirty="0" smtClean="0"/>
              <a:t> (tools)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menjelaskan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fenomena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. (</a:t>
            </a:r>
            <a:r>
              <a:rPr lang="en-US" dirty="0" err="1" smtClean="0"/>
              <a:t>memotret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</a:t>
            </a:r>
            <a:r>
              <a:rPr lang="en-US" dirty="0" err="1" smtClean="0"/>
              <a:t>nyata</a:t>
            </a:r>
            <a:r>
              <a:rPr lang="en-US" dirty="0" smtClean="0"/>
              <a:t> yang </a:t>
            </a:r>
            <a:r>
              <a:rPr lang="en-US" dirty="0" err="1" smtClean="0"/>
              <a:t>beragam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pewilayahan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mendeskripsikan</a:t>
            </a:r>
            <a:r>
              <a:rPr lang="en-US" dirty="0" smtClean="0"/>
              <a:t> </a:t>
            </a:r>
            <a:r>
              <a:rPr lang="en-US" dirty="0" err="1" smtClean="0"/>
              <a:t>hal-hal</a:t>
            </a:r>
            <a:r>
              <a:rPr lang="en-US" dirty="0" smtClean="0"/>
              <a:t> yang </a:t>
            </a:r>
            <a:r>
              <a:rPr lang="en-US" dirty="0" err="1" smtClean="0"/>
              <a:t>terjadi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alamiah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.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pewilayahan</a:t>
            </a:r>
            <a:r>
              <a:rPr lang="en-US" dirty="0" smtClean="0"/>
              <a:t> non </a:t>
            </a:r>
            <a:r>
              <a:rPr lang="en-US" dirty="0" err="1" smtClean="0"/>
              <a:t>alamiah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alat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mengelola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Ciri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: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kontiguitas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spatial </a:t>
            </a:r>
            <a:r>
              <a:rPr lang="en-US" dirty="0" err="1" smtClean="0"/>
              <a:t>compctness</a:t>
            </a:r>
            <a:endParaRPr lang="en-US" dirty="0" smtClean="0"/>
          </a:p>
          <a:p>
            <a:pPr>
              <a:buFontTx/>
              <a:buChar char="-"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52290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667512"/>
          </a:xfrm>
        </p:spPr>
        <p:txBody>
          <a:bodyPr>
            <a:normAutofit/>
          </a:bodyPr>
          <a:lstStyle/>
          <a:p>
            <a:r>
              <a:rPr lang="en-US" sz="3600" dirty="0" err="1" smtClean="0"/>
              <a:t>Ciri</a:t>
            </a:r>
            <a:r>
              <a:rPr lang="en-US" sz="3600" dirty="0" smtClean="0"/>
              <a:t> </a:t>
            </a:r>
            <a:r>
              <a:rPr lang="en-US" sz="3600" dirty="0" err="1" smtClean="0"/>
              <a:t>klasifikasi</a:t>
            </a:r>
            <a:r>
              <a:rPr lang="en-US" sz="3600" dirty="0" smtClean="0"/>
              <a:t> </a:t>
            </a:r>
            <a:r>
              <a:rPr lang="en-US" sz="3600" dirty="0" err="1" smtClean="0"/>
              <a:t>spasial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24400"/>
          </a:xfrm>
        </p:spPr>
        <p:txBody>
          <a:bodyPr>
            <a:normAutofit lnSpcReduction="10000"/>
          </a:bodyPr>
          <a:lstStyle/>
          <a:p>
            <a:pPr marL="519113" indent="-519113">
              <a:buNone/>
            </a:pPr>
            <a:r>
              <a:rPr lang="en-US" dirty="0" smtClean="0"/>
              <a:t>1.	</a:t>
            </a:r>
            <a:r>
              <a:rPr lang="en-US" dirty="0" err="1" smtClean="0"/>
              <a:t>Aspek</a:t>
            </a:r>
            <a:r>
              <a:rPr lang="en-US" dirty="0" smtClean="0"/>
              <a:t> spatial contiguity (</a:t>
            </a:r>
            <a:r>
              <a:rPr lang="en-US" dirty="0" err="1" smtClean="0"/>
              <a:t>kontiguitas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). </a:t>
            </a:r>
            <a:r>
              <a:rPr lang="en-US" dirty="0" err="1" smtClean="0"/>
              <a:t>Bahwa</a:t>
            </a:r>
            <a:r>
              <a:rPr lang="en-US" dirty="0" smtClean="0"/>
              <a:t> </a:t>
            </a:r>
            <a:r>
              <a:rPr lang="en-US" dirty="0" err="1" smtClean="0"/>
              <a:t>tiap-tiap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didefinisikan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sama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</a:t>
            </a:r>
            <a:r>
              <a:rPr lang="en-US" dirty="0" err="1" smtClean="0"/>
              <a:t>cenderung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bersebelahan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kontinyu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mempengaruhi</a:t>
            </a:r>
            <a:r>
              <a:rPr lang="en-US" dirty="0" smtClean="0"/>
              <a:t>. Wilayah-</a:t>
            </a:r>
            <a:r>
              <a:rPr lang="en-US" dirty="0" err="1" smtClean="0"/>
              <a:t>wilayah</a:t>
            </a:r>
            <a:r>
              <a:rPr lang="en-US" dirty="0" smtClean="0"/>
              <a:t> yang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secra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mempermudah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, </a:t>
            </a:r>
            <a:r>
              <a:rPr lang="en-US" dirty="0" err="1" smtClean="0"/>
              <a:t>sebaliknya</a:t>
            </a:r>
            <a:r>
              <a:rPr lang="en-US" dirty="0" smtClean="0"/>
              <a:t> </a:t>
            </a:r>
            <a:r>
              <a:rPr lang="en-US" dirty="0" err="1" smtClean="0"/>
              <a:t>wilayah-wiayah</a:t>
            </a:r>
            <a:r>
              <a:rPr lang="en-US" dirty="0" smtClean="0"/>
              <a:t> yang </a:t>
            </a:r>
            <a:r>
              <a:rPr lang="en-US" dirty="0" err="1" smtClean="0"/>
              <a:t>terfragmentasi</a:t>
            </a:r>
            <a:r>
              <a:rPr lang="en-US" dirty="0" smtClean="0"/>
              <a:t> </a:t>
            </a:r>
            <a:r>
              <a:rPr lang="en-US" dirty="0" err="1" smtClean="0"/>
              <a:t>akan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inefisiensi</a:t>
            </a:r>
            <a:endParaRPr lang="en-US" dirty="0" smtClean="0"/>
          </a:p>
          <a:p>
            <a:pPr marL="519113" indent="-519113">
              <a:buNone/>
            </a:pPr>
            <a:r>
              <a:rPr lang="en-US" dirty="0" smtClean="0"/>
              <a:t>2.	</a:t>
            </a:r>
            <a:r>
              <a:rPr lang="en-US" dirty="0" err="1" smtClean="0"/>
              <a:t>Aspek</a:t>
            </a:r>
            <a:r>
              <a:rPr lang="en-US" dirty="0" smtClean="0"/>
              <a:t> spatial compactness.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yang paling </a:t>
            </a:r>
            <a:r>
              <a:rPr lang="en-US" dirty="0" err="1" smtClean="0"/>
              <a:t>kompak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bentuk-bentuk</a:t>
            </a:r>
            <a:r>
              <a:rPr lang="en-US" dirty="0" smtClean="0"/>
              <a:t> </a:t>
            </a:r>
            <a:r>
              <a:rPr lang="en-US" dirty="0" err="1" smtClean="0"/>
              <a:t>lingkaran</a:t>
            </a:r>
            <a:r>
              <a:rPr lang="en-US" dirty="0" smtClean="0"/>
              <a:t> yang </a:t>
            </a:r>
            <a:r>
              <a:rPr lang="en-US" dirty="0" err="1" smtClean="0"/>
              <a:t>sempurna</a:t>
            </a:r>
            <a:r>
              <a:rPr lang="en-US" dirty="0" smtClean="0"/>
              <a:t>.</a:t>
            </a:r>
          </a:p>
          <a:p>
            <a:pPr marL="514350" indent="-514350"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2247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914400"/>
          </a:xfrm>
        </p:spPr>
        <p:txBody>
          <a:bodyPr>
            <a:noAutofit/>
          </a:bodyPr>
          <a:lstStyle/>
          <a:p>
            <a:r>
              <a:rPr lang="en-US" sz="2800" dirty="0" err="1" smtClean="0"/>
              <a:t>Hubungan</a:t>
            </a:r>
            <a:r>
              <a:rPr lang="en-US" sz="2800" dirty="0" smtClean="0"/>
              <a:t> </a:t>
            </a:r>
            <a:r>
              <a:rPr lang="en-US" sz="2800" dirty="0" err="1" smtClean="0"/>
              <a:t>antara</a:t>
            </a:r>
            <a:r>
              <a:rPr lang="en-US" sz="2800" dirty="0" smtClean="0"/>
              <a:t> </a:t>
            </a:r>
            <a:r>
              <a:rPr lang="en-US" sz="2800" dirty="0" err="1" smtClean="0"/>
              <a:t>berbagai</a:t>
            </a:r>
            <a:r>
              <a:rPr lang="en-US" sz="2800" dirty="0" smtClean="0"/>
              <a:t> </a:t>
            </a:r>
            <a:r>
              <a:rPr lang="en-US" sz="2800" dirty="0" err="1" smtClean="0"/>
              <a:t>konsep</a:t>
            </a:r>
            <a:r>
              <a:rPr lang="en-US" sz="2800" dirty="0" smtClean="0"/>
              <a:t> </a:t>
            </a:r>
            <a:r>
              <a:rPr lang="en-US" sz="2800" dirty="0" err="1" smtClean="0"/>
              <a:t>ruang</a:t>
            </a:r>
            <a:r>
              <a:rPr lang="en-US" sz="2800" dirty="0" smtClean="0"/>
              <a:t>/</a:t>
            </a:r>
            <a:r>
              <a:rPr lang="en-US" sz="2800" dirty="0" err="1" smtClean="0"/>
              <a:t>wilayah</a:t>
            </a:r>
            <a:r>
              <a:rPr lang="en-US" sz="2800" dirty="0" smtClean="0"/>
              <a:t> </a:t>
            </a:r>
            <a:r>
              <a:rPr lang="en-US" sz="2800" dirty="0" err="1" smtClean="0"/>
              <a:t>dengan</a:t>
            </a:r>
            <a:r>
              <a:rPr lang="en-US" sz="2800" dirty="0" smtClean="0"/>
              <a:t> </a:t>
            </a:r>
            <a:r>
              <a:rPr lang="en-US" sz="2800" dirty="0" err="1" smtClean="0"/>
              <a:t>tujuan</a:t>
            </a:r>
            <a:r>
              <a:rPr lang="en-US" sz="2800" dirty="0" smtClean="0"/>
              <a:t>/</a:t>
            </a:r>
            <a:r>
              <a:rPr lang="en-US" sz="2800" dirty="0" err="1" smtClean="0"/>
              <a:t>manfaat</a:t>
            </a:r>
            <a:r>
              <a:rPr lang="en-US" sz="2800" dirty="0" smtClean="0"/>
              <a:t> </a:t>
            </a:r>
            <a:r>
              <a:rPr lang="en-US" sz="2800" dirty="0" err="1" smtClean="0"/>
              <a:t>penggunaannya</a:t>
            </a:r>
            <a:endParaRPr lang="en-US" sz="2800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22937942"/>
              </p:ext>
            </p:extLst>
          </p:nvPr>
        </p:nvGraphicFramePr>
        <p:xfrm>
          <a:off x="457200" y="1935163"/>
          <a:ext cx="8229600" cy="44808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600200"/>
                <a:gridCol w="3124200"/>
                <a:gridCol w="2819400"/>
              </a:tblGrid>
              <a:tr h="5794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Ruang</a:t>
                      </a:r>
                      <a:r>
                        <a:rPr lang="en-US" sz="1400" dirty="0" smtClean="0"/>
                        <a:t>/Wilayah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Tujuan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manfaat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penggunaan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Contoh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dirty="0" err="1" smtClean="0"/>
                        <a:t>Homogin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Penyerderhanaan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pendiskripsian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ruang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wilayah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Pewilayahan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pengeleloaan</a:t>
                      </a:r>
                      <a:r>
                        <a:rPr lang="en-US" sz="1400" baseline="0" dirty="0" smtClean="0"/>
                        <a:t> (</a:t>
                      </a:r>
                      <a:r>
                        <a:rPr lang="en-US" sz="1400" baseline="0" dirty="0" err="1" smtClean="0"/>
                        <a:t>sonasi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fungsional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Pola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penggunaan</a:t>
                      </a:r>
                      <a:r>
                        <a:rPr lang="en-US" sz="1400" baseline="0" dirty="0" smtClean="0"/>
                        <a:t>/ </a:t>
                      </a:r>
                      <a:r>
                        <a:rPr lang="en-US" sz="1400" baseline="0" dirty="0" err="1" smtClean="0"/>
                        <a:t>penutupan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lahan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Pewilayahan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komoditas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Nodal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Diskripsi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hubungan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modalitas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Identifikasi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daerah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</a:t>
                      </a:r>
                      <a:r>
                        <a:rPr lang="en-US" sz="1400" baseline="0" dirty="0" smtClean="0"/>
                        <a:t>/</a:t>
                      </a:r>
                      <a:r>
                        <a:rPr lang="en-US" sz="1400" baseline="0" dirty="0" err="1" smtClean="0"/>
                        <a:t>pengaruh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Penyusunan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heirarchi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</a:t>
                      </a:r>
                      <a:r>
                        <a:rPr lang="en-US" sz="1400" baseline="0" dirty="0" smtClean="0"/>
                        <a:t>/</a:t>
                      </a:r>
                      <a:r>
                        <a:rPr lang="en-US" sz="1400" baseline="0" dirty="0" err="1" smtClean="0"/>
                        <a:t>fasilitas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Keterkaitan</a:t>
                      </a:r>
                      <a:r>
                        <a:rPr lang="en-US" sz="1400" baseline="0" dirty="0" smtClean="0"/>
                        <a:t> CDB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daerah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pelayanannya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1" baseline="0" dirty="0" smtClean="0"/>
                        <a:t>Growth pole </a:t>
                      </a:r>
                      <a:r>
                        <a:rPr lang="en-US" sz="1400" baseline="0" dirty="0" smtClean="0"/>
                        <a:t>area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1" baseline="0" dirty="0" smtClean="0"/>
                        <a:t>Control place &amp; </a:t>
                      </a:r>
                      <a:r>
                        <a:rPr lang="en-US" sz="1400" i="1" baseline="0" dirty="0" err="1" smtClean="0"/>
                        <a:t>periphary</a:t>
                      </a:r>
                      <a:endParaRPr lang="en-US" sz="1400" i="1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0" baseline="0" dirty="0" err="1" smtClean="0"/>
                        <a:t>Sistem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orde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kota</a:t>
                      </a:r>
                      <a:r>
                        <a:rPr lang="en-US" sz="1400" i="0" baseline="0" dirty="0" smtClean="0"/>
                        <a:t>/</a:t>
                      </a:r>
                      <a:r>
                        <a:rPr lang="en-US" sz="1400" i="0" baseline="0" dirty="0" err="1" smtClean="0"/>
                        <a:t>pusat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pelayanan</a:t>
                      </a:r>
                      <a:endParaRPr lang="en-US" sz="1400" i="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sistem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ekologi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Pengelolaan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sumberdaya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wilayah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berkelanjutan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Identifikasi</a:t>
                      </a:r>
                      <a:r>
                        <a:rPr lang="en-US" sz="1400" i="0" dirty="0" smtClean="0"/>
                        <a:t> </a:t>
                      </a:r>
                      <a:r>
                        <a:rPr lang="en-US" sz="1400" i="0" dirty="0" err="1" smtClean="0"/>
                        <a:t>carriying</a:t>
                      </a:r>
                      <a:r>
                        <a:rPr lang="en-US" sz="1400" i="0" dirty="0" smtClean="0"/>
                        <a:t> capacity </a:t>
                      </a:r>
                      <a:r>
                        <a:rPr lang="en-US" sz="1400" dirty="0" err="1" smtClean="0"/>
                        <a:t>kawasan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Siklus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alam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aliran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sumberdaya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biomasa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energi</a:t>
                      </a:r>
                      <a:r>
                        <a:rPr lang="en-US" sz="1400" baseline="0" dirty="0" smtClean="0"/>
                        <a:t>, </a:t>
                      </a:r>
                      <a:r>
                        <a:rPr lang="en-US" sz="1400" baseline="0" dirty="0" err="1" smtClean="0"/>
                        <a:t>limbha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dll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Pengelolaan</a:t>
                      </a:r>
                      <a:r>
                        <a:rPr lang="en-US" sz="1400" dirty="0" smtClean="0"/>
                        <a:t> DAS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Cahar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</a:t>
                      </a:r>
                      <a:r>
                        <a:rPr lang="en-US" sz="1400" dirty="0" err="1" smtClean="0"/>
                        <a:t>lam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Ekosistem</a:t>
                      </a:r>
                      <a:r>
                        <a:rPr lang="en-US" sz="1400" dirty="0" smtClean="0"/>
                        <a:t> mangrove</a:t>
                      </a: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89550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0190973"/>
              </p:ext>
            </p:extLst>
          </p:nvPr>
        </p:nvGraphicFramePr>
        <p:xfrm>
          <a:off x="457200" y="457200"/>
          <a:ext cx="8229600" cy="585247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85800"/>
                <a:gridCol w="1066800"/>
                <a:gridCol w="3886200"/>
                <a:gridCol w="2590800"/>
              </a:tblGrid>
              <a:tr h="579437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No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Ruang</a:t>
                      </a:r>
                      <a:r>
                        <a:rPr lang="en-US" sz="1400" dirty="0" smtClean="0"/>
                        <a:t>/Wilayah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Tujuan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dan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manfaat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penggunaan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err="1" smtClean="0"/>
                        <a:t>Contoh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Sistem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Ekonomi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Percepatan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pertumbuhan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wilayah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Produktivitas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mobilitas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sumberdaya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Efisiensi</a:t>
                      </a:r>
                      <a:r>
                        <a:rPr lang="en-US" sz="1400" baseline="0" dirty="0" smtClean="0"/>
                        <a:t>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pembangunan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andalan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smtClean="0"/>
                        <a:t>KAPET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Agropolitan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Kawasan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pertembuhan</a:t>
                      </a: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Sistem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Sosial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Pewilayahan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menurut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sistem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etnik</a:t>
                      </a:r>
                      <a:r>
                        <a:rPr lang="en-US" sz="1400" dirty="0" smtClean="0"/>
                        <a:t>, </a:t>
                      </a:r>
                      <a:r>
                        <a:rPr lang="en-US" sz="1400" dirty="0" err="1" smtClean="0"/>
                        <a:t>budaya</a:t>
                      </a:r>
                      <a:r>
                        <a:rPr lang="en-US" sz="1400" dirty="0" smtClean="0"/>
                        <a:t>,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bangas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dll</a:t>
                      </a:r>
                      <a:r>
                        <a:rPr lang="en-US" sz="1400" baseline="0" dirty="0" smtClean="0"/>
                        <a:t>.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Identifikasi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komunitas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society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Optimalisasi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interaksi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sosial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smtClean="0"/>
                        <a:t>Community Development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Keberimbangan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pemerataan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keadailan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Distribusi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penguasaan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sumberdaya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Pengelolaan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konflik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Kawasan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adat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0" baseline="0" dirty="0" err="1" smtClean="0"/>
                        <a:t>Perlindungan</a:t>
                      </a:r>
                      <a:r>
                        <a:rPr lang="en-US" sz="1400" i="0" baseline="0" dirty="0" smtClean="0"/>
                        <a:t>/</a:t>
                      </a:r>
                      <a:r>
                        <a:rPr lang="en-US" sz="1400" i="0" baseline="0" dirty="0" err="1" smtClean="0"/>
                        <a:t>perlestarian</a:t>
                      </a:r>
                      <a:r>
                        <a:rPr lang="en-US" sz="1400" i="0" baseline="0" dirty="0" smtClean="0"/>
                        <a:t> (</a:t>
                      </a:r>
                      <a:r>
                        <a:rPr lang="en-US" sz="1400" i="0" baseline="0" dirty="0" err="1" smtClean="0"/>
                        <a:t>cagar</a:t>
                      </a:r>
                      <a:r>
                        <a:rPr lang="en-US" sz="1400" i="0" baseline="0" dirty="0" smtClean="0"/>
                        <a:t>) </a:t>
                      </a:r>
                      <a:r>
                        <a:rPr lang="en-US" sz="1400" i="0" baseline="0" dirty="0" err="1" smtClean="0"/>
                        <a:t>budaya</a:t>
                      </a:r>
                      <a:endParaRPr lang="en-US" sz="1400" i="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i="0" baseline="0" dirty="0" err="1" smtClean="0"/>
                        <a:t>Pengelolaan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kawasan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publik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kota</a:t>
                      </a:r>
                      <a:r>
                        <a:rPr lang="en-US" sz="1400" i="0" baseline="0" dirty="0" smtClean="0"/>
                        <a:t> (</a:t>
                      </a:r>
                      <a:r>
                        <a:rPr lang="en-US" sz="1400" i="0" baseline="0" dirty="0" err="1" smtClean="0"/>
                        <a:t>menghidari</a:t>
                      </a:r>
                      <a:r>
                        <a:rPr lang="en-US" sz="1400" i="0" baseline="0" dirty="0" smtClean="0"/>
                        <a:t> </a:t>
                      </a:r>
                      <a:r>
                        <a:rPr lang="en-US" sz="1400" i="0" baseline="0" dirty="0" err="1" smtClean="0"/>
                        <a:t>tawuran</a:t>
                      </a:r>
                      <a:endParaRPr lang="en-US" sz="1400" i="0" baseline="0" dirty="0" smtClean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Politik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Menjaga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keutuhan</a:t>
                      </a:r>
                      <a:r>
                        <a:rPr lang="en-US" sz="1400" dirty="0" smtClean="0"/>
                        <a:t>/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integrasi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wilayah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teritorial</a:t>
                      </a:r>
                      <a:endParaRPr lang="en-US" sz="1400" baseline="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baseline="0" dirty="0" err="1" smtClean="0"/>
                        <a:t>Menjaga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pengaruh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kekuasaan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teritorial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Menjaga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pemerataan</a:t>
                      </a:r>
                      <a:r>
                        <a:rPr lang="en-US" sz="1400" dirty="0" smtClean="0"/>
                        <a:t> (</a:t>
                      </a:r>
                      <a:r>
                        <a:rPr lang="en-US" sz="1400" dirty="0" err="1" smtClean="0"/>
                        <a:t>aquity</a:t>
                      </a:r>
                      <a:r>
                        <a:rPr lang="en-US" sz="1400" dirty="0" smtClean="0"/>
                        <a:t>) </a:t>
                      </a:r>
                      <a:r>
                        <a:rPr lang="en-US" sz="1400" dirty="0" err="1" smtClean="0"/>
                        <a:t>antar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subwilayah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Negara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Provinsi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Kabupaten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Desa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7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Wilayah </a:t>
                      </a:r>
                      <a:r>
                        <a:rPr lang="en-US" sz="1400" dirty="0" err="1" smtClean="0"/>
                        <a:t>Administratif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Optimasi</a:t>
                      </a:r>
                      <a:r>
                        <a:rPr lang="en-US" sz="1400" dirty="0" smtClean="0"/>
                        <a:t> </a:t>
                      </a:r>
                      <a:r>
                        <a:rPr lang="en-US" sz="1400" dirty="0" err="1" smtClean="0"/>
                        <a:t>fungsi-fungsi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administrasi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dan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pelayanan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publik</a:t>
                      </a:r>
                      <a:r>
                        <a:rPr lang="en-US" sz="1400" baseline="0" dirty="0" smtClean="0"/>
                        <a:t> </a:t>
                      </a:r>
                      <a:r>
                        <a:rPr lang="en-US" sz="1400" baseline="0" dirty="0" err="1" smtClean="0"/>
                        <a:t>pemerintahan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indent="-342900">
                        <a:buAutoNum type="arabicPeriod"/>
                      </a:pPr>
                      <a:r>
                        <a:rPr lang="en-US" sz="1400" dirty="0" smtClean="0"/>
                        <a:t>Negara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Provinsi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Kabupaten</a:t>
                      </a:r>
                      <a:endParaRPr lang="en-US" sz="1400" dirty="0" smtClean="0"/>
                    </a:p>
                    <a:p>
                      <a:pPr marL="342900" indent="-342900">
                        <a:buAutoNum type="arabicPeriod"/>
                      </a:pPr>
                      <a:r>
                        <a:rPr lang="en-US" sz="1400" dirty="0" err="1" smtClean="0"/>
                        <a:t>Desa</a:t>
                      </a:r>
                      <a:endParaRPr lang="en-US" sz="1400" dirty="0" smtClean="0"/>
                    </a:p>
                    <a:p>
                      <a:pPr marL="0" indent="0">
                        <a:buNone/>
                      </a:pPr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19874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Konsep</a:t>
            </a:r>
            <a:r>
              <a:rPr lang="en-US" dirty="0" smtClean="0"/>
              <a:t> Pembangunan/</a:t>
            </a:r>
            <a:r>
              <a:rPr lang="en-US" dirty="0" err="1"/>
              <a:t>P</a:t>
            </a:r>
            <a:r>
              <a:rPr lang="en-US" dirty="0" err="1" smtClean="0"/>
              <a:t>engembangan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Upaya</a:t>
            </a:r>
            <a:r>
              <a:rPr lang="en-US" dirty="0" smtClean="0"/>
              <a:t> yang </a:t>
            </a:r>
            <a:r>
              <a:rPr lang="en-US" dirty="0" err="1" smtClean="0"/>
              <a:t>sistematik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menciptakan</a:t>
            </a:r>
            <a:r>
              <a:rPr lang="en-US" dirty="0" smtClean="0"/>
              <a:t> </a:t>
            </a:r>
            <a:r>
              <a:rPr lang="en-US" dirty="0" err="1" smtClean="0"/>
              <a:t>keadaan</a:t>
            </a:r>
            <a:r>
              <a:rPr lang="en-US" dirty="0" smtClean="0"/>
              <a:t>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menyediakan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alternatif</a:t>
            </a:r>
            <a:r>
              <a:rPr lang="en-US" dirty="0" smtClean="0"/>
              <a:t> yang </a:t>
            </a:r>
            <a:r>
              <a:rPr lang="en-US" dirty="0" err="1" smtClean="0"/>
              <a:t>sah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warga</a:t>
            </a:r>
            <a:r>
              <a:rPr lang="en-US" dirty="0" smtClean="0"/>
              <a:t> yang paling </a:t>
            </a:r>
            <a:r>
              <a:rPr lang="en-US" dirty="0" err="1" smtClean="0"/>
              <a:t>humanistik</a:t>
            </a:r>
            <a:endParaRPr lang="en-US" dirty="0" smtClean="0"/>
          </a:p>
          <a:p>
            <a:r>
              <a:rPr lang="en-US" dirty="0" err="1" smtClean="0"/>
              <a:t>Suatu</a:t>
            </a:r>
            <a:r>
              <a:rPr lang="en-US" dirty="0" smtClean="0"/>
              <a:t> proses </a:t>
            </a:r>
            <a:r>
              <a:rPr lang="en-US" dirty="0" err="1" smtClean="0"/>
              <a:t>perbaikan</a:t>
            </a:r>
            <a:r>
              <a:rPr lang="en-US" dirty="0" smtClean="0"/>
              <a:t> yang </a:t>
            </a:r>
            <a:r>
              <a:rPr lang="en-US" dirty="0" err="1" smtClean="0"/>
              <a:t>berkesinambungan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manusiawi</a:t>
            </a:r>
            <a:endParaRPr lang="en-US" dirty="0" smtClean="0"/>
          </a:p>
          <a:p>
            <a:r>
              <a:rPr lang="en-US" dirty="0" err="1" smtClean="0"/>
              <a:t>Mengadakan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membuat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mengatur</a:t>
            </a:r>
            <a:r>
              <a:rPr lang="en-US" dirty="0" smtClean="0"/>
              <a:t> </a:t>
            </a:r>
            <a:r>
              <a:rPr lang="en-US" dirty="0" err="1" smtClean="0"/>
              <a:t>sesuatu</a:t>
            </a:r>
            <a:r>
              <a:rPr lang="en-US" dirty="0" smtClean="0"/>
              <a:t> yang </a:t>
            </a:r>
            <a:r>
              <a:rPr lang="en-US" dirty="0" err="1" smtClean="0"/>
              <a:t>belum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08312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609600"/>
          </a:xfrm>
        </p:spPr>
        <p:txBody>
          <a:bodyPr>
            <a:noAutofit/>
          </a:bodyPr>
          <a:lstStyle/>
          <a:p>
            <a:r>
              <a:rPr lang="en-US" sz="3600" dirty="0" err="1" smtClean="0"/>
              <a:t>Menurut</a:t>
            </a:r>
            <a:r>
              <a:rPr lang="en-US" sz="3600" dirty="0" smtClean="0"/>
              <a:t> </a:t>
            </a:r>
            <a:r>
              <a:rPr lang="en-US" sz="3600" dirty="0" err="1" smtClean="0"/>
              <a:t>Todaro</a:t>
            </a:r>
            <a:r>
              <a:rPr lang="en-US" sz="3600" dirty="0" smtClean="0"/>
              <a:t>: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4953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Proses multidimensional yang </a:t>
            </a:r>
            <a:r>
              <a:rPr lang="en-US" dirty="0" err="1" smtClean="0"/>
              <a:t>mencakup</a:t>
            </a:r>
            <a:r>
              <a:rPr lang="en-US" dirty="0" smtClean="0"/>
              <a:t>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perubahan</a:t>
            </a:r>
            <a:r>
              <a:rPr lang="en-US" dirty="0" smtClean="0"/>
              <a:t> </a:t>
            </a:r>
            <a:r>
              <a:rPr lang="en-US" dirty="0" err="1" smtClean="0"/>
              <a:t>mendasar</a:t>
            </a:r>
            <a:r>
              <a:rPr lang="en-US" dirty="0" smtClean="0"/>
              <a:t> </a:t>
            </a:r>
            <a:r>
              <a:rPr lang="en-US" dirty="0" err="1" smtClean="0"/>
              <a:t>atas</a:t>
            </a:r>
            <a:r>
              <a:rPr lang="en-US" dirty="0" smtClean="0"/>
              <a:t> </a:t>
            </a:r>
            <a:r>
              <a:rPr lang="en-US" dirty="0" err="1" smtClean="0"/>
              <a:t>struktur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sikap-sikap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,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institusi-institusi</a:t>
            </a:r>
            <a:r>
              <a:rPr lang="en-US" dirty="0" smtClean="0"/>
              <a:t> </a:t>
            </a:r>
            <a:r>
              <a:rPr lang="en-US" dirty="0" err="1" smtClean="0"/>
              <a:t>nasional</a:t>
            </a:r>
            <a:r>
              <a:rPr lang="en-US" dirty="0" smtClean="0"/>
              <a:t>, </a:t>
            </a:r>
            <a:r>
              <a:rPr lang="en-US" dirty="0" err="1" smtClean="0"/>
              <a:t>disamping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mengejar</a:t>
            </a:r>
            <a:r>
              <a:rPr lang="en-US" dirty="0" smtClean="0"/>
              <a:t> </a:t>
            </a:r>
            <a:r>
              <a:rPr lang="en-US" dirty="0" err="1" smtClean="0"/>
              <a:t>akselerasi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penanganan</a:t>
            </a:r>
            <a:r>
              <a:rPr lang="en-US" dirty="0" smtClean="0"/>
              <a:t> </a:t>
            </a:r>
            <a:r>
              <a:rPr lang="en-US" dirty="0" err="1" smtClean="0"/>
              <a:t>ketimpangan</a:t>
            </a:r>
            <a:r>
              <a:rPr lang="en-US" dirty="0" smtClean="0"/>
              <a:t> </a:t>
            </a:r>
            <a:r>
              <a:rPr lang="en-US" dirty="0" err="1" smtClean="0"/>
              <a:t>pendapatan</a:t>
            </a:r>
            <a:r>
              <a:rPr lang="en-US" dirty="0" smtClean="0"/>
              <a:t>, </a:t>
            </a:r>
            <a:r>
              <a:rPr lang="en-US" dirty="0" err="1" smtClean="0"/>
              <a:t>serta</a:t>
            </a:r>
            <a:r>
              <a:rPr lang="en-US" dirty="0" smtClean="0"/>
              <a:t> </a:t>
            </a:r>
            <a:r>
              <a:rPr lang="en-US" dirty="0" err="1" smtClean="0"/>
              <a:t>pengentasan</a:t>
            </a:r>
            <a:r>
              <a:rPr lang="en-US" dirty="0" smtClean="0"/>
              <a:t> </a:t>
            </a:r>
            <a:r>
              <a:rPr lang="en-US" dirty="0" err="1" smtClean="0"/>
              <a:t>kemiskinan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Perubahan</a:t>
            </a:r>
            <a:r>
              <a:rPr lang="en-US" dirty="0" smtClean="0"/>
              <a:t> total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penyesuaian</a:t>
            </a:r>
            <a:r>
              <a:rPr lang="en-US" dirty="0" smtClean="0"/>
              <a:t> </a:t>
            </a:r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keseluruhan</a:t>
            </a:r>
            <a:r>
              <a:rPr lang="en-US" dirty="0" smtClean="0"/>
              <a:t> </a:t>
            </a:r>
            <a:r>
              <a:rPr lang="en-US" dirty="0" err="1" smtClean="0"/>
              <a:t>tanpa</a:t>
            </a:r>
            <a:r>
              <a:rPr lang="en-US" dirty="0" smtClean="0"/>
              <a:t> </a:t>
            </a:r>
            <a:r>
              <a:rPr lang="en-US" dirty="0" err="1" smtClean="0"/>
              <a:t>mengabaikan</a:t>
            </a:r>
            <a:r>
              <a:rPr lang="en-US" dirty="0" smtClean="0"/>
              <a:t> </a:t>
            </a:r>
            <a:r>
              <a:rPr lang="en-US" dirty="0" err="1" smtClean="0"/>
              <a:t>keragaman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keinginan</a:t>
            </a:r>
            <a:r>
              <a:rPr lang="en-US" dirty="0" smtClean="0"/>
              <a:t> individual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kelompok-kelompok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bergerak</a:t>
            </a:r>
            <a:r>
              <a:rPr lang="en-US" dirty="0" smtClean="0"/>
              <a:t> </a:t>
            </a:r>
            <a:r>
              <a:rPr lang="en-US" dirty="0" err="1" smtClean="0"/>
              <a:t>maju</a:t>
            </a:r>
            <a:r>
              <a:rPr lang="en-US" dirty="0" smtClean="0"/>
              <a:t> </a:t>
            </a:r>
            <a:r>
              <a:rPr lang="en-US" dirty="0" err="1" smtClean="0"/>
              <a:t>menuju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kondisi</a:t>
            </a:r>
            <a:r>
              <a:rPr lang="en-US" dirty="0" smtClean="0"/>
              <a:t> </a:t>
            </a:r>
            <a:r>
              <a:rPr lang="en-US" dirty="0" err="1" smtClean="0"/>
              <a:t>kehidupan</a:t>
            </a:r>
            <a:r>
              <a:rPr lang="en-US" dirty="0" smtClean="0"/>
              <a:t> yang </a:t>
            </a:r>
            <a:r>
              <a:rPr lang="en-US" dirty="0" err="1" smtClean="0"/>
              <a:t>serba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baik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material </a:t>
            </a:r>
            <a:r>
              <a:rPr lang="en-US" dirty="0" err="1" smtClean="0"/>
              <a:t>maupun</a:t>
            </a:r>
            <a:r>
              <a:rPr lang="en-US" dirty="0" smtClean="0"/>
              <a:t> spiritual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224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en-US" sz="2400" dirty="0" smtClean="0"/>
              <a:t>Pembangunan </a:t>
            </a:r>
            <a:r>
              <a:rPr lang="en-US" sz="2400" dirty="0" err="1" smtClean="0"/>
              <a:t>harus</a:t>
            </a:r>
            <a:r>
              <a:rPr lang="en-US" sz="2400" dirty="0" smtClean="0"/>
              <a:t> </a:t>
            </a:r>
            <a:r>
              <a:rPr lang="en-US" sz="2400" dirty="0" err="1" smtClean="0"/>
              <a:t>memenuhi</a:t>
            </a:r>
            <a:r>
              <a:rPr lang="en-US" sz="2400" dirty="0" smtClean="0"/>
              <a:t> </a:t>
            </a:r>
            <a:r>
              <a:rPr lang="en-US" sz="2400" dirty="0" err="1" smtClean="0"/>
              <a:t>tiga</a:t>
            </a:r>
            <a:r>
              <a:rPr lang="en-US" sz="2400" dirty="0" smtClean="0"/>
              <a:t> </a:t>
            </a:r>
            <a:r>
              <a:rPr lang="en-US" sz="2400" dirty="0" err="1" smtClean="0"/>
              <a:t>komponen</a:t>
            </a:r>
            <a:r>
              <a:rPr lang="en-US" sz="2400" dirty="0" smtClean="0"/>
              <a:t> </a:t>
            </a:r>
            <a:r>
              <a:rPr lang="en-US" sz="2400" dirty="0" err="1" smtClean="0"/>
              <a:t>dasar</a:t>
            </a:r>
            <a:r>
              <a:rPr lang="en-US" sz="2400" dirty="0" smtClean="0"/>
              <a:t> yang </a:t>
            </a:r>
            <a:r>
              <a:rPr lang="en-US" sz="2400" dirty="0" err="1" smtClean="0"/>
              <a:t>dijadikan</a:t>
            </a:r>
            <a:r>
              <a:rPr lang="en-US" sz="2400" dirty="0" smtClean="0"/>
              <a:t> basis </a:t>
            </a:r>
            <a:r>
              <a:rPr lang="en-US" sz="2400" dirty="0" err="1" smtClean="0"/>
              <a:t>konseptual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pedoman</a:t>
            </a:r>
            <a:r>
              <a:rPr lang="en-US" sz="2400" dirty="0" smtClean="0"/>
              <a:t> </a:t>
            </a:r>
            <a:r>
              <a:rPr lang="en-US" sz="2400" dirty="0" err="1" smtClean="0"/>
              <a:t>praktis</a:t>
            </a:r>
            <a:r>
              <a:rPr lang="en-US" sz="2400" dirty="0" smtClean="0"/>
              <a:t> (</a:t>
            </a:r>
            <a:r>
              <a:rPr lang="en-US" sz="2400" dirty="0" err="1" smtClean="0"/>
              <a:t>Todaro</a:t>
            </a:r>
            <a:r>
              <a:rPr lang="en-US" sz="2400" dirty="0" smtClean="0"/>
              <a:t>):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Kecukupan</a:t>
            </a:r>
            <a:r>
              <a:rPr lang="en-US" dirty="0" smtClean="0"/>
              <a:t> (</a:t>
            </a:r>
            <a:r>
              <a:rPr lang="en-US" dirty="0" err="1" smtClean="0"/>
              <a:t>sustainance</a:t>
            </a:r>
            <a:r>
              <a:rPr lang="en-US" dirty="0" smtClean="0"/>
              <a:t>) </a:t>
            </a:r>
            <a:r>
              <a:rPr lang="en-US" dirty="0" err="1" smtClean="0"/>
              <a:t>memenuhi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pokok</a:t>
            </a:r>
            <a:endParaRPr lang="en-US" dirty="0" smtClean="0"/>
          </a:p>
          <a:p>
            <a:r>
              <a:rPr lang="en-US" dirty="0" err="1" smtClean="0"/>
              <a:t>Meningkatkan</a:t>
            </a:r>
            <a:r>
              <a:rPr lang="en-US" dirty="0" smtClean="0"/>
              <a:t> </a:t>
            </a:r>
            <a:r>
              <a:rPr lang="en-US" dirty="0" err="1" smtClean="0"/>
              <a:t>harga</a:t>
            </a:r>
            <a:r>
              <a:rPr lang="en-US" dirty="0" smtClean="0"/>
              <a:t> </a:t>
            </a:r>
            <a:r>
              <a:rPr lang="en-US" dirty="0" err="1" smtClean="0"/>
              <a:t>diri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jatidiri</a:t>
            </a:r>
            <a:r>
              <a:rPr lang="en-US" dirty="0" smtClean="0"/>
              <a:t> (self-esteem)</a:t>
            </a:r>
          </a:p>
          <a:p>
            <a:r>
              <a:rPr lang="en-US" dirty="0" err="1" smtClean="0"/>
              <a:t>Kebebasan</a:t>
            </a:r>
            <a:r>
              <a:rPr lang="en-US" dirty="0" smtClean="0"/>
              <a:t> (freedom)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73445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3200" dirty="0" err="1" smtClean="0"/>
              <a:t>Pergeseran</a:t>
            </a:r>
            <a:r>
              <a:rPr lang="en-US" sz="3200" dirty="0" smtClean="0"/>
              <a:t> </a:t>
            </a:r>
            <a:r>
              <a:rPr lang="en-US" sz="3200" dirty="0" err="1" smtClean="0"/>
              <a:t>paradigma</a:t>
            </a:r>
            <a:r>
              <a:rPr lang="en-US" sz="3200" dirty="0" smtClean="0"/>
              <a:t>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</a:t>
            </a:r>
            <a:r>
              <a:rPr lang="en-US" sz="3200" dirty="0" err="1" smtClean="0"/>
              <a:t>akibat</a:t>
            </a:r>
            <a:r>
              <a:rPr lang="en-US" sz="3200" dirty="0" smtClean="0"/>
              <a:t> </a:t>
            </a:r>
            <a:r>
              <a:rPr lang="en-US" sz="3200" dirty="0" err="1" smtClean="0"/>
              <a:t>adanya</a:t>
            </a:r>
            <a:r>
              <a:rPr lang="en-US" sz="3200" dirty="0" smtClean="0"/>
              <a:t> </a:t>
            </a:r>
            <a:r>
              <a:rPr lang="en-US" sz="3200" dirty="0" err="1" smtClean="0"/>
              <a:t>distorsi</a:t>
            </a:r>
            <a:r>
              <a:rPr lang="en-US" sz="3200" dirty="0" smtClean="0"/>
              <a:t> </a:t>
            </a:r>
            <a:r>
              <a:rPr lang="en-US" sz="3200" dirty="0" err="1" smtClean="0"/>
              <a:t>penerapan</a:t>
            </a:r>
            <a:r>
              <a:rPr lang="en-US" sz="3200" dirty="0" smtClean="0"/>
              <a:t> model-model </a:t>
            </a:r>
            <a:r>
              <a:rPr lang="en-US" sz="3200" dirty="0" err="1" smtClean="0"/>
              <a:t>pembangunan</a:t>
            </a:r>
            <a:r>
              <a:rPr lang="en-US" sz="3200" dirty="0" smtClean="0"/>
              <a:t> yang </a:t>
            </a:r>
            <a:r>
              <a:rPr lang="en-US" sz="3200" dirty="0" err="1" smtClean="0"/>
              <a:t>ada</a:t>
            </a:r>
            <a:r>
              <a:rPr lang="en-US" sz="3200" dirty="0" smtClean="0"/>
              <a:t> </a:t>
            </a:r>
            <a:r>
              <a:rPr lang="en-US" sz="3200" dirty="0" err="1" smtClean="0"/>
              <a:t>selama</a:t>
            </a:r>
            <a:r>
              <a:rPr lang="en-US" sz="3200" dirty="0" smtClean="0"/>
              <a:t> </a:t>
            </a:r>
            <a:r>
              <a:rPr lang="en-US" sz="3200" dirty="0" err="1" smtClean="0"/>
              <a:t>ini</a:t>
            </a:r>
            <a:r>
              <a:rPr lang="en-US" sz="3200" dirty="0" smtClean="0"/>
              <a:t>: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Pergeseran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situasi</a:t>
            </a:r>
            <a:r>
              <a:rPr lang="en-US" dirty="0" smtClean="0"/>
              <a:t> </a:t>
            </a:r>
            <a:r>
              <a:rPr lang="en-US" dirty="0" err="1" smtClean="0"/>
              <a:t>harus</a:t>
            </a:r>
            <a:r>
              <a:rPr lang="en-US" dirty="0" smtClean="0"/>
              <a:t> </a:t>
            </a:r>
            <a:r>
              <a:rPr lang="en-US" dirty="0" err="1" smtClean="0"/>
              <a:t>memilih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pertumbuhan</a:t>
            </a:r>
            <a:r>
              <a:rPr lang="en-US" dirty="0" smtClean="0"/>
              <a:t>, </a:t>
            </a:r>
            <a:r>
              <a:rPr lang="en-US" dirty="0" err="1" smtClean="0"/>
              <a:t>pemerataan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keberlanjutan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pilihan2 yang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menenggang</a:t>
            </a:r>
            <a:r>
              <a:rPr lang="en-US" dirty="0" smtClean="0"/>
              <a:t> (trade off) </a:t>
            </a:r>
            <a:r>
              <a:rPr lang="en-US" dirty="0" err="1" smtClean="0"/>
              <a:t>ke</a:t>
            </a:r>
            <a:r>
              <a:rPr lang="en-US" dirty="0" smtClean="0"/>
              <a:t> </a:t>
            </a:r>
            <a:r>
              <a:rPr lang="en-US" dirty="0" err="1" smtClean="0"/>
              <a:t>keharusan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berimbang</a:t>
            </a: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kecenderungan</a:t>
            </a:r>
            <a:r>
              <a:rPr lang="en-US" dirty="0" smtClean="0"/>
              <a:t> </a:t>
            </a:r>
            <a:r>
              <a:rPr lang="en-US" dirty="0" err="1" smtClean="0"/>
              <a:t>melihat</a:t>
            </a:r>
            <a:r>
              <a:rPr lang="en-US" dirty="0" smtClean="0"/>
              <a:t> </a:t>
            </a:r>
            <a:r>
              <a:rPr lang="en-US" dirty="0" err="1" smtClean="0"/>
              <a:t>pencapaian</a:t>
            </a:r>
            <a:r>
              <a:rPr lang="en-US" dirty="0" smtClean="0"/>
              <a:t> </a:t>
            </a:r>
            <a:r>
              <a:rPr lang="en-US" dirty="0" err="1" smtClean="0"/>
              <a:t>tujuan-tujuan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yang </a:t>
            </a:r>
            <a:r>
              <a:rPr lang="en-US" dirty="0" err="1" smtClean="0"/>
              <a:t>diukur</a:t>
            </a:r>
            <a:r>
              <a:rPr lang="en-US" dirty="0" smtClean="0"/>
              <a:t> </a:t>
            </a:r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makro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– </a:t>
            </a:r>
            <a:r>
              <a:rPr lang="en-US" dirty="0" err="1" smtClean="0"/>
              <a:t>pendekatan</a:t>
            </a:r>
            <a:r>
              <a:rPr lang="en-US" dirty="0" smtClean="0"/>
              <a:t> regional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lokal</a:t>
            </a:r>
            <a:endParaRPr lang="en-US" dirty="0" smtClean="0"/>
          </a:p>
          <a:p>
            <a:r>
              <a:rPr lang="en-US" dirty="0" smtClean="0"/>
              <a:t>Dari </a:t>
            </a:r>
            <a:r>
              <a:rPr lang="en-US" dirty="0" err="1" smtClean="0"/>
              <a:t>peranan</a:t>
            </a:r>
            <a:r>
              <a:rPr lang="en-US" dirty="0" smtClean="0"/>
              <a:t> </a:t>
            </a:r>
            <a:r>
              <a:rPr lang="en-US" dirty="0" err="1" smtClean="0"/>
              <a:t>pemerintah</a:t>
            </a:r>
            <a:r>
              <a:rPr lang="en-US" dirty="0" smtClean="0"/>
              <a:t> yang </a:t>
            </a:r>
            <a:r>
              <a:rPr lang="en-US" dirty="0" err="1" smtClean="0"/>
              <a:t>dominan</a:t>
            </a:r>
            <a:r>
              <a:rPr lang="en-US" dirty="0" smtClean="0"/>
              <a:t> </a:t>
            </a:r>
            <a:r>
              <a:rPr lang="en-US" dirty="0" err="1" smtClean="0"/>
              <a:t>menjadi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yang </a:t>
            </a:r>
            <a:r>
              <a:rPr lang="en-US" dirty="0" err="1" smtClean="0"/>
              <a:t>mendorong</a:t>
            </a:r>
            <a:r>
              <a:rPr lang="en-US" dirty="0" smtClean="0"/>
              <a:t> </a:t>
            </a:r>
            <a:r>
              <a:rPr lang="en-US" dirty="0" err="1" smtClean="0"/>
              <a:t>partisiasi</a:t>
            </a:r>
            <a:r>
              <a:rPr lang="en-US" dirty="0" smtClean="0"/>
              <a:t> </a:t>
            </a:r>
            <a:r>
              <a:rPr lang="en-US" dirty="0" err="1" smtClean="0"/>
              <a:t>masyarakat</a:t>
            </a:r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76959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229600" cy="838200"/>
          </a:xfrm>
        </p:spPr>
        <p:txBody>
          <a:bodyPr/>
          <a:lstStyle/>
          <a:p>
            <a:pPr algn="l"/>
            <a:r>
              <a:rPr lang="en-US" dirty="0" err="1" smtClean="0"/>
              <a:t>Konsep</a:t>
            </a:r>
            <a:r>
              <a:rPr lang="en-US" dirty="0" smtClean="0"/>
              <a:t> Wilayah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00600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endParaRPr lang="en-US" dirty="0" smtClean="0"/>
          </a:p>
          <a:p>
            <a:r>
              <a:rPr lang="en-US" dirty="0" smtClean="0"/>
              <a:t>Di Indonesia </a:t>
            </a:r>
            <a:r>
              <a:rPr lang="en-US" dirty="0" err="1" smtClean="0"/>
              <a:t>berbagai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nomenklatur</a:t>
            </a:r>
            <a:r>
              <a:rPr lang="en-US" dirty="0" smtClean="0"/>
              <a:t> </a:t>
            </a:r>
            <a:r>
              <a:rPr lang="en-US" dirty="0" err="1" smtClean="0"/>
              <a:t>kewilayahan</a:t>
            </a:r>
            <a:r>
              <a:rPr lang="en-US" dirty="0" smtClean="0"/>
              <a:t>: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kawasan</a:t>
            </a:r>
            <a:r>
              <a:rPr lang="en-US" dirty="0" smtClean="0"/>
              <a:t>, </a:t>
            </a:r>
            <a:r>
              <a:rPr lang="en-US" dirty="0" err="1" smtClean="0"/>
              <a:t>daerah</a:t>
            </a:r>
            <a:r>
              <a:rPr lang="en-US" dirty="0" smtClean="0"/>
              <a:t>, regional, area, </a:t>
            </a:r>
            <a:r>
              <a:rPr lang="en-US" dirty="0" err="1" smtClean="0"/>
              <a:t>ruang</a:t>
            </a:r>
            <a:r>
              <a:rPr lang="en-US" dirty="0"/>
              <a:t> </a:t>
            </a:r>
            <a:r>
              <a:rPr lang="en-US" dirty="0" err="1" smtClean="0"/>
              <a:t>saling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dipertukarkan</a:t>
            </a:r>
            <a:r>
              <a:rPr lang="en-US" dirty="0" smtClean="0"/>
              <a:t> </a:t>
            </a:r>
            <a:r>
              <a:rPr lang="en-US" dirty="0" err="1" smtClean="0"/>
              <a:t>pengertiannya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teoritik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perbedaan</a:t>
            </a:r>
            <a:r>
              <a:rPr lang="en-US" dirty="0" smtClean="0"/>
              <a:t> </a:t>
            </a:r>
            <a:r>
              <a:rPr lang="en-US" dirty="0" err="1" smtClean="0"/>
              <a:t>nomenklatur</a:t>
            </a:r>
            <a:r>
              <a:rPr lang="en-US" dirty="0" smtClean="0"/>
              <a:t> </a:t>
            </a:r>
            <a:r>
              <a:rPr lang="en-US" dirty="0" err="1" smtClean="0"/>
              <a:t>antara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daerah</a:t>
            </a:r>
            <a:r>
              <a:rPr lang="en-US" dirty="0" smtClean="0"/>
              <a:t>. </a:t>
            </a:r>
            <a:r>
              <a:rPr lang="en-US" dirty="0" err="1" smtClean="0"/>
              <a:t>Semua</a:t>
            </a:r>
            <a:r>
              <a:rPr lang="en-US" dirty="0" smtClean="0"/>
              <a:t>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diistilahkan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(region)</a:t>
            </a:r>
          </a:p>
          <a:p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digunakan</a:t>
            </a:r>
            <a:r>
              <a:rPr lang="en-US" dirty="0" smtClean="0"/>
              <a:t> </a:t>
            </a:r>
            <a:r>
              <a:rPr lang="en-US" dirty="0" err="1" smtClean="0"/>
              <a:t>karena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penekanan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wilayah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Definisi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adanya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di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wilayah</a:t>
            </a:r>
            <a:r>
              <a:rPr lang="en-US" dirty="0" smtClean="0"/>
              <a:t>, </a:t>
            </a:r>
            <a:r>
              <a:rPr lang="en-US" dirty="0" err="1" smtClean="0"/>
              <a:t>sehingga</a:t>
            </a:r>
            <a:r>
              <a:rPr lang="en-US" dirty="0" smtClean="0"/>
              <a:t>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 </a:t>
            </a:r>
          </a:p>
          <a:p>
            <a:r>
              <a:rPr lang="en-US" dirty="0" err="1" smtClean="0"/>
              <a:t>Setiap</a:t>
            </a:r>
            <a:r>
              <a:rPr lang="en-US" dirty="0" smtClean="0"/>
              <a:t>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sub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fungsi-fungsi</a:t>
            </a:r>
            <a:r>
              <a:rPr lang="en-US" dirty="0" smtClean="0"/>
              <a:t> </a:t>
            </a:r>
            <a:r>
              <a:rPr lang="en-US" dirty="0" err="1" smtClean="0"/>
              <a:t>khusus</a:t>
            </a:r>
            <a:r>
              <a:rPr lang="en-US" dirty="0" smtClean="0"/>
              <a:t> yang </a:t>
            </a:r>
            <a:r>
              <a:rPr lang="en-US" dirty="0" err="1" smtClean="0"/>
              <a:t>memerlukan</a:t>
            </a:r>
            <a:r>
              <a:rPr lang="en-US" dirty="0" smtClean="0"/>
              <a:t> </a:t>
            </a:r>
            <a:r>
              <a:rPr lang="en-US" dirty="0" err="1" smtClean="0"/>
              <a:t>pendekatan</a:t>
            </a:r>
            <a:r>
              <a:rPr lang="en-US" dirty="0" smtClean="0"/>
              <a:t> program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yang </a:t>
            </a:r>
            <a:r>
              <a:rPr lang="en-US" dirty="0" err="1" smtClean="0"/>
              <a:t>dikembangkan</a:t>
            </a:r>
            <a:r>
              <a:rPr lang="en-US" dirty="0" smtClean="0"/>
              <a:t> </a:t>
            </a:r>
            <a:r>
              <a:rPr lang="en-US" dirty="0" err="1" smtClean="0"/>
              <a:t>tersebut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Menurut</a:t>
            </a:r>
            <a:r>
              <a:rPr lang="en-US" dirty="0" smtClean="0"/>
              <a:t> UU 26/2007 </a:t>
            </a:r>
            <a:r>
              <a:rPr lang="en-US" dirty="0" err="1" smtClean="0"/>
              <a:t>tentang</a:t>
            </a:r>
            <a:r>
              <a:rPr lang="en-US" dirty="0" smtClean="0"/>
              <a:t> </a:t>
            </a:r>
            <a:r>
              <a:rPr lang="en-US" dirty="0" err="1" smtClean="0"/>
              <a:t>Penataan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, </a:t>
            </a:r>
            <a:r>
              <a:rPr lang="en-US" dirty="0" err="1" smtClean="0"/>
              <a:t>Kawasan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fungsi</a:t>
            </a:r>
            <a:r>
              <a:rPr lang="en-US" dirty="0" smtClean="0"/>
              <a:t> </a:t>
            </a:r>
            <a:r>
              <a:rPr lang="en-US" dirty="0" err="1" smtClean="0"/>
              <a:t>utama</a:t>
            </a:r>
            <a:r>
              <a:rPr lang="en-US" dirty="0" smtClean="0"/>
              <a:t> </a:t>
            </a:r>
            <a:r>
              <a:rPr lang="en-US" dirty="0" err="1" smtClean="0"/>
              <a:t>lindung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budidaya</a:t>
            </a:r>
            <a:r>
              <a:rPr lang="en-US" dirty="0" smtClean="0"/>
              <a:t>.</a:t>
            </a:r>
          </a:p>
          <a:p>
            <a:r>
              <a:rPr lang="en-US" dirty="0" smtClean="0"/>
              <a:t>Daerah </a:t>
            </a:r>
            <a:r>
              <a:rPr lang="en-US" dirty="0" err="1" smtClean="0"/>
              <a:t>dipahami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unit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344158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Pengertian</a:t>
            </a:r>
            <a:r>
              <a:rPr lang="en-US" dirty="0" smtClean="0"/>
              <a:t> Wilayah</a:t>
            </a:r>
          </a:p>
          <a:p>
            <a:r>
              <a:rPr lang="en-US" dirty="0" err="1" smtClean="0"/>
              <a:t>Secara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unit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r>
              <a:rPr lang="en-US" dirty="0" smtClean="0"/>
              <a:t>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komponen-komponen</a:t>
            </a:r>
            <a:r>
              <a:rPr lang="en-US" dirty="0" smtClean="0"/>
              <a:t> </a:t>
            </a:r>
            <a:r>
              <a:rPr lang="en-US" dirty="0" err="1" smtClean="0"/>
              <a:t>didalamnya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hubungan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satu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.</a:t>
            </a:r>
          </a:p>
          <a:p>
            <a:pPr marL="346075" indent="0">
              <a:buNone/>
            </a:pPr>
            <a:r>
              <a:rPr lang="en-US" dirty="0" smtClean="0"/>
              <a:t>Unit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batas-batas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(</a:t>
            </a:r>
            <a:r>
              <a:rPr lang="en-US" dirty="0" err="1" smtClean="0"/>
              <a:t>tertentu</a:t>
            </a:r>
            <a:r>
              <a:rPr lang="en-US" dirty="0" smtClean="0"/>
              <a:t>) </a:t>
            </a:r>
            <a:r>
              <a:rPr lang="en-US" dirty="0" err="1" smtClean="0"/>
              <a:t>dimana</a:t>
            </a:r>
            <a:r>
              <a:rPr lang="en-US" dirty="0" smtClean="0"/>
              <a:t> </a:t>
            </a:r>
            <a:r>
              <a:rPr lang="en-US" dirty="0" err="1" smtClean="0"/>
              <a:t>komponen-komponennya</a:t>
            </a:r>
            <a:r>
              <a:rPr lang="en-US" dirty="0" smtClean="0"/>
              <a:t>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arti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pendiskripsian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pengelolaan</a:t>
            </a:r>
            <a:r>
              <a:rPr lang="en-US" dirty="0" smtClean="0"/>
              <a:t> </a:t>
            </a:r>
            <a:r>
              <a:rPr lang="en-US" dirty="0" err="1" smtClean="0"/>
              <a:t>sumberdaya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endParaRPr lang="en-US" dirty="0" smtClean="0"/>
          </a:p>
          <a:p>
            <a:pPr marL="0" indent="346075">
              <a:buNone/>
            </a:pP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spesifik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luasan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endParaRPr lang="en-US" dirty="0" smtClean="0"/>
          </a:p>
          <a:p>
            <a:pPr marL="346075" indent="0">
              <a:buNone/>
            </a:pPr>
            <a:r>
              <a:rPr lang="en-US" dirty="0" err="1" smtClean="0"/>
              <a:t>Batasan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lebih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meaningfull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perencanaan</a:t>
            </a:r>
            <a:r>
              <a:rPr lang="en-US" dirty="0" smtClean="0"/>
              <a:t>, </a:t>
            </a:r>
            <a:r>
              <a:rPr lang="en-US" dirty="0" err="1" smtClean="0"/>
              <a:t>pelaksanaan</a:t>
            </a:r>
            <a:r>
              <a:rPr lang="en-US" dirty="0" smtClean="0"/>
              <a:t>, monitoring, </a:t>
            </a:r>
            <a:r>
              <a:rPr lang="en-US" dirty="0" err="1" smtClean="0"/>
              <a:t>pengendalian</a:t>
            </a:r>
            <a:r>
              <a:rPr lang="en-US" dirty="0" smtClean="0"/>
              <a:t> </a:t>
            </a:r>
            <a:r>
              <a:rPr lang="en-US" dirty="0" err="1" smtClean="0"/>
              <a:t>maupun</a:t>
            </a:r>
            <a:r>
              <a:rPr lang="en-US" dirty="0" smtClean="0"/>
              <a:t> </a:t>
            </a:r>
            <a:r>
              <a:rPr lang="en-US" dirty="0" err="1" smtClean="0"/>
              <a:t>evaluasi</a:t>
            </a:r>
            <a:endParaRPr lang="en-US" dirty="0" smtClean="0"/>
          </a:p>
          <a:p>
            <a:pPr marL="346075" indent="0">
              <a:buNone/>
            </a:pPr>
            <a:r>
              <a:rPr lang="en-US" dirty="0" err="1" smtClean="0"/>
              <a:t>Batasan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selalu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fisik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pasti</a:t>
            </a:r>
            <a:r>
              <a:rPr lang="en-US" dirty="0" smtClean="0"/>
              <a:t> </a:t>
            </a:r>
            <a:r>
              <a:rPr lang="en-US" dirty="0" err="1" smtClean="0"/>
              <a:t>tetapi</a:t>
            </a:r>
            <a:r>
              <a:rPr lang="en-US" dirty="0" smtClean="0"/>
              <a:t> </a:t>
            </a:r>
            <a:r>
              <a:rPr lang="en-US" dirty="0" err="1" smtClean="0"/>
              <a:t>seringkali</a:t>
            </a:r>
            <a:r>
              <a:rPr lang="en-US" dirty="0" smtClean="0"/>
              <a:t> </a:t>
            </a:r>
            <a:r>
              <a:rPr lang="en-US" dirty="0" err="1" smtClean="0"/>
              <a:t>bersifat</a:t>
            </a:r>
            <a:r>
              <a:rPr lang="en-US" dirty="0" smtClean="0"/>
              <a:t> </a:t>
            </a:r>
            <a:r>
              <a:rPr lang="en-US" dirty="0" err="1" smtClean="0"/>
              <a:t>dinamis</a:t>
            </a:r>
            <a:r>
              <a:rPr lang="en-US" dirty="0" smtClean="0"/>
              <a:t> (</a:t>
            </a:r>
            <a:r>
              <a:rPr lang="en-US" dirty="0" err="1" smtClean="0"/>
              <a:t>berubah-ubah</a:t>
            </a:r>
            <a:r>
              <a:rPr lang="en-US" dirty="0" smtClean="0"/>
              <a:t>).</a:t>
            </a:r>
          </a:p>
          <a:p>
            <a:pPr marL="346075" indent="0">
              <a:buNone/>
            </a:pP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interaksi</a:t>
            </a:r>
            <a:r>
              <a:rPr lang="en-US" dirty="0" smtClean="0"/>
              <a:t> </a:t>
            </a:r>
            <a:r>
              <a:rPr lang="en-US" dirty="0" err="1" smtClean="0"/>
              <a:t>antarmanusia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sumberdaya-sumberdaya</a:t>
            </a:r>
            <a:r>
              <a:rPr lang="en-US" dirty="0" smtClean="0"/>
              <a:t> </a:t>
            </a:r>
            <a:r>
              <a:rPr lang="en-US" dirty="0" err="1" smtClean="0"/>
              <a:t>lainnya</a:t>
            </a:r>
            <a:r>
              <a:rPr lang="en-US" dirty="0" smtClean="0"/>
              <a:t> yang </a:t>
            </a:r>
            <a:r>
              <a:rPr lang="en-US" dirty="0" err="1" smtClean="0"/>
              <a:t>ada</a:t>
            </a:r>
            <a:r>
              <a:rPr lang="en-US" dirty="0" smtClean="0"/>
              <a:t> </a:t>
            </a:r>
            <a:r>
              <a:rPr lang="en-US" dirty="0" err="1" smtClean="0"/>
              <a:t>didalam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batasan</a:t>
            </a:r>
            <a:r>
              <a:rPr lang="en-US" dirty="0" smtClean="0"/>
              <a:t> unit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tertentu</a:t>
            </a:r>
            <a:endParaRPr lang="en-US" dirty="0" smtClean="0"/>
          </a:p>
          <a:p>
            <a:r>
              <a:rPr lang="en-US" dirty="0" smtClean="0"/>
              <a:t>Wilayah (UU no 26/2007) </a:t>
            </a:r>
            <a:r>
              <a:rPr lang="en-US" dirty="0" err="1" smtClean="0"/>
              <a:t>adalah</a:t>
            </a:r>
            <a:r>
              <a:rPr lang="en-US" dirty="0" smtClean="0"/>
              <a:t> </a:t>
            </a:r>
            <a:r>
              <a:rPr lang="en-US" dirty="0" err="1" smtClean="0"/>
              <a:t>ruang</a:t>
            </a:r>
            <a:r>
              <a:rPr lang="en-US" dirty="0" smtClean="0"/>
              <a:t> yang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 </a:t>
            </a:r>
            <a:r>
              <a:rPr lang="en-US" dirty="0" err="1" smtClean="0"/>
              <a:t>beserta</a:t>
            </a:r>
            <a:r>
              <a:rPr lang="en-US" dirty="0" smtClean="0"/>
              <a:t> </a:t>
            </a:r>
            <a:r>
              <a:rPr lang="en-US" dirty="0" err="1" smtClean="0"/>
              <a:t>segenap</a:t>
            </a:r>
            <a:r>
              <a:rPr lang="en-US" dirty="0" smtClean="0"/>
              <a:t> </a:t>
            </a:r>
            <a:r>
              <a:rPr lang="en-US" dirty="0" err="1" smtClean="0"/>
              <a:t>unsur</a:t>
            </a:r>
            <a:r>
              <a:rPr lang="en-US" dirty="0" smtClean="0"/>
              <a:t> </a:t>
            </a:r>
            <a:r>
              <a:rPr lang="en-US" dirty="0" err="1" smtClean="0"/>
              <a:t>terkait</a:t>
            </a:r>
            <a:r>
              <a:rPr lang="en-US" dirty="0" smtClean="0"/>
              <a:t> yang </a:t>
            </a:r>
            <a:r>
              <a:rPr lang="en-US" dirty="0" err="1" smtClean="0"/>
              <a:t>batas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sistemnya</a:t>
            </a:r>
            <a:r>
              <a:rPr lang="en-US" dirty="0" smtClean="0"/>
              <a:t>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berdasarkan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administratif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/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aspek</a:t>
            </a:r>
            <a:r>
              <a:rPr lang="en-US" dirty="0" smtClean="0"/>
              <a:t> </a:t>
            </a:r>
            <a:r>
              <a:rPr lang="en-US" dirty="0" err="1" smtClean="0"/>
              <a:t>fungsional</a:t>
            </a:r>
            <a:r>
              <a:rPr lang="en-US" dirty="0" smtClean="0"/>
              <a:t>.</a:t>
            </a:r>
          </a:p>
          <a:p>
            <a:r>
              <a:rPr lang="en-US" dirty="0" smtClean="0"/>
              <a:t>Wilayah (</a:t>
            </a:r>
            <a:r>
              <a:rPr lang="en-US" dirty="0" err="1" smtClean="0"/>
              <a:t>Murty</a:t>
            </a:r>
            <a:r>
              <a:rPr lang="en-US" dirty="0" smtClean="0"/>
              <a:t>)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area </a:t>
            </a:r>
            <a:r>
              <a:rPr lang="en-US" dirty="0" err="1" smtClean="0"/>
              <a:t>geografis</a:t>
            </a:r>
            <a:r>
              <a:rPr lang="en-US" dirty="0" smtClean="0"/>
              <a:t>, </a:t>
            </a:r>
            <a:r>
              <a:rPr lang="en-US" dirty="0" err="1" smtClean="0"/>
              <a:t>teritorial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, yang </a:t>
            </a:r>
            <a:r>
              <a:rPr lang="en-US" dirty="0" err="1" smtClean="0"/>
              <a:t>dapat</a:t>
            </a:r>
            <a:r>
              <a:rPr lang="en-US" dirty="0" smtClean="0"/>
              <a:t> </a:t>
            </a:r>
            <a:r>
              <a:rPr lang="en-US" dirty="0" err="1" smtClean="0"/>
              <a:t>berwujud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negara</a:t>
            </a:r>
            <a:r>
              <a:rPr lang="en-US" dirty="0" smtClean="0"/>
              <a:t>, </a:t>
            </a:r>
            <a:r>
              <a:rPr lang="en-US" dirty="0" err="1" smtClean="0"/>
              <a:t>negara</a:t>
            </a:r>
            <a:r>
              <a:rPr lang="en-US" dirty="0" smtClean="0"/>
              <a:t> </a:t>
            </a:r>
            <a:r>
              <a:rPr lang="en-US" dirty="0" err="1" smtClean="0"/>
              <a:t>bagian</a:t>
            </a:r>
            <a:r>
              <a:rPr lang="en-US" dirty="0" smtClean="0"/>
              <a:t>, </a:t>
            </a:r>
            <a:r>
              <a:rPr lang="en-US" dirty="0" err="1" smtClean="0"/>
              <a:t>provinsi,kabupaten</a:t>
            </a:r>
            <a:r>
              <a:rPr lang="en-US" dirty="0" smtClean="0"/>
              <a:t> (</a:t>
            </a:r>
            <a:r>
              <a:rPr lang="en-US" dirty="0" err="1" smtClean="0"/>
              <a:t>distrik</a:t>
            </a:r>
            <a:r>
              <a:rPr lang="en-US" dirty="0" smtClean="0"/>
              <a:t>)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pedesaan</a:t>
            </a:r>
            <a:r>
              <a:rPr lang="en-US" dirty="0" smtClean="0"/>
              <a:t>.</a:t>
            </a:r>
          </a:p>
          <a:p>
            <a:pPr marL="346075" indent="0">
              <a:buNone/>
            </a:pPr>
            <a:r>
              <a:rPr lang="en-US" dirty="0" smtClean="0"/>
              <a:t>Wilayah </a:t>
            </a:r>
            <a:r>
              <a:rPr lang="en-US" dirty="0" err="1" smtClean="0"/>
              <a:t>tidak</a:t>
            </a:r>
            <a:r>
              <a:rPr lang="en-US" dirty="0" smtClean="0"/>
              <a:t> </a:t>
            </a:r>
            <a:r>
              <a:rPr lang="en-US" dirty="0" err="1" smtClean="0"/>
              <a:t>sekedar</a:t>
            </a:r>
            <a:r>
              <a:rPr lang="en-US" dirty="0" smtClean="0"/>
              <a:t> </a:t>
            </a:r>
            <a:r>
              <a:rPr lang="en-US" dirty="0" err="1" smtClean="0"/>
              <a:t>merujuk</a:t>
            </a:r>
            <a:r>
              <a:rPr lang="en-US" dirty="0" smtClean="0"/>
              <a:t> </a:t>
            </a:r>
            <a:r>
              <a:rPr lang="en-US" dirty="0" err="1" smtClean="0"/>
              <a:t>tempat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area, </a:t>
            </a:r>
            <a:r>
              <a:rPr lang="en-US" dirty="0" err="1" smtClean="0"/>
              <a:t>melainkan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suatu</a:t>
            </a:r>
            <a:r>
              <a:rPr lang="en-US" dirty="0" smtClean="0"/>
              <a:t> </a:t>
            </a:r>
            <a:r>
              <a:rPr lang="en-US" dirty="0" err="1" smtClean="0"/>
              <a:t>kesatuan</a:t>
            </a:r>
            <a:r>
              <a:rPr lang="en-US" dirty="0" smtClean="0"/>
              <a:t> </a:t>
            </a:r>
            <a:r>
              <a:rPr lang="en-US" dirty="0" err="1" smtClean="0"/>
              <a:t>ekonomi</a:t>
            </a:r>
            <a:r>
              <a:rPr lang="en-US" dirty="0" smtClean="0"/>
              <a:t>, </a:t>
            </a:r>
            <a:r>
              <a:rPr lang="en-US" dirty="0" err="1" smtClean="0"/>
              <a:t>politik</a:t>
            </a:r>
            <a:r>
              <a:rPr lang="en-US" dirty="0" smtClean="0"/>
              <a:t>, </a:t>
            </a:r>
            <a:r>
              <a:rPr lang="en-US" dirty="0" err="1" smtClean="0"/>
              <a:t>sosial</a:t>
            </a:r>
            <a:r>
              <a:rPr lang="en-US" dirty="0" smtClean="0"/>
              <a:t>, </a:t>
            </a:r>
            <a:r>
              <a:rPr lang="en-US" dirty="0" err="1" smtClean="0"/>
              <a:t>administrasi</a:t>
            </a:r>
            <a:r>
              <a:rPr lang="en-US" dirty="0" smtClean="0"/>
              <a:t>, </a:t>
            </a:r>
            <a:r>
              <a:rPr lang="en-US" dirty="0" err="1" smtClean="0"/>
              <a:t>iklim</a:t>
            </a:r>
            <a:r>
              <a:rPr lang="en-US" dirty="0" smtClean="0"/>
              <a:t>, </a:t>
            </a:r>
            <a:r>
              <a:rPr lang="en-US" dirty="0" err="1" smtClean="0"/>
              <a:t>hingga</a:t>
            </a:r>
            <a:r>
              <a:rPr lang="en-US" dirty="0" smtClean="0"/>
              <a:t> </a:t>
            </a:r>
            <a:r>
              <a:rPr lang="en-US" dirty="0" err="1" smtClean="0"/>
              <a:t>geografis</a:t>
            </a:r>
            <a:r>
              <a:rPr lang="en-US" dirty="0" smtClean="0"/>
              <a:t>,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tujuan</a:t>
            </a:r>
            <a:r>
              <a:rPr lang="en-US" dirty="0" smtClean="0"/>
              <a:t> </a:t>
            </a:r>
            <a:r>
              <a:rPr lang="en-US" dirty="0" err="1" smtClean="0"/>
              <a:t>pembagunan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kajian</a:t>
            </a:r>
            <a:r>
              <a:rPr lang="en-US" dirty="0" smtClean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5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Johnston </a:t>
            </a:r>
            <a:r>
              <a:rPr lang="en-US" dirty="0" err="1" smtClean="0"/>
              <a:t>memandang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istilah</a:t>
            </a:r>
            <a:r>
              <a:rPr lang="en-US" dirty="0" smtClean="0"/>
              <a:t> </a:t>
            </a:r>
            <a:r>
              <a:rPr lang="en-US" dirty="0" err="1" smtClean="0"/>
              <a:t>teknis</a:t>
            </a:r>
            <a:r>
              <a:rPr lang="en-US" dirty="0" smtClean="0"/>
              <a:t> </a:t>
            </a:r>
            <a:r>
              <a:rPr lang="en-US" dirty="0" err="1" smtClean="0"/>
              <a:t>klasifikasi</a:t>
            </a:r>
            <a:r>
              <a:rPr lang="en-US" dirty="0" smtClean="0"/>
              <a:t> </a:t>
            </a:r>
            <a:r>
              <a:rPr lang="en-US" dirty="0" err="1" smtClean="0"/>
              <a:t>spasial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merekomendasikan</a:t>
            </a:r>
            <a:r>
              <a:rPr lang="en-US" dirty="0" smtClean="0"/>
              <a:t> </a:t>
            </a:r>
            <a:r>
              <a:rPr lang="en-US" dirty="0" err="1" smtClean="0"/>
              <a:t>dua</a:t>
            </a:r>
            <a:r>
              <a:rPr lang="en-US" dirty="0" smtClean="0"/>
              <a:t> </a:t>
            </a:r>
            <a:r>
              <a:rPr lang="en-US" dirty="0" err="1" smtClean="0"/>
              <a:t>tipe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yaitu</a:t>
            </a:r>
            <a:r>
              <a:rPr lang="en-US" dirty="0" smtClean="0"/>
              <a:t>:</a:t>
            </a:r>
          </a:p>
          <a:p>
            <a:pPr marL="852488" indent="-457200">
              <a:buFontTx/>
              <a:buChar char="-"/>
              <a:tabLst>
                <a:tab pos="6227763" algn="l"/>
              </a:tabLst>
            </a:pPr>
            <a:r>
              <a:rPr lang="en-US" dirty="0" smtClean="0"/>
              <a:t>Wilayah formal, </a:t>
            </a:r>
            <a:r>
              <a:rPr lang="en-US" dirty="0" err="1" smtClean="0"/>
              <a:t>tempat</a:t>
            </a:r>
            <a:r>
              <a:rPr lang="en-US" dirty="0" smtClean="0"/>
              <a:t> yang </a:t>
            </a:r>
            <a:r>
              <a:rPr lang="en-US" dirty="0" err="1" smtClean="0"/>
              <a:t>memiliki</a:t>
            </a:r>
            <a:r>
              <a:rPr lang="en-US" dirty="0" smtClean="0"/>
              <a:t> </a:t>
            </a:r>
            <a:r>
              <a:rPr lang="en-US" dirty="0" err="1" smtClean="0"/>
              <a:t>kesamaan-kesamaan</a:t>
            </a:r>
            <a:r>
              <a:rPr lang="en-US" dirty="0" smtClean="0"/>
              <a:t> </a:t>
            </a:r>
            <a:r>
              <a:rPr lang="en-US" dirty="0" err="1" smtClean="0"/>
              <a:t>karakteristik</a:t>
            </a:r>
            <a:endParaRPr lang="en-US" dirty="0" smtClean="0"/>
          </a:p>
          <a:p>
            <a:pPr marL="852488" indent="-457200">
              <a:buFontTx/>
              <a:buChar char="-"/>
              <a:tabLst>
                <a:tab pos="6227763" algn="l"/>
              </a:tabLst>
            </a:pPr>
            <a:r>
              <a:rPr lang="en-US" dirty="0" smtClean="0"/>
              <a:t>Wilayah </a:t>
            </a:r>
            <a:r>
              <a:rPr lang="en-US" dirty="0" err="1" smtClean="0"/>
              <a:t>fungsional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nodal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konsep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menekankan</a:t>
            </a:r>
            <a:r>
              <a:rPr lang="en-US" dirty="0" smtClean="0"/>
              <a:t> </a:t>
            </a:r>
            <a:r>
              <a:rPr lang="en-US" dirty="0" err="1" smtClean="0"/>
              <a:t>kesamaan</a:t>
            </a:r>
            <a:r>
              <a:rPr lang="en-US" dirty="0" smtClean="0"/>
              <a:t> </a:t>
            </a:r>
            <a:r>
              <a:rPr lang="en-US" dirty="0" err="1" smtClean="0"/>
              <a:t>keterkaitan</a:t>
            </a:r>
            <a:r>
              <a:rPr lang="en-US" dirty="0" smtClean="0"/>
              <a:t> </a:t>
            </a:r>
            <a:r>
              <a:rPr lang="en-US" dirty="0" err="1" smtClean="0"/>
              <a:t>antar</a:t>
            </a:r>
            <a:r>
              <a:rPr lang="en-US" dirty="0" smtClean="0"/>
              <a:t> </a:t>
            </a:r>
            <a:r>
              <a:rPr lang="en-US" dirty="0" err="1" smtClean="0"/>
              <a:t>komponen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lokasi</a:t>
            </a:r>
            <a:r>
              <a:rPr lang="en-US" dirty="0" smtClean="0"/>
              <a:t>/</a:t>
            </a:r>
            <a:r>
              <a:rPr lang="en-US" dirty="0" err="1" smtClean="0"/>
              <a:t>tempat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967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(Richardson, </a:t>
            </a:r>
            <a:r>
              <a:rPr lang="en-US" dirty="0" err="1" smtClean="0"/>
              <a:t>hagget</a:t>
            </a:r>
            <a:r>
              <a:rPr lang="en-US" dirty="0" smtClean="0"/>
              <a:t>, Cliff </a:t>
            </a:r>
            <a:r>
              <a:rPr lang="en-US" dirty="0" err="1" smtClean="0"/>
              <a:t>dan</a:t>
            </a:r>
            <a:r>
              <a:rPr lang="en-US" dirty="0" smtClean="0"/>
              <a:t> Frey)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tiga</a:t>
            </a:r>
            <a:r>
              <a:rPr lang="en-US" dirty="0" smtClean="0"/>
              <a:t> </a:t>
            </a:r>
            <a:r>
              <a:rPr lang="en-US" dirty="0" err="1" smtClean="0"/>
              <a:t>kategori</a:t>
            </a:r>
            <a:r>
              <a:rPr lang="en-US" dirty="0" smtClean="0"/>
              <a:t>:</a:t>
            </a:r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endParaRPr lang="en-US" dirty="0" smtClean="0"/>
          </a:p>
          <a:p>
            <a:pPr marL="514350" indent="-168275">
              <a:buAutoNum type="arabicPeriod"/>
            </a:pPr>
            <a:r>
              <a:rPr lang="en-US" dirty="0" smtClean="0"/>
              <a:t>Wilayah nodal</a:t>
            </a:r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endParaRPr lang="en-US" dirty="0" smtClean="0"/>
          </a:p>
          <a:p>
            <a:r>
              <a:rPr lang="en-US" dirty="0" err="1" smtClean="0"/>
              <a:t>Rustiadi</a:t>
            </a:r>
            <a:r>
              <a:rPr lang="en-US" dirty="0" smtClean="0"/>
              <a:t> </a:t>
            </a:r>
            <a:r>
              <a:rPr lang="en-US" dirty="0" err="1" smtClean="0"/>
              <a:t>dkk</a:t>
            </a:r>
            <a:r>
              <a:rPr lang="en-US" dirty="0" smtClean="0"/>
              <a:t>, </a:t>
            </a:r>
            <a:r>
              <a:rPr lang="en-US" dirty="0" err="1" smtClean="0"/>
              <a:t>membagi</a:t>
            </a:r>
            <a:r>
              <a:rPr lang="en-US" dirty="0" smtClean="0"/>
              <a:t> </a:t>
            </a:r>
            <a:r>
              <a:rPr lang="en-US" dirty="0" err="1" smtClean="0"/>
              <a:t>wilayah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:</a:t>
            </a:r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homogen</a:t>
            </a:r>
            <a:endParaRPr lang="en-US" dirty="0" smtClean="0"/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sistem</a:t>
            </a:r>
            <a:r>
              <a:rPr lang="en-US" dirty="0" smtClean="0"/>
              <a:t>/</a:t>
            </a:r>
            <a:r>
              <a:rPr lang="en-US" dirty="0" err="1" smtClean="0"/>
              <a:t>fungsional</a:t>
            </a:r>
            <a:endParaRPr lang="en-US" dirty="0" smtClean="0"/>
          </a:p>
          <a:p>
            <a:pPr marL="514350" indent="-168275">
              <a:buAutoNum type="arabicPeriod"/>
            </a:pPr>
            <a:r>
              <a:rPr lang="en-US" dirty="0" smtClean="0"/>
              <a:t>Wilayah </a:t>
            </a:r>
            <a:r>
              <a:rPr lang="en-US" dirty="0" err="1" smtClean="0"/>
              <a:t>perencanaan</a:t>
            </a:r>
            <a:r>
              <a:rPr lang="en-US" dirty="0" smtClean="0"/>
              <a:t>/</a:t>
            </a:r>
            <a:r>
              <a:rPr lang="en-US" dirty="0" err="1" smtClean="0"/>
              <a:t>pengelolaan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49204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1188</TotalTime>
  <Words>1183</Words>
  <Application>Microsoft Office PowerPoint</Application>
  <PresentationFormat>On-screen Show (4:3)</PresentationFormat>
  <Paragraphs>153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Flow</vt:lpstr>
      <vt:lpstr>Konsep Pembangunan/Pengembangan, Wilayah, dan Kawasan</vt:lpstr>
      <vt:lpstr>Konsep Pembangunan/Pengembangan</vt:lpstr>
      <vt:lpstr>Menurut Todaro:</vt:lpstr>
      <vt:lpstr>Pembangunan harus memenuhi tiga komponen dasar yang dijadikan basis konseptual dan pedoman praktis (Todaro):</vt:lpstr>
      <vt:lpstr>Pergeseran paradigma pembangunan akibat adanya distorsi penerapan model-model pembangunan yang ada selama ini:</vt:lpstr>
      <vt:lpstr>Konsep Wilayah dan kawasan</vt:lpstr>
      <vt:lpstr>PowerPoint Presentation</vt:lpstr>
      <vt:lpstr>PowerPoint Presentation</vt:lpstr>
      <vt:lpstr>PowerPoint Presentation</vt:lpstr>
      <vt:lpstr>Sistematika Konsep-Konsep Wilayah</vt:lpstr>
      <vt:lpstr>PowerPoint Presentation</vt:lpstr>
      <vt:lpstr>Pewilayahan sebagai alat pendeskripsian dan perencanaan pengelolaan</vt:lpstr>
      <vt:lpstr>Ciri klasifikasi spasial:</vt:lpstr>
      <vt:lpstr>Hubungan antara berbagai konsep ruang/wilayah dengan tujuan/manfaat penggunaannya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Konsep Pembangunan dan Pengembangan</dc:title>
  <dc:creator>Widati</dc:creator>
  <cp:lastModifiedBy>Widati</cp:lastModifiedBy>
  <cp:revision>43</cp:revision>
  <dcterms:created xsi:type="dcterms:W3CDTF">2017-02-26T20:00:16Z</dcterms:created>
  <dcterms:modified xsi:type="dcterms:W3CDTF">2018-02-28T07:31:24Z</dcterms:modified>
</cp:coreProperties>
</file>