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2" r:id="rId3"/>
    <p:sldId id="257" r:id="rId4"/>
    <p:sldId id="265" r:id="rId5"/>
    <p:sldId id="267" r:id="rId6"/>
    <p:sldId id="261" r:id="rId7"/>
    <p:sldId id="266" r:id="rId8"/>
    <p:sldId id="263" r:id="rId9"/>
    <p:sldId id="264" r:id="rId10"/>
    <p:sldId id="259" r:id="rId11"/>
    <p:sldId id="260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9900CC"/>
    <a:srgbClr val="FF9900"/>
    <a:srgbClr val="D99B01"/>
    <a:srgbClr val="FF67AC"/>
    <a:srgbClr val="CC0099"/>
    <a:srgbClr val="FFDC47"/>
    <a:srgbClr val="5EEC3C"/>
    <a:srgbClr val="CCCC00"/>
    <a:srgbClr val="FFCC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46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B98DB5-F5B0-4EA8-A839-09421D16D145}" type="doc">
      <dgm:prSet loTypeId="urn:microsoft.com/office/officeart/2005/8/layout/pyramid1" loCatId="pyramid" qsTypeId="urn:microsoft.com/office/officeart/2005/8/quickstyle/simple1" qsCatId="simple" csTypeId="urn:microsoft.com/office/officeart/2005/8/colors/colorful1" csCatId="colorful" phldr="1"/>
      <dgm:spPr/>
    </dgm:pt>
    <dgm:pt modelId="{FB69A0B8-F861-4C56-B72D-28131ACF8457}">
      <dgm:prSet phldrT="[Text]" custT="1"/>
      <dgm:spPr/>
      <dgm:t>
        <a:bodyPr/>
        <a:lstStyle/>
        <a:p>
          <a:endParaRPr lang="en-GB" sz="1800" dirty="0" smtClean="0"/>
        </a:p>
        <a:p>
          <a:r>
            <a:rPr lang="en-GB" sz="2000" dirty="0" err="1" smtClean="0">
              <a:solidFill>
                <a:schemeClr val="bg1"/>
              </a:solidFill>
            </a:rPr>
            <a:t>Pembuat</a:t>
          </a:r>
          <a:endParaRPr lang="en-GB" sz="2000" dirty="0" smtClean="0">
            <a:solidFill>
              <a:schemeClr val="bg1"/>
            </a:solidFill>
          </a:endParaRPr>
        </a:p>
        <a:p>
          <a:r>
            <a:rPr lang="en-GB" sz="2000" dirty="0" smtClean="0">
              <a:solidFill>
                <a:schemeClr val="bg1"/>
              </a:solidFill>
            </a:rPr>
            <a:t> </a:t>
          </a:r>
          <a:r>
            <a:rPr lang="en-GB" sz="2000" dirty="0" err="1" smtClean="0">
              <a:solidFill>
                <a:schemeClr val="bg1"/>
              </a:solidFill>
            </a:rPr>
            <a:t>Kebijakan</a:t>
          </a:r>
          <a:endParaRPr lang="en-US" sz="1800" dirty="0">
            <a:solidFill>
              <a:schemeClr val="bg1"/>
            </a:solidFill>
          </a:endParaRPr>
        </a:p>
      </dgm:t>
    </dgm:pt>
    <dgm:pt modelId="{2493342A-E5CA-4F21-81CD-D0DC1F96C313}" type="parTrans" cxnId="{550C9300-555D-427A-AC06-A62396A7844A}">
      <dgm:prSet/>
      <dgm:spPr/>
      <dgm:t>
        <a:bodyPr/>
        <a:lstStyle/>
        <a:p>
          <a:endParaRPr lang="en-US"/>
        </a:p>
      </dgm:t>
    </dgm:pt>
    <dgm:pt modelId="{1310A138-8705-460E-AA89-9158C24E8808}" type="sibTrans" cxnId="{550C9300-555D-427A-AC06-A62396A7844A}">
      <dgm:prSet/>
      <dgm:spPr/>
      <dgm:t>
        <a:bodyPr/>
        <a:lstStyle/>
        <a:p>
          <a:endParaRPr lang="en-US"/>
        </a:p>
      </dgm:t>
    </dgm:pt>
    <dgm:pt modelId="{EEC48990-243E-4F38-BB08-9998BF5A5FF2}">
      <dgm:prSet phldrT="[Text]" custT="1"/>
      <dgm:spPr/>
      <dgm:t>
        <a:bodyPr/>
        <a:lstStyle/>
        <a:p>
          <a:r>
            <a:rPr lang="en-GB" sz="2800" dirty="0" err="1" smtClean="0">
              <a:solidFill>
                <a:schemeClr val="bg1"/>
              </a:solidFill>
            </a:rPr>
            <a:t>Perekayasa</a:t>
          </a:r>
          <a:r>
            <a:rPr lang="en-GB" sz="2800" dirty="0" smtClean="0">
              <a:solidFill>
                <a:schemeClr val="bg1"/>
              </a:solidFill>
            </a:rPr>
            <a:t> </a:t>
          </a:r>
          <a:r>
            <a:rPr lang="en-GB" sz="2800" dirty="0" err="1" smtClean="0">
              <a:solidFill>
                <a:schemeClr val="bg1"/>
              </a:solidFill>
            </a:rPr>
            <a:t>Sosial</a:t>
          </a:r>
          <a:endParaRPr lang="en-US" sz="2800" dirty="0">
            <a:solidFill>
              <a:schemeClr val="bg1"/>
            </a:solidFill>
          </a:endParaRPr>
        </a:p>
      </dgm:t>
    </dgm:pt>
    <dgm:pt modelId="{55DE2C96-19E7-4733-8EAF-9612E3FC8763}" type="parTrans" cxnId="{648FA394-439F-4F97-8E1B-233A4DD40FC8}">
      <dgm:prSet/>
      <dgm:spPr/>
      <dgm:t>
        <a:bodyPr/>
        <a:lstStyle/>
        <a:p>
          <a:endParaRPr lang="en-US"/>
        </a:p>
      </dgm:t>
    </dgm:pt>
    <dgm:pt modelId="{F8FA85A3-8437-4470-A802-79370E2F6059}" type="sibTrans" cxnId="{648FA394-439F-4F97-8E1B-233A4DD40FC8}">
      <dgm:prSet/>
      <dgm:spPr/>
      <dgm:t>
        <a:bodyPr/>
        <a:lstStyle/>
        <a:p>
          <a:endParaRPr lang="en-US"/>
        </a:p>
      </dgm:t>
    </dgm:pt>
    <dgm:pt modelId="{DC4B91DA-5563-45E3-B03F-CE5A0166C514}">
      <dgm:prSet phldrT="[Text]" custT="1"/>
      <dgm:spPr/>
      <dgm:t>
        <a:bodyPr/>
        <a:lstStyle/>
        <a:p>
          <a:r>
            <a:rPr lang="en-GB" sz="2800" dirty="0" smtClean="0">
              <a:solidFill>
                <a:schemeClr val="bg1"/>
              </a:solidFill>
            </a:rPr>
            <a:t>Organiser </a:t>
          </a:r>
          <a:r>
            <a:rPr lang="en-GB" sz="2800" dirty="0" err="1" smtClean="0">
              <a:solidFill>
                <a:schemeClr val="bg1"/>
              </a:solidFill>
            </a:rPr>
            <a:t>atau</a:t>
          </a:r>
          <a:r>
            <a:rPr lang="en-GB" sz="2800" dirty="0" smtClean="0">
              <a:solidFill>
                <a:schemeClr val="bg1"/>
              </a:solidFill>
            </a:rPr>
            <a:t> </a:t>
          </a:r>
          <a:r>
            <a:rPr lang="en-GB" sz="2800" dirty="0" err="1" smtClean="0">
              <a:solidFill>
                <a:schemeClr val="bg1"/>
              </a:solidFill>
            </a:rPr>
            <a:t>Fasilitator</a:t>
          </a:r>
          <a:endParaRPr lang="en-US" sz="2800" dirty="0">
            <a:solidFill>
              <a:schemeClr val="bg1"/>
            </a:solidFill>
          </a:endParaRPr>
        </a:p>
      </dgm:t>
    </dgm:pt>
    <dgm:pt modelId="{62015640-EE28-41C8-9EC4-830950CCD8EE}" type="parTrans" cxnId="{ACCA2049-1EA3-40BD-B7BA-EDD54305417A}">
      <dgm:prSet/>
      <dgm:spPr/>
      <dgm:t>
        <a:bodyPr/>
        <a:lstStyle/>
        <a:p>
          <a:endParaRPr lang="en-US"/>
        </a:p>
      </dgm:t>
    </dgm:pt>
    <dgm:pt modelId="{87038C60-F2A6-47BF-A464-C4143AEE86F6}" type="sibTrans" cxnId="{ACCA2049-1EA3-40BD-B7BA-EDD54305417A}">
      <dgm:prSet/>
      <dgm:spPr/>
      <dgm:t>
        <a:bodyPr/>
        <a:lstStyle/>
        <a:p>
          <a:endParaRPr lang="en-US"/>
        </a:p>
      </dgm:t>
    </dgm:pt>
    <dgm:pt modelId="{99FB6CDB-22AC-4E7B-A7FD-8B6373333D9C}" type="pres">
      <dgm:prSet presAssocID="{9DB98DB5-F5B0-4EA8-A839-09421D16D145}" presName="Name0" presStyleCnt="0">
        <dgm:presLayoutVars>
          <dgm:dir/>
          <dgm:animLvl val="lvl"/>
          <dgm:resizeHandles val="exact"/>
        </dgm:presLayoutVars>
      </dgm:prSet>
      <dgm:spPr/>
    </dgm:pt>
    <dgm:pt modelId="{D985031F-8A13-4417-89E6-92C48C156475}" type="pres">
      <dgm:prSet presAssocID="{FB69A0B8-F861-4C56-B72D-28131ACF8457}" presName="Name8" presStyleCnt="0"/>
      <dgm:spPr/>
    </dgm:pt>
    <dgm:pt modelId="{4A605DC6-A2F0-4F86-816A-F778737CED31}" type="pres">
      <dgm:prSet presAssocID="{FB69A0B8-F861-4C56-B72D-28131ACF8457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A1D027-360F-47E1-B30A-99A1F6844F3C}" type="pres">
      <dgm:prSet presAssocID="{FB69A0B8-F861-4C56-B72D-28131ACF845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4CD5F2-C528-43E3-BD6E-6C3D8724B907}" type="pres">
      <dgm:prSet presAssocID="{EEC48990-243E-4F38-BB08-9998BF5A5FF2}" presName="Name8" presStyleCnt="0"/>
      <dgm:spPr/>
    </dgm:pt>
    <dgm:pt modelId="{8EC2622C-C887-4BF9-A144-B3498315C7E3}" type="pres">
      <dgm:prSet presAssocID="{EEC48990-243E-4F38-BB08-9998BF5A5FF2}" presName="level" presStyleLbl="node1" presStyleIdx="1" presStyleCnt="3" custLinFactNeighborX="96" custLinFactNeighborY="-4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8CE516-EA40-4581-8E79-64628886EFF5}" type="pres">
      <dgm:prSet presAssocID="{EEC48990-243E-4F38-BB08-9998BF5A5FF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19D3AE-B611-4403-8040-06BC1549A3E2}" type="pres">
      <dgm:prSet presAssocID="{DC4B91DA-5563-45E3-B03F-CE5A0166C514}" presName="Name8" presStyleCnt="0"/>
      <dgm:spPr/>
    </dgm:pt>
    <dgm:pt modelId="{156BA88F-577D-49AD-83AB-74676F23C706}" type="pres">
      <dgm:prSet presAssocID="{DC4B91DA-5563-45E3-B03F-CE5A0166C514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CB824B-E90A-4AD3-9918-BDED6B0B9B74}" type="pres">
      <dgm:prSet presAssocID="{DC4B91DA-5563-45E3-B03F-CE5A0166C51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48FA394-439F-4F97-8E1B-233A4DD40FC8}" srcId="{9DB98DB5-F5B0-4EA8-A839-09421D16D145}" destId="{EEC48990-243E-4F38-BB08-9998BF5A5FF2}" srcOrd="1" destOrd="0" parTransId="{55DE2C96-19E7-4733-8EAF-9612E3FC8763}" sibTransId="{F8FA85A3-8437-4470-A802-79370E2F6059}"/>
    <dgm:cxn modelId="{ACCA2049-1EA3-40BD-B7BA-EDD54305417A}" srcId="{9DB98DB5-F5B0-4EA8-A839-09421D16D145}" destId="{DC4B91DA-5563-45E3-B03F-CE5A0166C514}" srcOrd="2" destOrd="0" parTransId="{62015640-EE28-41C8-9EC4-830950CCD8EE}" sibTransId="{87038C60-F2A6-47BF-A464-C4143AEE86F6}"/>
    <dgm:cxn modelId="{6AD61D21-7884-4A37-9BA8-EB6BB5350D13}" type="presOf" srcId="{FB69A0B8-F861-4C56-B72D-28131ACF8457}" destId="{4A605DC6-A2F0-4F86-816A-F778737CED31}" srcOrd="0" destOrd="0" presId="urn:microsoft.com/office/officeart/2005/8/layout/pyramid1"/>
    <dgm:cxn modelId="{38EB9634-AA6F-4FCD-9F20-81A880E31D34}" type="presOf" srcId="{EEC48990-243E-4F38-BB08-9998BF5A5FF2}" destId="{8EC2622C-C887-4BF9-A144-B3498315C7E3}" srcOrd="0" destOrd="0" presId="urn:microsoft.com/office/officeart/2005/8/layout/pyramid1"/>
    <dgm:cxn modelId="{550C9300-555D-427A-AC06-A62396A7844A}" srcId="{9DB98DB5-F5B0-4EA8-A839-09421D16D145}" destId="{FB69A0B8-F861-4C56-B72D-28131ACF8457}" srcOrd="0" destOrd="0" parTransId="{2493342A-E5CA-4F21-81CD-D0DC1F96C313}" sibTransId="{1310A138-8705-460E-AA89-9158C24E8808}"/>
    <dgm:cxn modelId="{95F0A9CC-FDE0-4D42-89A7-1140EF959BB5}" type="presOf" srcId="{EEC48990-243E-4F38-BB08-9998BF5A5FF2}" destId="{0A8CE516-EA40-4581-8E79-64628886EFF5}" srcOrd="1" destOrd="0" presId="urn:microsoft.com/office/officeart/2005/8/layout/pyramid1"/>
    <dgm:cxn modelId="{8507BD64-85D2-4FDB-B61E-0989DBD78EB8}" type="presOf" srcId="{DC4B91DA-5563-45E3-B03F-CE5A0166C514}" destId="{156BA88F-577D-49AD-83AB-74676F23C706}" srcOrd="0" destOrd="0" presId="urn:microsoft.com/office/officeart/2005/8/layout/pyramid1"/>
    <dgm:cxn modelId="{0AA631CB-133D-4308-B76D-3A09E58F5C30}" type="presOf" srcId="{DC4B91DA-5563-45E3-B03F-CE5A0166C514}" destId="{9ACB824B-E90A-4AD3-9918-BDED6B0B9B74}" srcOrd="1" destOrd="0" presId="urn:microsoft.com/office/officeart/2005/8/layout/pyramid1"/>
    <dgm:cxn modelId="{A9007660-C7A5-44E2-9477-F3734BB67DEB}" type="presOf" srcId="{FB69A0B8-F861-4C56-B72D-28131ACF8457}" destId="{FEA1D027-360F-47E1-B30A-99A1F6844F3C}" srcOrd="1" destOrd="0" presId="urn:microsoft.com/office/officeart/2005/8/layout/pyramid1"/>
    <dgm:cxn modelId="{E9BCC491-AAF4-4BDF-BA42-85EFFE87A020}" type="presOf" srcId="{9DB98DB5-F5B0-4EA8-A839-09421D16D145}" destId="{99FB6CDB-22AC-4E7B-A7FD-8B6373333D9C}" srcOrd="0" destOrd="0" presId="urn:microsoft.com/office/officeart/2005/8/layout/pyramid1"/>
    <dgm:cxn modelId="{114C861D-7FF7-4BBA-A620-DE0D9C6C0F2F}" type="presParOf" srcId="{99FB6CDB-22AC-4E7B-A7FD-8B6373333D9C}" destId="{D985031F-8A13-4417-89E6-92C48C156475}" srcOrd="0" destOrd="0" presId="urn:microsoft.com/office/officeart/2005/8/layout/pyramid1"/>
    <dgm:cxn modelId="{7C6F7FB3-1F97-4257-87C6-0CE1705D79E8}" type="presParOf" srcId="{D985031F-8A13-4417-89E6-92C48C156475}" destId="{4A605DC6-A2F0-4F86-816A-F778737CED31}" srcOrd="0" destOrd="0" presId="urn:microsoft.com/office/officeart/2005/8/layout/pyramid1"/>
    <dgm:cxn modelId="{DBE70D03-2C0F-4ACC-883B-B8BF499A2E0B}" type="presParOf" srcId="{D985031F-8A13-4417-89E6-92C48C156475}" destId="{FEA1D027-360F-47E1-B30A-99A1F6844F3C}" srcOrd="1" destOrd="0" presId="urn:microsoft.com/office/officeart/2005/8/layout/pyramid1"/>
    <dgm:cxn modelId="{3336EB21-0E2D-42DD-ABBA-E4E16C8BFDEC}" type="presParOf" srcId="{99FB6CDB-22AC-4E7B-A7FD-8B6373333D9C}" destId="{1A4CD5F2-C528-43E3-BD6E-6C3D8724B907}" srcOrd="1" destOrd="0" presId="urn:microsoft.com/office/officeart/2005/8/layout/pyramid1"/>
    <dgm:cxn modelId="{BE204632-4E4D-423A-B430-62082011F58E}" type="presParOf" srcId="{1A4CD5F2-C528-43E3-BD6E-6C3D8724B907}" destId="{8EC2622C-C887-4BF9-A144-B3498315C7E3}" srcOrd="0" destOrd="0" presId="urn:microsoft.com/office/officeart/2005/8/layout/pyramid1"/>
    <dgm:cxn modelId="{DB1E2FDB-B40E-4CF1-9AF2-57D500179D63}" type="presParOf" srcId="{1A4CD5F2-C528-43E3-BD6E-6C3D8724B907}" destId="{0A8CE516-EA40-4581-8E79-64628886EFF5}" srcOrd="1" destOrd="0" presId="urn:microsoft.com/office/officeart/2005/8/layout/pyramid1"/>
    <dgm:cxn modelId="{17008A4C-2B77-488F-B8E1-2F0155247641}" type="presParOf" srcId="{99FB6CDB-22AC-4E7B-A7FD-8B6373333D9C}" destId="{3119D3AE-B611-4403-8040-06BC1549A3E2}" srcOrd="2" destOrd="0" presId="urn:microsoft.com/office/officeart/2005/8/layout/pyramid1"/>
    <dgm:cxn modelId="{1A0839E7-C80E-45AA-A12C-8F7FF3F64476}" type="presParOf" srcId="{3119D3AE-B611-4403-8040-06BC1549A3E2}" destId="{156BA88F-577D-49AD-83AB-74676F23C706}" srcOrd="0" destOrd="0" presId="urn:microsoft.com/office/officeart/2005/8/layout/pyramid1"/>
    <dgm:cxn modelId="{C202D71A-3FE2-495B-BF72-0F9927CE7C73}" type="presParOf" srcId="{3119D3AE-B611-4403-8040-06BC1549A3E2}" destId="{9ACB824B-E90A-4AD3-9918-BDED6B0B9B74}" srcOrd="1" destOrd="0" presId="urn:microsoft.com/office/officeart/2005/8/layout/pyramid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4D1FAE-17BE-43CC-BBD4-F8AC8D47E2EC}" type="doc">
      <dgm:prSet loTypeId="urn:microsoft.com/office/officeart/2005/8/layout/hList6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05A948-70AE-424A-97D8-39BB8752306E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 err="1" smtClean="0"/>
            <a:t>Tujuan</a:t>
          </a:r>
          <a:r>
            <a:rPr lang="en-US" dirty="0" smtClean="0"/>
            <a:t> </a:t>
          </a:r>
          <a:r>
            <a:rPr lang="en-US" dirty="0" err="1" smtClean="0"/>
            <a:t>Sosial</a:t>
          </a:r>
          <a:endParaRPr lang="en-US" dirty="0"/>
        </a:p>
      </dgm:t>
    </dgm:pt>
    <dgm:pt modelId="{B5E80B81-C6BA-4C28-861F-E8B8328F2231}" type="parTrans" cxnId="{8DE9E04D-CBC0-44CB-8167-8BFC9A423618}">
      <dgm:prSet/>
      <dgm:spPr/>
      <dgm:t>
        <a:bodyPr/>
        <a:lstStyle/>
        <a:p>
          <a:endParaRPr lang="en-US"/>
        </a:p>
      </dgm:t>
    </dgm:pt>
    <dgm:pt modelId="{7A2DDB8B-43C7-4228-A979-554F2F87D531}" type="sibTrans" cxnId="{8DE9E04D-CBC0-44CB-8167-8BFC9A423618}">
      <dgm:prSet/>
      <dgm:spPr/>
      <dgm:t>
        <a:bodyPr/>
        <a:lstStyle/>
        <a:p>
          <a:endParaRPr lang="en-US"/>
        </a:p>
      </dgm:t>
    </dgm:pt>
    <dgm:pt modelId="{4C74B2EC-7988-4A69-96B9-5F3E23E5BB64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err="1" smtClean="0"/>
            <a:t>Tujuan</a:t>
          </a:r>
          <a:r>
            <a:rPr lang="en-US" dirty="0" smtClean="0"/>
            <a:t> </a:t>
          </a:r>
          <a:r>
            <a:rPr lang="en-US" dirty="0" err="1" smtClean="0"/>
            <a:t>Organisasi</a:t>
          </a:r>
          <a:endParaRPr lang="en-US" dirty="0"/>
        </a:p>
      </dgm:t>
    </dgm:pt>
    <dgm:pt modelId="{1D627AE9-06E2-4B9F-9D20-C39632F6159D}" type="parTrans" cxnId="{833ED71F-E075-49C8-9E74-F18DC93480B2}">
      <dgm:prSet/>
      <dgm:spPr/>
      <dgm:t>
        <a:bodyPr/>
        <a:lstStyle/>
        <a:p>
          <a:endParaRPr lang="en-US"/>
        </a:p>
      </dgm:t>
    </dgm:pt>
    <dgm:pt modelId="{3ACD4099-41C6-42FE-B9B1-6B1D918AD34D}" type="sibTrans" cxnId="{833ED71F-E075-49C8-9E74-F18DC93480B2}">
      <dgm:prSet/>
      <dgm:spPr/>
      <dgm:t>
        <a:bodyPr/>
        <a:lstStyle/>
        <a:p>
          <a:endParaRPr lang="en-US"/>
        </a:p>
      </dgm:t>
    </dgm:pt>
    <dgm:pt modelId="{08CA76DC-71B4-4416-8AB0-2769AFA903F9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 err="1" smtClean="0"/>
            <a:t>Tujuan</a:t>
          </a:r>
          <a:r>
            <a:rPr lang="en-US" dirty="0" smtClean="0"/>
            <a:t> </a:t>
          </a:r>
          <a:r>
            <a:rPr lang="en-US" dirty="0" err="1" smtClean="0"/>
            <a:t>Fungsional</a:t>
          </a:r>
          <a:endParaRPr lang="en-US" dirty="0"/>
        </a:p>
      </dgm:t>
    </dgm:pt>
    <dgm:pt modelId="{C7F8820E-D90B-4257-96D0-D3581E59E0C5}" type="parTrans" cxnId="{0B150197-8118-4225-89BB-246FBAB77D08}">
      <dgm:prSet/>
      <dgm:spPr/>
      <dgm:t>
        <a:bodyPr/>
        <a:lstStyle/>
        <a:p>
          <a:endParaRPr lang="en-US"/>
        </a:p>
      </dgm:t>
    </dgm:pt>
    <dgm:pt modelId="{CA43057D-1AF9-4BE1-A2DA-8D283ABB989B}" type="sibTrans" cxnId="{0B150197-8118-4225-89BB-246FBAB77D08}">
      <dgm:prSet/>
      <dgm:spPr/>
      <dgm:t>
        <a:bodyPr/>
        <a:lstStyle/>
        <a:p>
          <a:endParaRPr lang="en-US"/>
        </a:p>
      </dgm:t>
    </dgm:pt>
    <dgm:pt modelId="{8FB39185-0139-4551-9E31-B4DD31566EA2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err="1" smtClean="0"/>
            <a:t>Tujuan</a:t>
          </a:r>
          <a:r>
            <a:rPr lang="en-US" dirty="0" smtClean="0"/>
            <a:t> Personal</a:t>
          </a:r>
          <a:endParaRPr lang="en-US" dirty="0"/>
        </a:p>
      </dgm:t>
    </dgm:pt>
    <dgm:pt modelId="{31E1DA90-EA57-43A7-A9E9-22EFC7F03682}" type="parTrans" cxnId="{748AC565-B87C-4EB6-A9B2-751A76F299AF}">
      <dgm:prSet/>
      <dgm:spPr/>
      <dgm:t>
        <a:bodyPr/>
        <a:lstStyle/>
        <a:p>
          <a:endParaRPr lang="en-US"/>
        </a:p>
      </dgm:t>
    </dgm:pt>
    <dgm:pt modelId="{1FB0CEFD-13BA-429C-8447-3965C57D3FA0}" type="sibTrans" cxnId="{748AC565-B87C-4EB6-A9B2-751A76F299AF}">
      <dgm:prSet/>
      <dgm:spPr/>
      <dgm:t>
        <a:bodyPr/>
        <a:lstStyle/>
        <a:p>
          <a:endParaRPr lang="en-US"/>
        </a:p>
      </dgm:t>
    </dgm:pt>
    <dgm:pt modelId="{FC4F63B2-D2AC-4979-BD16-646426028308}" type="pres">
      <dgm:prSet presAssocID="{844D1FAE-17BE-43CC-BBD4-F8AC8D47E2E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6BAC37A-6B3A-4868-A83C-DEB2AEAB4098}" type="pres">
      <dgm:prSet presAssocID="{8305A948-70AE-424A-97D8-39BB8752306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FEDC65-7BE3-4C54-A085-AD55D3557EA1}" type="pres">
      <dgm:prSet presAssocID="{7A2DDB8B-43C7-4228-A979-554F2F87D531}" presName="sibTrans" presStyleCnt="0"/>
      <dgm:spPr/>
    </dgm:pt>
    <dgm:pt modelId="{784413D5-67C5-491F-8DF7-E512249CE584}" type="pres">
      <dgm:prSet presAssocID="{4C74B2EC-7988-4A69-96B9-5F3E23E5BB6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66182D-B045-434F-B927-984775030E1B}" type="pres">
      <dgm:prSet presAssocID="{3ACD4099-41C6-42FE-B9B1-6B1D918AD34D}" presName="sibTrans" presStyleCnt="0"/>
      <dgm:spPr/>
    </dgm:pt>
    <dgm:pt modelId="{B6F731AF-AE2C-42AF-8EAC-10BC3C9DDDDB}" type="pres">
      <dgm:prSet presAssocID="{08CA76DC-71B4-4416-8AB0-2769AFA903F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48702C-83FF-4056-8D5A-CF6184D75545}" type="pres">
      <dgm:prSet presAssocID="{CA43057D-1AF9-4BE1-A2DA-8D283ABB989B}" presName="sibTrans" presStyleCnt="0"/>
      <dgm:spPr/>
    </dgm:pt>
    <dgm:pt modelId="{C66B16F0-4F33-41A2-B35A-EDB395CA68C9}" type="pres">
      <dgm:prSet presAssocID="{8FB39185-0139-4551-9E31-B4DD31566EA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40B809-A89C-4968-8615-53801F432E25}" type="presOf" srcId="{4C74B2EC-7988-4A69-96B9-5F3E23E5BB64}" destId="{784413D5-67C5-491F-8DF7-E512249CE584}" srcOrd="0" destOrd="0" presId="urn:microsoft.com/office/officeart/2005/8/layout/hList6"/>
    <dgm:cxn modelId="{748AC565-B87C-4EB6-A9B2-751A76F299AF}" srcId="{844D1FAE-17BE-43CC-BBD4-F8AC8D47E2EC}" destId="{8FB39185-0139-4551-9E31-B4DD31566EA2}" srcOrd="3" destOrd="0" parTransId="{31E1DA90-EA57-43A7-A9E9-22EFC7F03682}" sibTransId="{1FB0CEFD-13BA-429C-8447-3965C57D3FA0}"/>
    <dgm:cxn modelId="{DA66CCCB-D166-4B8A-BDB7-2C54911C9531}" type="presOf" srcId="{08CA76DC-71B4-4416-8AB0-2769AFA903F9}" destId="{B6F731AF-AE2C-42AF-8EAC-10BC3C9DDDDB}" srcOrd="0" destOrd="0" presId="urn:microsoft.com/office/officeart/2005/8/layout/hList6"/>
    <dgm:cxn modelId="{8DE9E04D-CBC0-44CB-8167-8BFC9A423618}" srcId="{844D1FAE-17BE-43CC-BBD4-F8AC8D47E2EC}" destId="{8305A948-70AE-424A-97D8-39BB8752306E}" srcOrd="0" destOrd="0" parTransId="{B5E80B81-C6BA-4C28-861F-E8B8328F2231}" sibTransId="{7A2DDB8B-43C7-4228-A979-554F2F87D531}"/>
    <dgm:cxn modelId="{D3961436-1EC2-4716-9106-B7ED72F3FC5A}" type="presOf" srcId="{8FB39185-0139-4551-9E31-B4DD31566EA2}" destId="{C66B16F0-4F33-41A2-B35A-EDB395CA68C9}" srcOrd="0" destOrd="0" presId="urn:microsoft.com/office/officeart/2005/8/layout/hList6"/>
    <dgm:cxn modelId="{B61B185D-99A6-4D65-B385-AF88C2645F32}" type="presOf" srcId="{844D1FAE-17BE-43CC-BBD4-F8AC8D47E2EC}" destId="{FC4F63B2-D2AC-4979-BD16-646426028308}" srcOrd="0" destOrd="0" presId="urn:microsoft.com/office/officeart/2005/8/layout/hList6"/>
    <dgm:cxn modelId="{833ED71F-E075-49C8-9E74-F18DC93480B2}" srcId="{844D1FAE-17BE-43CC-BBD4-F8AC8D47E2EC}" destId="{4C74B2EC-7988-4A69-96B9-5F3E23E5BB64}" srcOrd="1" destOrd="0" parTransId="{1D627AE9-06E2-4B9F-9D20-C39632F6159D}" sibTransId="{3ACD4099-41C6-42FE-B9B1-6B1D918AD34D}"/>
    <dgm:cxn modelId="{5FBFEA71-8C8D-4DA9-9884-6527FC0BE1F6}" type="presOf" srcId="{8305A948-70AE-424A-97D8-39BB8752306E}" destId="{76BAC37A-6B3A-4868-A83C-DEB2AEAB4098}" srcOrd="0" destOrd="0" presId="urn:microsoft.com/office/officeart/2005/8/layout/hList6"/>
    <dgm:cxn modelId="{0B150197-8118-4225-89BB-246FBAB77D08}" srcId="{844D1FAE-17BE-43CC-BBD4-F8AC8D47E2EC}" destId="{08CA76DC-71B4-4416-8AB0-2769AFA903F9}" srcOrd="2" destOrd="0" parTransId="{C7F8820E-D90B-4257-96D0-D3581E59E0C5}" sibTransId="{CA43057D-1AF9-4BE1-A2DA-8D283ABB989B}"/>
    <dgm:cxn modelId="{1C2D8B5F-0A2B-471D-9720-0339806EAE05}" type="presParOf" srcId="{FC4F63B2-D2AC-4979-BD16-646426028308}" destId="{76BAC37A-6B3A-4868-A83C-DEB2AEAB4098}" srcOrd="0" destOrd="0" presId="urn:microsoft.com/office/officeart/2005/8/layout/hList6"/>
    <dgm:cxn modelId="{7258F56E-559B-4134-ABD8-FD626C699EA9}" type="presParOf" srcId="{FC4F63B2-D2AC-4979-BD16-646426028308}" destId="{9BFEDC65-7BE3-4C54-A085-AD55D3557EA1}" srcOrd="1" destOrd="0" presId="urn:microsoft.com/office/officeart/2005/8/layout/hList6"/>
    <dgm:cxn modelId="{C0F598EE-A7E5-4242-BEBE-BFFEC5BBB3D5}" type="presParOf" srcId="{FC4F63B2-D2AC-4979-BD16-646426028308}" destId="{784413D5-67C5-491F-8DF7-E512249CE584}" srcOrd="2" destOrd="0" presId="urn:microsoft.com/office/officeart/2005/8/layout/hList6"/>
    <dgm:cxn modelId="{73870373-A57A-4E6F-A1CB-A4FCB83BCEBE}" type="presParOf" srcId="{FC4F63B2-D2AC-4979-BD16-646426028308}" destId="{AA66182D-B045-434F-B927-984775030E1B}" srcOrd="3" destOrd="0" presId="urn:microsoft.com/office/officeart/2005/8/layout/hList6"/>
    <dgm:cxn modelId="{F1C904FB-F620-40AA-A2CB-2813815A2FE2}" type="presParOf" srcId="{FC4F63B2-D2AC-4979-BD16-646426028308}" destId="{B6F731AF-AE2C-42AF-8EAC-10BC3C9DDDDB}" srcOrd="4" destOrd="0" presId="urn:microsoft.com/office/officeart/2005/8/layout/hList6"/>
    <dgm:cxn modelId="{31300690-AF93-45E4-BB6A-0E7FCF0361B5}" type="presParOf" srcId="{FC4F63B2-D2AC-4979-BD16-646426028308}" destId="{E548702C-83FF-4056-8D5A-CF6184D75545}" srcOrd="5" destOrd="0" presId="urn:microsoft.com/office/officeart/2005/8/layout/hList6"/>
    <dgm:cxn modelId="{5A585949-5089-4763-9B82-8F70205DC6C5}" type="presParOf" srcId="{FC4F63B2-D2AC-4979-BD16-646426028308}" destId="{C66B16F0-4F33-41A2-B35A-EDB395CA68C9}" srcOrd="6" destOrd="0" presId="urn:microsoft.com/office/officeart/2005/8/layout/hList6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B3CFF4A-F9E5-44AA-88CF-ED663A1B3C3B}" type="doc">
      <dgm:prSet loTypeId="urn:microsoft.com/office/officeart/2005/8/layout/hProcess9" loCatId="process" qsTypeId="urn:microsoft.com/office/officeart/2005/8/quickstyle/simple1" qsCatId="simple" csTypeId="urn:microsoft.com/office/officeart/2005/8/colors/colorful1#1" csCatId="colorful" phldr="1"/>
      <dgm:spPr/>
    </dgm:pt>
    <dgm:pt modelId="{837336FA-64A1-4D76-A8CC-1A8FBFE06AF0}">
      <dgm:prSet phldrT="[Text]"/>
      <dgm:spPr/>
      <dgm:t>
        <a:bodyPr/>
        <a:lstStyle/>
        <a:p>
          <a:r>
            <a:rPr lang="id-ID" dirty="0" smtClean="0"/>
            <a:t>Analisis situasi (existing condition)</a:t>
          </a:r>
          <a:endParaRPr lang="id-ID" dirty="0"/>
        </a:p>
      </dgm:t>
    </dgm:pt>
    <dgm:pt modelId="{C13B92E6-888B-403E-849F-787EF35E2A9D}" type="parTrans" cxnId="{32E98E98-5054-4331-B41D-589D3787F6DB}">
      <dgm:prSet/>
      <dgm:spPr/>
      <dgm:t>
        <a:bodyPr/>
        <a:lstStyle/>
        <a:p>
          <a:endParaRPr lang="id-ID"/>
        </a:p>
      </dgm:t>
    </dgm:pt>
    <dgm:pt modelId="{E570DF39-42A9-4827-9013-2050EB84EF54}" type="sibTrans" cxnId="{32E98E98-5054-4331-B41D-589D3787F6DB}">
      <dgm:prSet/>
      <dgm:spPr/>
      <dgm:t>
        <a:bodyPr/>
        <a:lstStyle/>
        <a:p>
          <a:endParaRPr lang="id-ID"/>
        </a:p>
      </dgm:t>
    </dgm:pt>
    <dgm:pt modelId="{F53C8C91-F956-4F30-BA4C-704EC67247AC}">
      <dgm:prSet phldrT="[Text]"/>
      <dgm:spPr>
        <a:solidFill>
          <a:srgbClr val="17553D"/>
        </a:solidFill>
      </dgm:spPr>
      <dgm:t>
        <a:bodyPr/>
        <a:lstStyle/>
        <a:p>
          <a:r>
            <a:rPr lang="id-ID" dirty="0" smtClean="0"/>
            <a:t>Perumusan Kondisi yang diharapkan (expecting condition)</a:t>
          </a:r>
          <a:endParaRPr lang="id-ID" dirty="0"/>
        </a:p>
      </dgm:t>
    </dgm:pt>
    <dgm:pt modelId="{599D0C60-8394-4201-96AA-3A336E42DEC0}" type="parTrans" cxnId="{724652E0-A807-4390-91F6-895A0128292F}">
      <dgm:prSet/>
      <dgm:spPr/>
      <dgm:t>
        <a:bodyPr/>
        <a:lstStyle/>
        <a:p>
          <a:endParaRPr lang="id-ID"/>
        </a:p>
      </dgm:t>
    </dgm:pt>
    <dgm:pt modelId="{332D138A-5CAA-4A80-B0F2-8841837956B1}" type="sibTrans" cxnId="{724652E0-A807-4390-91F6-895A0128292F}">
      <dgm:prSet/>
      <dgm:spPr/>
      <dgm:t>
        <a:bodyPr/>
        <a:lstStyle/>
        <a:p>
          <a:endParaRPr lang="id-ID"/>
        </a:p>
      </dgm:t>
    </dgm:pt>
    <dgm:pt modelId="{134F68B9-65C4-4DBA-91AA-FB519466BF99}">
      <dgm:prSet phldrT="[Text]"/>
      <dgm:spPr>
        <a:solidFill>
          <a:srgbClr val="C00000"/>
        </a:solidFill>
      </dgm:spPr>
      <dgm:t>
        <a:bodyPr/>
        <a:lstStyle/>
        <a:p>
          <a:r>
            <a:rPr lang="id-ID" dirty="0" smtClean="0"/>
            <a:t>Perumusan Kebijakan Strategis </a:t>
          </a:r>
          <a:endParaRPr lang="id-ID" dirty="0"/>
        </a:p>
      </dgm:t>
    </dgm:pt>
    <dgm:pt modelId="{0766E6E7-4775-4DBD-A691-422ABDFF6288}" type="parTrans" cxnId="{8322EDF4-63A7-4DA3-83DF-630A994B18C1}">
      <dgm:prSet/>
      <dgm:spPr/>
      <dgm:t>
        <a:bodyPr/>
        <a:lstStyle/>
        <a:p>
          <a:endParaRPr lang="id-ID"/>
        </a:p>
      </dgm:t>
    </dgm:pt>
    <dgm:pt modelId="{63F38088-40BF-4517-9976-B02DCEB3A154}" type="sibTrans" cxnId="{8322EDF4-63A7-4DA3-83DF-630A994B18C1}">
      <dgm:prSet/>
      <dgm:spPr/>
      <dgm:t>
        <a:bodyPr/>
        <a:lstStyle/>
        <a:p>
          <a:endParaRPr lang="id-ID"/>
        </a:p>
      </dgm:t>
    </dgm:pt>
    <dgm:pt modelId="{B4D797C4-B0BE-4D87-A809-F25686990B93}">
      <dgm:prSet/>
      <dgm:spPr/>
      <dgm:t>
        <a:bodyPr/>
        <a:lstStyle/>
        <a:p>
          <a:r>
            <a:rPr lang="id-ID" dirty="0" smtClean="0"/>
            <a:t>Perumusan Peta Jalan (Agenda Tahunan) </a:t>
          </a:r>
          <a:endParaRPr lang="id-ID" dirty="0"/>
        </a:p>
      </dgm:t>
    </dgm:pt>
    <dgm:pt modelId="{6F9FC89B-0C4C-48AD-92BA-36912388A784}" type="parTrans" cxnId="{89BF9494-4DE0-4A32-B8E1-A4B58764C47F}">
      <dgm:prSet/>
      <dgm:spPr/>
      <dgm:t>
        <a:bodyPr/>
        <a:lstStyle/>
        <a:p>
          <a:endParaRPr lang="id-ID"/>
        </a:p>
      </dgm:t>
    </dgm:pt>
    <dgm:pt modelId="{DCF30A7F-54B6-46AF-BC05-5949174E3ADE}" type="sibTrans" cxnId="{89BF9494-4DE0-4A32-B8E1-A4B58764C47F}">
      <dgm:prSet/>
      <dgm:spPr/>
      <dgm:t>
        <a:bodyPr/>
        <a:lstStyle/>
        <a:p>
          <a:endParaRPr lang="id-ID"/>
        </a:p>
      </dgm:t>
    </dgm:pt>
    <dgm:pt modelId="{B5823BF4-E7B1-45DD-AD31-29A1DABBD7B9}">
      <dgm:prSet/>
      <dgm:spPr/>
      <dgm:t>
        <a:bodyPr/>
        <a:lstStyle/>
        <a:p>
          <a:r>
            <a:rPr lang="id-ID" dirty="0" smtClean="0"/>
            <a:t>Perumusan Target (Sasaran)</a:t>
          </a:r>
          <a:endParaRPr lang="id-ID" dirty="0"/>
        </a:p>
      </dgm:t>
    </dgm:pt>
    <dgm:pt modelId="{11482241-36D2-4329-9177-65F3783181E3}" type="parTrans" cxnId="{B90FEEC2-C483-4FA4-AF82-7CD7C7707DDA}">
      <dgm:prSet/>
      <dgm:spPr/>
      <dgm:t>
        <a:bodyPr/>
        <a:lstStyle/>
        <a:p>
          <a:endParaRPr lang="id-ID"/>
        </a:p>
      </dgm:t>
    </dgm:pt>
    <dgm:pt modelId="{93782334-FD61-4FA8-B10F-2B768A90D526}" type="sibTrans" cxnId="{B90FEEC2-C483-4FA4-AF82-7CD7C7707DDA}">
      <dgm:prSet/>
      <dgm:spPr/>
      <dgm:t>
        <a:bodyPr/>
        <a:lstStyle/>
        <a:p>
          <a:endParaRPr lang="id-ID"/>
        </a:p>
      </dgm:t>
    </dgm:pt>
    <dgm:pt modelId="{E2DF8097-F33E-4B0B-A2AE-658A62F2E9D2}" type="pres">
      <dgm:prSet presAssocID="{2B3CFF4A-F9E5-44AA-88CF-ED663A1B3C3B}" presName="CompostProcess" presStyleCnt="0">
        <dgm:presLayoutVars>
          <dgm:dir/>
          <dgm:resizeHandles val="exact"/>
        </dgm:presLayoutVars>
      </dgm:prSet>
      <dgm:spPr/>
    </dgm:pt>
    <dgm:pt modelId="{A1E5735A-F786-451F-B4BE-189CB763F7E5}" type="pres">
      <dgm:prSet presAssocID="{2B3CFF4A-F9E5-44AA-88CF-ED663A1B3C3B}" presName="arrow" presStyleLbl="bgShp" presStyleIdx="0" presStyleCnt="1"/>
      <dgm:spPr>
        <a:solidFill>
          <a:srgbClr val="7030A0"/>
        </a:solidFill>
      </dgm:spPr>
    </dgm:pt>
    <dgm:pt modelId="{430D07DB-CBED-48F5-88DC-08717DB97DF6}" type="pres">
      <dgm:prSet presAssocID="{2B3CFF4A-F9E5-44AA-88CF-ED663A1B3C3B}" presName="linearProcess" presStyleCnt="0"/>
      <dgm:spPr/>
    </dgm:pt>
    <dgm:pt modelId="{16DDC3BD-0785-43BC-8072-BD6475188B8F}" type="pres">
      <dgm:prSet presAssocID="{837336FA-64A1-4D76-A8CC-1A8FBFE06AF0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3B05F3A-4F3F-4400-AF50-70D4642E7FF8}" type="pres">
      <dgm:prSet presAssocID="{E570DF39-42A9-4827-9013-2050EB84EF54}" presName="sibTrans" presStyleCnt="0"/>
      <dgm:spPr/>
    </dgm:pt>
    <dgm:pt modelId="{F4FE1CA8-F749-4AD0-A917-6C611CC73D32}" type="pres">
      <dgm:prSet presAssocID="{F53C8C91-F956-4F30-BA4C-704EC67247AC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BA365DF-0808-4B1B-821B-F18842AE2EDB}" type="pres">
      <dgm:prSet presAssocID="{332D138A-5CAA-4A80-B0F2-8841837956B1}" presName="sibTrans" presStyleCnt="0"/>
      <dgm:spPr/>
    </dgm:pt>
    <dgm:pt modelId="{5A0076FE-9B05-4055-B47E-2482415DC5F6}" type="pres">
      <dgm:prSet presAssocID="{134F68B9-65C4-4DBA-91AA-FB519466BF99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1906AFA-BF89-402A-BDB0-38C605286DE7}" type="pres">
      <dgm:prSet presAssocID="{63F38088-40BF-4517-9976-B02DCEB3A154}" presName="sibTrans" presStyleCnt="0"/>
      <dgm:spPr/>
    </dgm:pt>
    <dgm:pt modelId="{68B62FF6-142B-46E4-9179-F05179105909}" type="pres">
      <dgm:prSet presAssocID="{B5823BF4-E7B1-45DD-AD31-29A1DABBD7B9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7CD3BB5-5B19-4454-9CD8-BB7E1596303C}" type="pres">
      <dgm:prSet presAssocID="{93782334-FD61-4FA8-B10F-2B768A90D526}" presName="sibTrans" presStyleCnt="0"/>
      <dgm:spPr/>
    </dgm:pt>
    <dgm:pt modelId="{5BA49BB2-5DBE-424F-A073-1EFF35810D95}" type="pres">
      <dgm:prSet presAssocID="{B4D797C4-B0BE-4D87-A809-F25686990B93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32E98E98-5054-4331-B41D-589D3787F6DB}" srcId="{2B3CFF4A-F9E5-44AA-88CF-ED663A1B3C3B}" destId="{837336FA-64A1-4D76-A8CC-1A8FBFE06AF0}" srcOrd="0" destOrd="0" parTransId="{C13B92E6-888B-403E-849F-787EF35E2A9D}" sibTransId="{E570DF39-42A9-4827-9013-2050EB84EF54}"/>
    <dgm:cxn modelId="{4DAC64AD-EC82-4CB7-AF34-FD0C9F983072}" type="presOf" srcId="{2B3CFF4A-F9E5-44AA-88CF-ED663A1B3C3B}" destId="{E2DF8097-F33E-4B0B-A2AE-658A62F2E9D2}" srcOrd="0" destOrd="0" presId="urn:microsoft.com/office/officeart/2005/8/layout/hProcess9"/>
    <dgm:cxn modelId="{DEA59457-317F-4D05-9421-15167291612F}" type="presOf" srcId="{134F68B9-65C4-4DBA-91AA-FB519466BF99}" destId="{5A0076FE-9B05-4055-B47E-2482415DC5F6}" srcOrd="0" destOrd="0" presId="urn:microsoft.com/office/officeart/2005/8/layout/hProcess9"/>
    <dgm:cxn modelId="{777F6835-D02C-41B8-B499-FEA42FFF7AF7}" type="presOf" srcId="{F53C8C91-F956-4F30-BA4C-704EC67247AC}" destId="{F4FE1CA8-F749-4AD0-A917-6C611CC73D32}" srcOrd="0" destOrd="0" presId="urn:microsoft.com/office/officeart/2005/8/layout/hProcess9"/>
    <dgm:cxn modelId="{AFC07E1E-44BE-4C09-A933-3EEC58E08503}" type="presOf" srcId="{B4D797C4-B0BE-4D87-A809-F25686990B93}" destId="{5BA49BB2-5DBE-424F-A073-1EFF35810D95}" srcOrd="0" destOrd="0" presId="urn:microsoft.com/office/officeart/2005/8/layout/hProcess9"/>
    <dgm:cxn modelId="{89BF9494-4DE0-4A32-B8E1-A4B58764C47F}" srcId="{2B3CFF4A-F9E5-44AA-88CF-ED663A1B3C3B}" destId="{B4D797C4-B0BE-4D87-A809-F25686990B93}" srcOrd="4" destOrd="0" parTransId="{6F9FC89B-0C4C-48AD-92BA-36912388A784}" sibTransId="{DCF30A7F-54B6-46AF-BC05-5949174E3ADE}"/>
    <dgm:cxn modelId="{F0E9E15D-0751-4440-AFDB-B474FE4F5C05}" type="presOf" srcId="{B5823BF4-E7B1-45DD-AD31-29A1DABBD7B9}" destId="{68B62FF6-142B-46E4-9179-F05179105909}" srcOrd="0" destOrd="0" presId="urn:microsoft.com/office/officeart/2005/8/layout/hProcess9"/>
    <dgm:cxn modelId="{FA082FB1-AFCD-44BD-B731-B5C483862317}" type="presOf" srcId="{837336FA-64A1-4D76-A8CC-1A8FBFE06AF0}" destId="{16DDC3BD-0785-43BC-8072-BD6475188B8F}" srcOrd="0" destOrd="0" presId="urn:microsoft.com/office/officeart/2005/8/layout/hProcess9"/>
    <dgm:cxn modelId="{B90FEEC2-C483-4FA4-AF82-7CD7C7707DDA}" srcId="{2B3CFF4A-F9E5-44AA-88CF-ED663A1B3C3B}" destId="{B5823BF4-E7B1-45DD-AD31-29A1DABBD7B9}" srcOrd="3" destOrd="0" parTransId="{11482241-36D2-4329-9177-65F3783181E3}" sibTransId="{93782334-FD61-4FA8-B10F-2B768A90D526}"/>
    <dgm:cxn modelId="{8322EDF4-63A7-4DA3-83DF-630A994B18C1}" srcId="{2B3CFF4A-F9E5-44AA-88CF-ED663A1B3C3B}" destId="{134F68B9-65C4-4DBA-91AA-FB519466BF99}" srcOrd="2" destOrd="0" parTransId="{0766E6E7-4775-4DBD-A691-422ABDFF6288}" sibTransId="{63F38088-40BF-4517-9976-B02DCEB3A154}"/>
    <dgm:cxn modelId="{724652E0-A807-4390-91F6-895A0128292F}" srcId="{2B3CFF4A-F9E5-44AA-88CF-ED663A1B3C3B}" destId="{F53C8C91-F956-4F30-BA4C-704EC67247AC}" srcOrd="1" destOrd="0" parTransId="{599D0C60-8394-4201-96AA-3A336E42DEC0}" sibTransId="{332D138A-5CAA-4A80-B0F2-8841837956B1}"/>
    <dgm:cxn modelId="{C188B8AE-176F-4F0A-A8DE-84B8132E44C9}" type="presParOf" srcId="{E2DF8097-F33E-4B0B-A2AE-658A62F2E9D2}" destId="{A1E5735A-F786-451F-B4BE-189CB763F7E5}" srcOrd="0" destOrd="0" presId="urn:microsoft.com/office/officeart/2005/8/layout/hProcess9"/>
    <dgm:cxn modelId="{B85DEBFD-5C58-41BA-B99D-3841F3BA9CA3}" type="presParOf" srcId="{E2DF8097-F33E-4B0B-A2AE-658A62F2E9D2}" destId="{430D07DB-CBED-48F5-88DC-08717DB97DF6}" srcOrd="1" destOrd="0" presId="urn:microsoft.com/office/officeart/2005/8/layout/hProcess9"/>
    <dgm:cxn modelId="{99FD95FC-8F61-4C3B-B2E2-16BA39F77E02}" type="presParOf" srcId="{430D07DB-CBED-48F5-88DC-08717DB97DF6}" destId="{16DDC3BD-0785-43BC-8072-BD6475188B8F}" srcOrd="0" destOrd="0" presId="urn:microsoft.com/office/officeart/2005/8/layout/hProcess9"/>
    <dgm:cxn modelId="{B1385064-DC6A-49BD-B9D8-363EB29814B2}" type="presParOf" srcId="{430D07DB-CBED-48F5-88DC-08717DB97DF6}" destId="{D3B05F3A-4F3F-4400-AF50-70D4642E7FF8}" srcOrd="1" destOrd="0" presId="urn:microsoft.com/office/officeart/2005/8/layout/hProcess9"/>
    <dgm:cxn modelId="{3DF5AF35-534F-4473-B1EF-10BA3E518E7A}" type="presParOf" srcId="{430D07DB-CBED-48F5-88DC-08717DB97DF6}" destId="{F4FE1CA8-F749-4AD0-A917-6C611CC73D32}" srcOrd="2" destOrd="0" presId="urn:microsoft.com/office/officeart/2005/8/layout/hProcess9"/>
    <dgm:cxn modelId="{D293E7BD-682D-43F2-85FF-AFB16BB2166B}" type="presParOf" srcId="{430D07DB-CBED-48F5-88DC-08717DB97DF6}" destId="{CBA365DF-0808-4B1B-821B-F18842AE2EDB}" srcOrd="3" destOrd="0" presId="urn:microsoft.com/office/officeart/2005/8/layout/hProcess9"/>
    <dgm:cxn modelId="{AD5FE8C5-D584-42FC-AD8B-F85ECFBD08E2}" type="presParOf" srcId="{430D07DB-CBED-48F5-88DC-08717DB97DF6}" destId="{5A0076FE-9B05-4055-B47E-2482415DC5F6}" srcOrd="4" destOrd="0" presId="urn:microsoft.com/office/officeart/2005/8/layout/hProcess9"/>
    <dgm:cxn modelId="{07876BD0-C473-49E7-A86E-C48EEB8B748A}" type="presParOf" srcId="{430D07DB-CBED-48F5-88DC-08717DB97DF6}" destId="{C1906AFA-BF89-402A-BDB0-38C605286DE7}" srcOrd="5" destOrd="0" presId="urn:microsoft.com/office/officeart/2005/8/layout/hProcess9"/>
    <dgm:cxn modelId="{5DE75EAD-B2AF-4339-AF02-E3644576A84D}" type="presParOf" srcId="{430D07DB-CBED-48F5-88DC-08717DB97DF6}" destId="{68B62FF6-142B-46E4-9179-F05179105909}" srcOrd="6" destOrd="0" presId="urn:microsoft.com/office/officeart/2005/8/layout/hProcess9"/>
    <dgm:cxn modelId="{18A3FD66-D995-47F7-827A-59CE1069D859}" type="presParOf" srcId="{430D07DB-CBED-48F5-88DC-08717DB97DF6}" destId="{77CD3BB5-5B19-4454-9CD8-BB7E1596303C}" srcOrd="7" destOrd="0" presId="urn:microsoft.com/office/officeart/2005/8/layout/hProcess9"/>
    <dgm:cxn modelId="{92D0FF46-1C09-4834-A6AC-53E804F58A56}" type="presParOf" srcId="{430D07DB-CBED-48F5-88DC-08717DB97DF6}" destId="{5BA49BB2-5DBE-424F-A073-1EFF35810D95}" srcOrd="8" destOrd="0" presId="urn:microsoft.com/office/officeart/2005/8/layout/hProcess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B8A86-3586-436A-B3FA-3FD8215A21F7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B49BE6-9887-4B9B-B3DD-1CB491A1DF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9511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913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877161"/>
            <a:ext cx="8246070" cy="1383822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251505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xmlns="" id="{0FCF48A3-297D-4920-BA73-9F031282FE8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91995"/>
            <a:ext cx="8246070" cy="61082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502815"/>
            <a:ext cx="8246070" cy="3206799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9540" y="433880"/>
            <a:ext cx="5802790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9540" y="1198559"/>
            <a:ext cx="5802790" cy="3511061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C777C50-1820-421B-A14A-53B07EBE9138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xmlns="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891995"/>
            <a:ext cx="8246071" cy="61082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98752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419045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98752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419045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562350"/>
            <a:ext cx="8246070" cy="1383822"/>
          </a:xfrm>
        </p:spPr>
        <p:txBody>
          <a:bodyPr/>
          <a:lstStyle/>
          <a:p>
            <a:r>
              <a:rPr lang="en-US" dirty="0" smtClean="0"/>
              <a:t>MANAJEMEN PROGRAM</a:t>
            </a:r>
            <a:br>
              <a:rPr lang="en-US" dirty="0" smtClean="0"/>
            </a:br>
            <a:r>
              <a:rPr lang="en-US" dirty="0" smtClean="0"/>
              <a:t>IP1L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REFERENSI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2819400" y="1123950"/>
            <a:ext cx="4803775" cy="2457450"/>
          </a:xfrm>
        </p:spPr>
        <p:txBody>
          <a:bodyPr>
            <a:noAutofit/>
          </a:bodyPr>
          <a:lstStyle/>
          <a:p>
            <a:pPr eaLnBrk="1" hangingPunct="1"/>
            <a:r>
              <a:rPr lang="en-US" sz="2400" b="1" dirty="0" err="1" smtClean="0">
                <a:solidFill>
                  <a:schemeClr val="bg1"/>
                </a:solidFill>
              </a:rPr>
              <a:t>Buku-buku</a:t>
            </a:r>
            <a:r>
              <a:rPr lang="en-US" sz="2400" b="1" dirty="0" smtClean="0">
                <a:solidFill>
                  <a:schemeClr val="bg1"/>
                </a:solidFill>
              </a:rPr>
              <a:t> yang </a:t>
            </a:r>
            <a:r>
              <a:rPr lang="en-US" sz="2400" b="1" dirty="0" err="1" smtClean="0">
                <a:solidFill>
                  <a:schemeClr val="bg1"/>
                </a:solidFill>
              </a:rPr>
              <a:t>terkait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dengan</a:t>
            </a:r>
            <a:r>
              <a:rPr lang="en-US" sz="2400" b="1" dirty="0" smtClean="0">
                <a:solidFill>
                  <a:schemeClr val="bg1"/>
                </a:solidFill>
              </a:rPr>
              <a:t>:</a:t>
            </a: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Manajemen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lvl="1" eaLnBrk="1" hangingPunct="1"/>
            <a:r>
              <a:rPr lang="en-US" sz="2400" b="1" dirty="0" smtClean="0">
                <a:solidFill>
                  <a:schemeClr val="bg1"/>
                </a:solidFill>
              </a:rPr>
              <a:t>Governance</a:t>
            </a: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Demokrasi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Pengembangan</a:t>
            </a:r>
            <a:r>
              <a:rPr lang="en-US" sz="2400" b="1" dirty="0" smtClean="0">
                <a:solidFill>
                  <a:schemeClr val="bg1"/>
                </a:solidFill>
              </a:rPr>
              <a:t> program</a:t>
            </a: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Ekonomi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Politik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Dsb</a:t>
            </a:r>
            <a:r>
              <a:rPr lang="en-US" sz="2400" b="1" dirty="0" smtClean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962150"/>
            <a:ext cx="8229600" cy="85725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Cooper Std Black" pitchFamily="18" charset="0"/>
              </a:rPr>
              <a:t>TERIMAKASIH,..</a:t>
            </a:r>
            <a:endParaRPr lang="en-US" dirty="0">
              <a:solidFill>
                <a:schemeClr val="bg1"/>
              </a:solidFill>
              <a:latin typeface="Cooper Std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10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3366" y="1047750"/>
            <a:ext cx="3970634" cy="83606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KOMPETENSI DAN KARIR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49263" y="1503363"/>
          <a:ext cx="8245475" cy="3206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97930" y="895350"/>
            <a:ext cx="8246070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KONTRAK BELAJAR</a:t>
            </a:r>
            <a:endParaRPr lang="en-US" dirty="0"/>
          </a:p>
        </p:txBody>
      </p:sp>
      <p:pic>
        <p:nvPicPr>
          <p:cNvPr id="9" name="Picture 8" descr="ja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657350"/>
            <a:ext cx="762000" cy="762000"/>
          </a:xfrm>
          <a:prstGeom prst="rect">
            <a:avLst/>
          </a:prstGeom>
        </p:spPr>
      </p:pic>
      <p:pic>
        <p:nvPicPr>
          <p:cNvPr id="11" name="Picture 10" descr="ujia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714750"/>
            <a:ext cx="749592" cy="957261"/>
          </a:xfrm>
          <a:prstGeom prst="rect">
            <a:avLst/>
          </a:prstGeom>
        </p:spPr>
      </p:pic>
      <p:pic>
        <p:nvPicPr>
          <p:cNvPr id="13" name="Picture 12" descr="nilai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200" y="1657351"/>
            <a:ext cx="685799" cy="838200"/>
          </a:xfrm>
          <a:prstGeom prst="rect">
            <a:avLst/>
          </a:prstGeom>
        </p:spPr>
      </p:pic>
      <p:pic>
        <p:nvPicPr>
          <p:cNvPr id="14" name="Picture 13" descr="student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8200" y="3638550"/>
            <a:ext cx="762000" cy="762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371600" y="371475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3 SKS:</a:t>
            </a:r>
          </a:p>
          <a:p>
            <a:r>
              <a:rPr lang="en-US" b="1" dirty="0" smtClean="0"/>
              <a:t>1 TEORI</a:t>
            </a:r>
          </a:p>
          <a:p>
            <a:r>
              <a:rPr lang="en-US" b="1" dirty="0" smtClean="0"/>
              <a:t>2 PRAKTIK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562600" y="371475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KOORDINATOR KELAS</a:t>
            </a:r>
          </a:p>
          <a:p>
            <a:endParaRPr lang="en-US" b="1" dirty="0" smtClean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486400" y="1657350"/>
            <a:ext cx="3429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b="1" dirty="0" smtClean="0"/>
              <a:t>PENILAIAN*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1371600" y="1657350"/>
            <a:ext cx="2971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b="1" smtClean="0"/>
              <a:t>RABU</a:t>
            </a:r>
            <a:endParaRPr lang="en-US" b="1" dirty="0" smtClean="0"/>
          </a:p>
          <a:p>
            <a:pPr marL="342900" indent="-342900"/>
            <a:r>
              <a:rPr lang="en-US" b="1" dirty="0" smtClean="0"/>
              <a:t>10.00-12.30</a:t>
            </a:r>
          </a:p>
          <a:p>
            <a:pPr marL="342900" indent="-342900"/>
            <a:r>
              <a:rPr lang="en-US" b="1" dirty="0" smtClean="0"/>
              <a:t>R. A8</a:t>
            </a:r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PENILAIAN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733550"/>
            <a:ext cx="18288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PARTISIPASI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2266950"/>
            <a:ext cx="18288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TUGAS DI KELAS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2800350"/>
            <a:ext cx="18288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UTS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3333750"/>
            <a:ext cx="18288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UAS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362200" y="1733550"/>
            <a:ext cx="43658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KEHADIRAN (MIN 75%), KEAKTIFAN DI KELAS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590800" y="2266950"/>
            <a:ext cx="44424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TUGAS DI KELAS (INDIVIDU ATAU KELOMPOK)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95600" y="2800350"/>
            <a:ext cx="5867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TUGAS INDIVIDU/KELOMPOK, SOAL DI KELAS, PRESENTASI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429000" y="3333750"/>
            <a:ext cx="571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TUGAS INDIVIDU/KELOMPOK, SOAL DI KELAS, PRESENTASI</a:t>
            </a:r>
            <a:endParaRPr lang="en-US" dirty="0"/>
          </a:p>
        </p:txBody>
      </p:sp>
      <p:pic>
        <p:nvPicPr>
          <p:cNvPr id="13" name="Picture 12" descr="hrp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0" y="3867150"/>
            <a:ext cx="838200" cy="943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47750"/>
            <a:ext cx="8246070" cy="99395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MENGAPA MANAJEMEN PROGRAM?TUJUANNYA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2419350"/>
          <a:ext cx="6096000" cy="218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930" y="1200150"/>
            <a:ext cx="8246070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MATERI/POKOK BAHASAN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05000" y="2114550"/>
            <a:ext cx="4343400" cy="369332"/>
          </a:xfrm>
          <a:prstGeom prst="rect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MANAJEMEN MAKRO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33600" y="3562350"/>
            <a:ext cx="4267200" cy="369332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MANAJEMEN MIKRO</a:t>
            </a:r>
            <a:endParaRPr lang="en-US" dirty="0"/>
          </a:p>
        </p:txBody>
      </p:sp>
      <p:pic>
        <p:nvPicPr>
          <p:cNvPr id="1029" name="Picture 5" descr="C:\Users\Heri\AppData\Local\Microsoft\Windows\Temporary Internet Files\Content.IE5\DBJP504O\Chess_Icon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04950"/>
            <a:ext cx="1352550" cy="1352550"/>
          </a:xfrm>
          <a:prstGeom prst="rect">
            <a:avLst/>
          </a:prstGeom>
          <a:noFill/>
        </p:spPr>
      </p:pic>
      <p:pic>
        <p:nvPicPr>
          <p:cNvPr id="17" name="Picture 5" descr="C:\Users\Heri\AppData\Local\Microsoft\Windows\Temporary Internet Files\Content.IE5\DBJP504O\Chess_Icon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876550"/>
            <a:ext cx="1352550" cy="1352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3400" y="2647950"/>
            <a:ext cx="4800600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SUB MATERI PERKULIAHAN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352550"/>
            <a:ext cx="3200400" cy="646331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Program 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2190750"/>
            <a:ext cx="3200400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Program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2952750"/>
            <a:ext cx="3200400" cy="646331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Tata </a:t>
            </a:r>
            <a:r>
              <a:rPr lang="en-US" dirty="0" err="1" smtClean="0"/>
              <a:t>Kelola</a:t>
            </a:r>
            <a:r>
              <a:rPr lang="en-US" dirty="0" smtClean="0"/>
              <a:t> Program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38200" y="3790950"/>
            <a:ext cx="3200400" cy="92333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Muatan-Muatan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program</a:t>
            </a:r>
            <a:endParaRPr lang="en-US" dirty="0"/>
          </a:p>
        </p:txBody>
      </p:sp>
      <p:pic>
        <p:nvPicPr>
          <p:cNvPr id="10" name="Picture 9" descr="dose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600" y="3257550"/>
            <a:ext cx="1300163" cy="13001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67200" y="285750"/>
            <a:ext cx="4343400" cy="369332"/>
          </a:xfrm>
          <a:prstGeom prst="rect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MANAJEMEN MAKRO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0" y="361950"/>
            <a:ext cx="6019800" cy="2667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rgbClr val="FFFF00"/>
                </a:solidFill>
              </a:rPr>
              <a:t>merancang kebijakan strategis jangka panjang maupun jangka menengah</a:t>
            </a:r>
            <a:r>
              <a:rPr lang="id-ID" dirty="0" smtClean="0"/>
              <a:t>. Misalnya Rencana Pembangunan Jangka Panjang Nasional, RPJMN, RPJPD, RPJMD, Strategi Nasional Penanggulangan Kemiskinan (SNPK), RPJMDes, Rencana Strategis LSM, dll.</a:t>
            </a:r>
            <a:endParaRPr lang="en-US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sz="quarter" idx="4294967295"/>
          </p:nvPr>
        </p:nvGraphicFramePr>
        <p:xfrm>
          <a:off x="2590800" y="2571750"/>
          <a:ext cx="5105400" cy="2571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1200150"/>
            <a:ext cx="2819400" cy="369332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MANAJEMEN MIKRO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28600" y="1809750"/>
            <a:ext cx="3962400" cy="27241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 merancang program-program aksi jangka pendek untuk menurunkan agenda kebijakan strategis. </a:t>
            </a:r>
            <a:r>
              <a:rPr lang="en-US" sz="2400" dirty="0" smtClean="0"/>
              <a:t> (</a:t>
            </a:r>
            <a:r>
              <a:rPr lang="en-US" sz="2400" dirty="0" err="1" smtClean="0"/>
              <a:t>RKPDes</a:t>
            </a:r>
            <a:r>
              <a:rPr lang="en-US" sz="2400" dirty="0" smtClean="0"/>
              <a:t>)</a:t>
            </a:r>
            <a:endParaRPr lang="id-ID" sz="2400" dirty="0"/>
          </a:p>
        </p:txBody>
      </p:sp>
      <p:pic>
        <p:nvPicPr>
          <p:cNvPr id="8" name="Picture 2" descr="Problem tre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1352550"/>
            <a:ext cx="4686202" cy="348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2324</TotalTime>
  <Words>210</Words>
  <Application>Microsoft Office PowerPoint</Application>
  <PresentationFormat>On-screen Show (16:9)</PresentationFormat>
  <Paragraphs>58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MANAJEMEN PROGRAM IP1L</vt:lpstr>
      <vt:lpstr>KOMPETENSI DAN KARIR</vt:lpstr>
      <vt:lpstr>KONTRAK BELAJAR</vt:lpstr>
      <vt:lpstr>PENILAIAN</vt:lpstr>
      <vt:lpstr>MENGAPA MANAJEMEN PROGRAM?TUJUANNYA</vt:lpstr>
      <vt:lpstr>MATERI/POKOK BAHASAN</vt:lpstr>
      <vt:lpstr>SUB MATERI PERKULIAHAN</vt:lpstr>
      <vt:lpstr>Slide 8</vt:lpstr>
      <vt:lpstr>Slide 9</vt:lpstr>
      <vt:lpstr>REFERENSI</vt:lpstr>
      <vt:lpstr>TERIMAKASIH,..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Heri</cp:lastModifiedBy>
  <cp:revision>145</cp:revision>
  <dcterms:created xsi:type="dcterms:W3CDTF">2013-08-21T19:17:07Z</dcterms:created>
  <dcterms:modified xsi:type="dcterms:W3CDTF">2020-03-04T03:29:04Z</dcterms:modified>
</cp:coreProperties>
</file>