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3CA-5D83-4227-8F67-AACF6BCCF6DB}" type="datetimeFigureOut">
              <a:rPr lang="id-ID" smtClean="0"/>
              <a:t>24/08/2020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E6C2-B23A-49F7-93CE-287D884E9A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177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3CA-5D83-4227-8F67-AACF6BCCF6DB}" type="datetimeFigureOut">
              <a:rPr lang="id-ID" smtClean="0"/>
              <a:t>24/08/2020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E6C2-B23A-49F7-93CE-287D884E9A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632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3CA-5D83-4227-8F67-AACF6BCCF6DB}" type="datetimeFigureOut">
              <a:rPr lang="id-ID" smtClean="0"/>
              <a:t>24/08/2020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E6C2-B23A-49F7-93CE-287D884E9A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575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3CA-5D83-4227-8F67-AACF6BCCF6DB}" type="datetimeFigureOut">
              <a:rPr lang="id-ID" smtClean="0"/>
              <a:t>24/08/2020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E6C2-B23A-49F7-93CE-287D884E9A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215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3CA-5D83-4227-8F67-AACF6BCCF6DB}" type="datetimeFigureOut">
              <a:rPr lang="id-ID" smtClean="0"/>
              <a:t>24/08/2020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E6C2-B23A-49F7-93CE-287D884E9A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844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3CA-5D83-4227-8F67-AACF6BCCF6DB}" type="datetimeFigureOut">
              <a:rPr lang="id-ID" smtClean="0"/>
              <a:t>24/08/2020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E6C2-B23A-49F7-93CE-287D884E9A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507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3CA-5D83-4227-8F67-AACF6BCCF6DB}" type="datetimeFigureOut">
              <a:rPr lang="id-ID" smtClean="0"/>
              <a:t>24/08/2020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E6C2-B23A-49F7-93CE-287D884E9A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219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3CA-5D83-4227-8F67-AACF6BCCF6DB}" type="datetimeFigureOut">
              <a:rPr lang="id-ID" smtClean="0"/>
              <a:t>24/08/2020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E6C2-B23A-49F7-93CE-287D884E9A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996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3CA-5D83-4227-8F67-AACF6BCCF6DB}" type="datetimeFigureOut">
              <a:rPr lang="id-ID" smtClean="0"/>
              <a:t>24/08/2020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E6C2-B23A-49F7-93CE-287D884E9A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28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3CA-5D83-4227-8F67-AACF6BCCF6DB}" type="datetimeFigureOut">
              <a:rPr lang="id-ID" smtClean="0"/>
              <a:t>24/08/2020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E6C2-B23A-49F7-93CE-287D884E9A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503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3CA-5D83-4227-8F67-AACF6BCCF6DB}" type="datetimeFigureOut">
              <a:rPr lang="id-ID" smtClean="0"/>
              <a:t>24/08/2020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E6C2-B23A-49F7-93CE-287D884E9A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936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A23CA-5D83-4227-8F67-AACF6BCCF6DB}" type="datetimeFigureOut">
              <a:rPr lang="id-ID" smtClean="0"/>
              <a:t>24/08/2020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1E6C2-B23A-49F7-93CE-287D884E9A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488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Materi ke dua</a:t>
            </a:r>
            <a:br>
              <a:rPr lang="id-ID" dirty="0" smtClean="0"/>
            </a:br>
            <a:r>
              <a:rPr lang="id-ID" dirty="0" smtClean="0"/>
              <a:t>Sistem Pemerintahan Desa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674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 descr="SEKRETARIAT DESASEKRETARIAT DESA&#10;Sekretariat Desa dipimpin oleh Sekretaris Desa dan dibantu&#10;oleh unsur staf sekretariat.&#10;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56" y="0"/>
            <a:ext cx="9191556" cy="6900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09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FUNGSIFUNGSI&#10;Sekretaris DesaSekretaris Desa&#10;1. Melaksanakan urusan ketatausahaan seperti tata naskah, adm&#10;surat menyurat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610241" cy="7215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72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Fungsi Kepla Urusan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Kaur  Tata Usha dan Umum</a:t>
            </a:r>
          </a:p>
          <a:p>
            <a:pPr marL="354013" indent="-354013">
              <a:buNone/>
            </a:pPr>
            <a:r>
              <a:rPr lang="id-ID" dirty="0" smtClean="0"/>
              <a:t>	melaksanakan tugas ketatausahaan ,administrasi  desa , tata naskah, kearsipan, ekspedisi , sarana prasaran , perlengkapan  aparat desa , inventarisasi aset dan kekayaan desa , perjalanan dinas dll </a:t>
            </a:r>
          </a:p>
          <a:p>
            <a:r>
              <a:rPr lang="id-ID" dirty="0" smtClean="0"/>
              <a:t>Kaur Perencanaan</a:t>
            </a:r>
          </a:p>
          <a:p>
            <a:pPr marL="354013" indent="-354013">
              <a:buNone/>
            </a:pPr>
            <a:r>
              <a:rPr lang="id-ID" dirty="0"/>
              <a:t>	</a:t>
            </a:r>
            <a:r>
              <a:rPr lang="id-ID" dirty="0" smtClean="0"/>
              <a:t>mengkoordinasikan proses perencanaan seperti mengiventarisasi dan menyiapan data sebagai bahan penyusunan perencaan pemb RPJM, RPK, APBDesa, monef pembangunan dll</a:t>
            </a:r>
          </a:p>
          <a:p>
            <a:r>
              <a:rPr lang="id-ID" dirty="0" smtClean="0"/>
              <a:t>Kaur Keuangan </a:t>
            </a:r>
          </a:p>
          <a:p>
            <a:pPr marL="354013" indent="0">
              <a:buNone/>
            </a:pPr>
            <a:r>
              <a:rPr lang="id-ID" dirty="0" smtClean="0"/>
              <a:t>Melaksanakan urusan keuangan , petatausahaan </a:t>
            </a:r>
            <a:r>
              <a:rPr lang="id-ID" dirty="0"/>
              <a:t>keuangan, </a:t>
            </a:r>
            <a:r>
              <a:rPr lang="id-ID" dirty="0" smtClean="0"/>
              <a:t>penerimaan , belanja dan pembiayaan pendapatan aparat desa dan BPD dll </a:t>
            </a:r>
            <a:br>
              <a:rPr lang="id-ID" dirty="0" smtClean="0"/>
            </a:b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8204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 descr="PELAKSANA TEKNIS&#10;Merupakan unsur pembantu Kepala Desa sebagai&#10;pelaksana tugas operasional&#10;Pelaksana Teknis paling banyak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24" y="0"/>
            <a:ext cx="8810951" cy="6615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036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FUNGSI KEPALA SEKSIFUNGSI KEPALA SEKSI&#10;Kesejahteraan&#10;Melaksanakan pembangunan sarana prasarana perdesaan,&#10;pembangunan bid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43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 descr="FUNGSI KEPALA SEKSIFUNGSI KEPALA SEKSI&#10;Pelayanan&#10;Melaksanakan penyuluhan dan motivasi terhadap pelaksanaan&#10;hak dan kewaji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67312" cy="7258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734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 descr="PELAKSANA KEWILAYAHANPELAKSANA KEWILAYAHAN&#10;Pelaksana Kewilayahan smerupakan unsur pembantu Kepala&#10;Desa sebagai satuan tug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92" y="0"/>
            <a:ext cx="8944215" cy="6715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3601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KEPALA KEWILAYAHAN&#10;Disebut : KEPALA DUSUNDisebut : KEPALA DUSUN&#10;Berkedudukan sebagai unsur satuan tugas kewilayahan yang&#10;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62463" cy="732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090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1. Pembinaan ketentraman dan ketertiban, pelaksanaan upaya perlindungan&#10;masyarakat, mobilitas kependudukan, dan penataan 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161" cy="718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08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s://player.slideplayer.info/69/11913152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4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 descr="KETENTUAN UMUM&#10;Pemerintahan Desa diselenggarakan oleh Pemerintah Desa&#10;Penyelenggaraan Pemerintahan Desa berdasarkan asas :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8425" cy="6748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6679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s://player.slideplayer.info/69/11913152/slides/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577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player.slideplayer.info/69/11913152/slides/slid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2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9938" name="Picture 2" descr="BAGAN STRUKTUR ORGANISASI DAN TATA KERJA&#10;PEMERINTAH DESA&#10;Kategori Desa Swasembada dan Swakarya&#10;Kepala Desa&#10;Sekretaris Des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91556" cy="6900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485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 descr="Perangkat Desa&#10;1. Sekretariat Desa yaitu :&#10;Sekretaris Desa dan Kepala Urusan&#10;2. Pelaksana Kewilayahan yaitu :&#10;Kepala Dusu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5748"/>
            <a:ext cx="9381859" cy="7043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293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 descr="TUGASTUGAS&#10;KEPALA DESAKEPALA DESA&#10;Kepala Desa berkedudukan sebagai Kepala Pemerintah Desa&#10;yang memimpin penyelenggaraan P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817" y="0"/>
            <a:ext cx="8652365" cy="6496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1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FUNGSIFUNGSI&#10;1. Menyelenggarakan Pemerintahan Desa, seperti tata praja Pemerintahan,&#10;penetapan peraturan di desa, pembina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8425" cy="6748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62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player.slideplayer.info/69/11913152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8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6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s://player.slideplayer.info/69/11913152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2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TUGASTUGAS&#10;PERANGKAT DESAPERANGKAT DESA&#10;SEKRETARIAT DESASEKRETARIAT DESA&#10;Sekretaris DesaSekretaris Desa&#10;Sekretaris DesaSe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72"/>
            <a:ext cx="9191556" cy="6900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73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On-screen Show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Materi ke dua Sistem Pemerintahan Desa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Kepla Urusan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ke dua Sistem Pemerintahan Desa</dc:title>
  <dc:creator>Hartono</dc:creator>
  <cp:lastModifiedBy>Hartono</cp:lastModifiedBy>
  <cp:revision>1</cp:revision>
  <dcterms:created xsi:type="dcterms:W3CDTF">2020-08-24T01:07:54Z</dcterms:created>
  <dcterms:modified xsi:type="dcterms:W3CDTF">2020-08-24T01:09:15Z</dcterms:modified>
</cp:coreProperties>
</file>