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13"/>
  </p:notesMasterIdLst>
  <p:handoutMasterIdLst>
    <p:handoutMasterId r:id="rId14"/>
  </p:handoutMasterIdLst>
  <p:sldIdLst>
    <p:sldId id="313" r:id="rId2"/>
    <p:sldId id="315" r:id="rId3"/>
    <p:sldId id="316" r:id="rId4"/>
    <p:sldId id="319" r:id="rId5"/>
    <p:sldId id="320" r:id="rId6"/>
    <p:sldId id="317" r:id="rId7"/>
    <p:sldId id="321" r:id="rId8"/>
    <p:sldId id="322" r:id="rId9"/>
    <p:sldId id="323" r:id="rId10"/>
    <p:sldId id="318" r:id="rId11"/>
    <p:sldId id="306" r:id="rId12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8" autoAdjust="0"/>
    <p:restoredTop sz="94660"/>
  </p:normalViewPr>
  <p:slideViewPr>
    <p:cSldViewPr>
      <p:cViewPr>
        <p:scale>
          <a:sx n="50" d="100"/>
          <a:sy n="50" d="100"/>
        </p:scale>
        <p:origin x="-111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01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38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 smtClean="0"/>
              <a:t>B. HARI SAPTANING </a:t>
            </a:r>
            <a:r>
              <a:rPr lang="en-US" sz="2000" dirty="0" smtClean="0"/>
              <a:t>TYAS</a:t>
            </a:r>
            <a:r>
              <a:rPr lang="id-ID" sz="2000" dirty="0" smtClean="0"/>
              <a:t> </a:t>
            </a:r>
            <a:r>
              <a:rPr lang="en-US" sz="2000" dirty="0"/>
              <a:t>HP: </a:t>
            </a:r>
            <a:r>
              <a:rPr lang="en-US" sz="2000" dirty="0" smtClean="0"/>
              <a:t>085641129259</a:t>
            </a:r>
            <a:endParaRPr lang="id-ID" sz="2000" dirty="0" smtClean="0"/>
          </a:p>
          <a:p>
            <a:pPr>
              <a:defRPr/>
            </a:pPr>
            <a:r>
              <a:rPr lang="id-ID" sz="2000" dirty="0" smtClean="0"/>
              <a:t> dan </a:t>
            </a:r>
          </a:p>
          <a:p>
            <a:pPr>
              <a:defRPr/>
            </a:pPr>
            <a:r>
              <a:rPr lang="id-ID" sz="2000" dirty="0" smtClean="0"/>
              <a:t>CONDRODEWI PUSPITASARI </a:t>
            </a:r>
            <a:r>
              <a:rPr lang="id-ID" sz="2000" dirty="0"/>
              <a:t> </a:t>
            </a:r>
            <a:r>
              <a:rPr lang="id-ID" sz="2000" dirty="0" smtClean="0"/>
              <a:t>HP : 081227887997</a:t>
            </a:r>
            <a:endParaRPr lang="en-US" sz="2000" dirty="0" smtClean="0"/>
          </a:p>
          <a:p>
            <a:pPr>
              <a:defRPr/>
            </a:pPr>
            <a:r>
              <a:rPr lang="en-US" dirty="0" smtClean="0"/>
              <a:t>Email: harisapta@ymail.com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sz="3600" i="1" dirty="0" smtClean="0">
                <a:latin typeface="Bahnschrift SemiBold" pitchFamily="34" charset="0"/>
              </a:rPr>
              <a:t>MATA KULIAH</a:t>
            </a:r>
            <a:br>
              <a:rPr lang="en-US" sz="3600" i="1" dirty="0" smtClean="0">
                <a:latin typeface="Bahnschrift SemiBold" pitchFamily="34" charset="0"/>
              </a:rPr>
            </a:br>
            <a:r>
              <a:rPr lang="en-US" sz="6600" dirty="0" smtClean="0"/>
              <a:t>PRAKTIKUM</a:t>
            </a:r>
            <a:endParaRPr lang="en-US" sz="66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Presensi</a:t>
            </a:r>
            <a:r>
              <a:rPr lang="en-US" dirty="0" smtClean="0"/>
              <a:t>			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/>
              <a:t>Observasi</a:t>
            </a:r>
            <a:r>
              <a:rPr lang="en-US" dirty="0"/>
              <a:t> Proposal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smtClean="0"/>
              <a:t>	= 20%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Keaktivan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				= 15%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				= 20%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				= 15%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		= 20%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smtClean="0"/>
              <a:t> (KESEKAPATAN)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Presensi</a:t>
            </a:r>
            <a:r>
              <a:rPr lang="en-US" sz="2400" dirty="0" smtClean="0"/>
              <a:t>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Tolerasi</a:t>
            </a:r>
            <a:r>
              <a:rPr lang="en-US" sz="2400" dirty="0" smtClean="0"/>
              <a:t> </a:t>
            </a:r>
            <a:r>
              <a:rPr lang="en-US" sz="2400" dirty="0" err="1" smtClean="0"/>
              <a:t>keterlambatan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diperkenankan</a:t>
            </a:r>
            <a:r>
              <a:rPr lang="en-US" sz="2400" dirty="0" smtClean="0"/>
              <a:t> </a:t>
            </a:r>
            <a:r>
              <a:rPr lang="en-US" sz="2400" dirty="0" err="1" smtClean="0"/>
              <a:t>ikut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kesempatan</a:t>
            </a:r>
            <a:r>
              <a:rPr lang="en-US" sz="2400" dirty="0" smtClean="0"/>
              <a:t> 1 kali </a:t>
            </a:r>
            <a:r>
              <a:rPr lang="en-US" sz="2400" dirty="0" err="1" smtClean="0"/>
              <a:t>dalam</a:t>
            </a:r>
            <a:r>
              <a:rPr lang="en-US" sz="2400" dirty="0" smtClean="0"/>
              <a:t> 1 semester </a:t>
            </a:r>
            <a:r>
              <a:rPr lang="en-US" sz="2400" dirty="0" err="1" smtClean="0"/>
              <a:t>unt</a:t>
            </a:r>
            <a:r>
              <a:rPr lang="en-US" sz="2400" dirty="0" smtClean="0"/>
              <a:t> </a:t>
            </a:r>
            <a:r>
              <a:rPr lang="en-US" sz="2400" dirty="0" err="1" smtClean="0"/>
              <a:t>mengikuti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Toleransi</a:t>
            </a:r>
            <a:r>
              <a:rPr lang="en-US" sz="2400" dirty="0" smtClean="0"/>
              <a:t> </a:t>
            </a:r>
            <a:r>
              <a:rPr lang="en-US" sz="2400" dirty="0" err="1" smtClean="0"/>
              <a:t>batas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pengumpulan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1 </a:t>
            </a:r>
            <a:r>
              <a:rPr lang="en-US" sz="2400" dirty="0" err="1" smtClean="0"/>
              <a:t>minggu</a:t>
            </a:r>
            <a:r>
              <a:rPr lang="en-US" sz="2400" dirty="0" smtClean="0"/>
              <a:t>,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Ijin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masuk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, </a:t>
            </a:r>
            <a:r>
              <a:rPr lang="en-US" sz="2400" dirty="0" err="1" smtClean="0"/>
              <a:t>maksimal</a:t>
            </a:r>
            <a:r>
              <a:rPr lang="en-US" sz="2400" dirty="0" smtClean="0"/>
              <a:t>  </a:t>
            </a:r>
            <a:r>
              <a:rPr lang="en-US" sz="2400" dirty="0" err="1" smtClean="0"/>
              <a:t>diberitahukan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HP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diperlukan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panggilan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Pakaian</a:t>
            </a:r>
            <a:r>
              <a:rPr lang="en-US" sz="2800" dirty="0" smtClean="0"/>
              <a:t> </a:t>
            </a:r>
            <a:r>
              <a:rPr lang="en-US" sz="2800" dirty="0" err="1" smtClean="0"/>
              <a:t>rapi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memakai</a:t>
            </a:r>
            <a:r>
              <a:rPr lang="en-US" sz="2800" dirty="0" smtClean="0"/>
              <a:t> T shirt </a:t>
            </a:r>
            <a:r>
              <a:rPr lang="en-US" sz="2800" dirty="0" err="1" smtClean="0"/>
              <a:t>dan</a:t>
            </a:r>
            <a:r>
              <a:rPr lang="en-US" sz="2800" dirty="0" smtClean="0"/>
              <a:t> sandal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endParaRPr lang="en-US" sz="2800" dirty="0" smtClean="0"/>
          </a:p>
          <a:p>
            <a:pPr>
              <a:defRPr/>
            </a:pPr>
            <a:r>
              <a:rPr lang="en-US" sz="2800" dirty="0" err="1" smtClean="0"/>
              <a:t>Presentasi</a:t>
            </a:r>
            <a:r>
              <a:rPr lang="en-US" sz="2800" dirty="0" smtClean="0"/>
              <a:t> proposal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,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dianggap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seijin</a:t>
            </a:r>
            <a:r>
              <a:rPr lang="en-US" sz="2800" dirty="0" smtClean="0"/>
              <a:t> </a:t>
            </a:r>
            <a:r>
              <a:rPr lang="en-US" sz="2800" dirty="0" err="1" smtClean="0"/>
              <a:t>dosen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 </a:t>
            </a:r>
            <a:r>
              <a:rPr lang="en-US" sz="2800" dirty="0" err="1" smtClean="0"/>
              <a:t>sakit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surat</a:t>
            </a:r>
            <a:r>
              <a:rPr lang="en-US" sz="2800" dirty="0" smtClean="0"/>
              <a:t> </a:t>
            </a:r>
            <a:r>
              <a:rPr lang="en-US" sz="2800" dirty="0" err="1" smtClean="0"/>
              <a:t>dokter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keluar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buang</a:t>
            </a:r>
            <a:r>
              <a:rPr lang="en-US" sz="2800" dirty="0" smtClean="0"/>
              <a:t> </a:t>
            </a:r>
            <a:r>
              <a:rPr lang="en-US" sz="2800" dirty="0" err="1" smtClean="0"/>
              <a:t>hajat</a:t>
            </a:r>
            <a:r>
              <a:rPr lang="en-US" sz="2800" dirty="0" smtClean="0"/>
              <a:t>,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 </a:t>
            </a:r>
            <a:r>
              <a:rPr lang="en-US" sz="2800" dirty="0" err="1" smtClean="0"/>
              <a:t>maksimal</a:t>
            </a:r>
            <a:r>
              <a:rPr lang="en-US" sz="2800" dirty="0" smtClean="0"/>
              <a:t> 10 </a:t>
            </a:r>
            <a:r>
              <a:rPr lang="en-US" sz="2800" dirty="0" err="1" smtClean="0"/>
              <a:t>menit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/</a:t>
            </a:r>
            <a:r>
              <a:rPr lang="en-US" dirty="0" err="1" smtClean="0"/>
              <a:t>koordinator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/</a:t>
            </a:r>
            <a:r>
              <a:rPr lang="en-US" dirty="0" err="1" smtClean="0"/>
              <a:t>presurvey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endParaRPr lang="en-US" dirty="0" smtClean="0"/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/ </a:t>
            </a:r>
            <a:r>
              <a:rPr lang="en-US" dirty="0" err="1" smtClean="0"/>
              <a:t>judul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262215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Penyusunan</a:t>
            </a:r>
            <a:r>
              <a:rPr lang="en-US" dirty="0" smtClean="0"/>
              <a:t>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Memahami</a:t>
            </a:r>
            <a:r>
              <a:rPr lang="en-US" dirty="0" smtClean="0"/>
              <a:t> format proposal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endParaRPr lang="en-US" dirty="0" smtClean="0"/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proposal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/>
              <a:t>Proposal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plagiat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65315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Presentasi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proposal</a:t>
            </a:r>
          </a:p>
          <a:p>
            <a:pPr>
              <a:defRPr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, </a:t>
            </a:r>
            <a:r>
              <a:rPr lang="en-US" dirty="0" err="1" smtClean="0"/>
              <a:t>menggunakan</a:t>
            </a:r>
            <a:r>
              <a:rPr lang="en-US" dirty="0" smtClean="0"/>
              <a:t> power point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proposal </a:t>
            </a:r>
            <a:r>
              <a:rPr lang="en-US" dirty="0" err="1" smtClean="0"/>
              <a:t>lengkap</a:t>
            </a:r>
            <a:r>
              <a:rPr lang="en-US" dirty="0" smtClean="0"/>
              <a:t> (word)</a:t>
            </a:r>
          </a:p>
          <a:p>
            <a:pPr>
              <a:defRPr/>
            </a:pP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/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09886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Kumpulkan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endParaRPr lang="en-US" dirty="0" smtClean="0"/>
          </a:p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1.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dikerjakan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2.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		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3.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			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Laporan</a:t>
            </a:r>
            <a:r>
              <a:rPr lang="en-US" dirty="0" smtClean="0"/>
              <a:t> 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data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315797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Proposal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err="1" smtClean="0"/>
              <a:t>Presentasi</a:t>
            </a:r>
            <a:r>
              <a:rPr lang="en-US" dirty="0" smtClean="0"/>
              <a:t> proposal</a:t>
            </a:r>
          </a:p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50708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16572</TotalTime>
  <Words>290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Slit</vt:lpstr>
      <vt:lpstr>MATA KULIAH PRAKTIKUM</vt:lpstr>
      <vt:lpstr>Kontrak belajar (KESEKAPATAN)</vt:lpstr>
      <vt:lpstr>Lanjutan..</vt:lpstr>
      <vt:lpstr>OBSERVASI</vt:lpstr>
      <vt:lpstr>Penyusunan proposal</vt:lpstr>
      <vt:lpstr>Presentasi proposal penelitian</vt:lpstr>
      <vt:lpstr>Pengambilan data</vt:lpstr>
      <vt:lpstr>Tugas individu</vt:lpstr>
      <vt:lpstr>Tugas Kelompok</vt:lpstr>
      <vt:lpstr>Komponen penilaian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My PC</cp:lastModifiedBy>
  <cp:revision>152</cp:revision>
  <dcterms:created xsi:type="dcterms:W3CDTF">2008-06-22T15:35:50Z</dcterms:created>
  <dcterms:modified xsi:type="dcterms:W3CDTF">2019-09-24T07:17:04Z</dcterms:modified>
</cp:coreProperties>
</file>