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267" r:id="rId2"/>
    <p:sldId id="268" r:id="rId3"/>
    <p:sldId id="257" r:id="rId4"/>
    <p:sldId id="265" r:id="rId5"/>
    <p:sldId id="266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876" autoAdjust="0"/>
    <p:restoredTop sz="86420" autoAdjust="0"/>
  </p:normalViewPr>
  <p:slideViewPr>
    <p:cSldViewPr>
      <p:cViewPr varScale="1">
        <p:scale>
          <a:sx n="47" d="100"/>
          <a:sy n="47" d="100"/>
        </p:scale>
        <p:origin x="-11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74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910E2-23B1-4C1B-B1FB-580584B72799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6FE16-7A01-4411-8C19-59F277ECB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6FE16-7A01-4411-8C19-59F277ECB48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96F4-5B42-48EB-8512-19E45E54D2AC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CA5B-02EB-4ECE-9718-143D9B925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96F4-5B42-48EB-8512-19E45E54D2AC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CA5B-02EB-4ECE-9718-143D9B925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96F4-5B42-48EB-8512-19E45E54D2AC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CA5B-02EB-4ECE-9718-143D9B925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96F4-5B42-48EB-8512-19E45E54D2AC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CA5B-02EB-4ECE-9718-143D9B925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96F4-5B42-48EB-8512-19E45E54D2AC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CA5B-02EB-4ECE-9718-143D9B925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96F4-5B42-48EB-8512-19E45E54D2AC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CA5B-02EB-4ECE-9718-143D9B925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96F4-5B42-48EB-8512-19E45E54D2AC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CA5B-02EB-4ECE-9718-143D9B925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96F4-5B42-48EB-8512-19E45E54D2AC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CA5B-02EB-4ECE-9718-143D9B925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96F4-5B42-48EB-8512-19E45E54D2AC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CA5B-02EB-4ECE-9718-143D9B925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96F4-5B42-48EB-8512-19E45E54D2AC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CA5B-02EB-4ECE-9718-143D9B925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96F4-5B42-48EB-8512-19E45E54D2AC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B75CA5B-02EB-4ECE-9718-143D9B9257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7696F4-5B42-48EB-8512-19E45E54D2AC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75CA5B-02EB-4ECE-9718-143D9B92576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Mengapa Kajian Media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media?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yang </a:t>
            </a:r>
            <a:r>
              <a:rPr lang="en-US" dirty="0" err="1" smtClean="0"/>
              <a:t>seriuskah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? </a:t>
            </a:r>
            <a:r>
              <a:rPr lang="en-US" dirty="0" err="1" smtClean="0"/>
              <a:t>Menurut</a:t>
            </a:r>
            <a:r>
              <a:rPr lang="en-US" dirty="0" smtClean="0"/>
              <a:t> Graeme Burton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bukunya</a:t>
            </a:r>
            <a:r>
              <a:rPr lang="en-US" dirty="0" smtClean="0"/>
              <a:t> Yang </a:t>
            </a:r>
            <a:r>
              <a:rPr lang="en-US" dirty="0" err="1" smtClean="0"/>
              <a:t>Tersembunyi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Media, paling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kenapa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media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.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melakukannya</a:t>
            </a:r>
            <a:r>
              <a:rPr lang="en-US" dirty="0" smtClean="0"/>
              <a:t>,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punya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?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1. Minat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punya</a:t>
            </a:r>
            <a:r>
              <a:rPr lang="en-US" dirty="0" smtClean="0"/>
              <a:t> </a:t>
            </a:r>
            <a:r>
              <a:rPr lang="en-US" dirty="0" err="1" smtClean="0"/>
              <a:t>minat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media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media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yang </a:t>
            </a:r>
            <a:r>
              <a:rPr lang="en-US" dirty="0" err="1" smtClean="0"/>
              <a:t>cetak</a:t>
            </a:r>
            <a:r>
              <a:rPr lang="en-US" dirty="0" smtClean="0"/>
              <a:t>, </a:t>
            </a:r>
            <a:r>
              <a:rPr lang="en-US" dirty="0" err="1" smtClean="0"/>
              <a:t>elektronik</a:t>
            </a:r>
            <a:r>
              <a:rPr lang="en-US" dirty="0" smtClean="0"/>
              <a:t>, online, </a:t>
            </a:r>
            <a:r>
              <a:rPr lang="en-US" dirty="0" err="1" smtClean="0"/>
              <a:t>bahkan</a:t>
            </a:r>
            <a:r>
              <a:rPr lang="en-US" dirty="0" smtClean="0"/>
              <a:t> media-media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ambient media. </a:t>
            </a:r>
            <a:r>
              <a:rPr lang="en-US" dirty="0" err="1" smtClean="0"/>
              <a:t>Minat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mendengar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paling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media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minatnya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media, </a:t>
            </a:r>
            <a:r>
              <a:rPr lang="en-US" dirty="0" err="1" smtClean="0"/>
              <a:t>meski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‘</a:t>
            </a:r>
            <a:r>
              <a:rPr lang="en-US" dirty="0" err="1" smtClean="0"/>
              <a:t>sadar</a:t>
            </a:r>
            <a:r>
              <a:rPr lang="en-US" dirty="0" smtClean="0"/>
              <a:t>.’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838199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/>
            </a:r>
            <a:br>
              <a:rPr lang="id-ID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4400" dirty="0" smtClean="0"/>
              <a:t>2. </a:t>
            </a:r>
            <a:r>
              <a:rPr lang="en-US" sz="4400" dirty="0" err="1" smtClean="0"/>
              <a:t>Kekuatan</a:t>
            </a:r>
            <a:r>
              <a:rPr lang="en-US" sz="4400" dirty="0" smtClean="0"/>
              <a:t> </a:t>
            </a:r>
            <a:r>
              <a:rPr lang="en-US" sz="4400" dirty="0" err="1" smtClean="0"/>
              <a:t>dan</a:t>
            </a:r>
            <a:r>
              <a:rPr lang="en-US" sz="4400" dirty="0" smtClean="0"/>
              <a:t> </a:t>
            </a:r>
            <a:r>
              <a:rPr lang="en-US" sz="4400" dirty="0" err="1" smtClean="0"/>
              <a:t>Pengaruh</a:t>
            </a:r>
            <a:r>
              <a:rPr lang="en-US" sz="4400" dirty="0" smtClean="0"/>
              <a:t> Media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447800"/>
            <a:ext cx="8001000" cy="495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percaya</a:t>
            </a:r>
            <a:r>
              <a:rPr lang="en-US" dirty="0"/>
              <a:t>, </a:t>
            </a:r>
            <a:r>
              <a:rPr lang="en-US" dirty="0" err="1"/>
              <a:t>bahwa</a:t>
            </a:r>
            <a:r>
              <a:rPr lang="en-US" dirty="0"/>
              <a:t> media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yang </a:t>
            </a:r>
            <a:r>
              <a:rPr lang="en-US" dirty="0" err="1"/>
              <a:t>dahsyat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gamblang</a:t>
            </a:r>
            <a:r>
              <a:rPr lang="en-US" dirty="0"/>
              <a:t>,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media.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utamanya</a:t>
            </a:r>
            <a:r>
              <a:rPr lang="en-US" dirty="0"/>
              <a:t>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pikirkan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ketahui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pelbagai</a:t>
            </a:r>
            <a:r>
              <a:rPr lang="en-US" dirty="0"/>
              <a:t> </a:t>
            </a:r>
            <a:r>
              <a:rPr lang="en-US" dirty="0" err="1"/>
              <a:t>ide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opini</a:t>
            </a:r>
            <a:r>
              <a:rPr lang="en-US" dirty="0"/>
              <a:t>. Media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.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tampak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,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perhatikan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ragam</a:t>
            </a:r>
            <a:r>
              <a:rPr lang="en-US" dirty="0"/>
              <a:t> media </a:t>
            </a:r>
            <a:r>
              <a:rPr lang="en-US" dirty="0" err="1"/>
              <a:t>dimanfaatkan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kampanye</a:t>
            </a:r>
            <a:r>
              <a:rPr lang="en-US" dirty="0"/>
              <a:t>. </a:t>
            </a:r>
            <a:r>
              <a:rPr lang="en-US" dirty="0" err="1"/>
              <a:t>Penasaran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media.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3. Kekuatan Ekonomi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Industri</a:t>
            </a:r>
            <a:r>
              <a:rPr lang="en-US" dirty="0" smtClean="0"/>
              <a:t> media </a:t>
            </a:r>
            <a:r>
              <a:rPr lang="en-US" dirty="0" err="1" smtClean="0"/>
              <a:t>mempekerjakan</a:t>
            </a:r>
            <a:r>
              <a:rPr lang="en-US" dirty="0" smtClean="0"/>
              <a:t> </a:t>
            </a:r>
            <a:r>
              <a:rPr lang="en-US" dirty="0" err="1" smtClean="0"/>
              <a:t>ribuan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yang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mahal</a:t>
            </a:r>
            <a:r>
              <a:rPr lang="en-US" dirty="0" smtClean="0"/>
              <a:t>,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mempekerjakan</a:t>
            </a:r>
            <a:r>
              <a:rPr lang="en-US" dirty="0" smtClean="0"/>
              <a:t> </a:t>
            </a:r>
            <a:r>
              <a:rPr lang="en-US" dirty="0" err="1" smtClean="0"/>
              <a:t>ribuan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murah</a:t>
            </a:r>
            <a:r>
              <a:rPr lang="en-US" dirty="0" smtClean="0"/>
              <a:t>. </a:t>
            </a:r>
            <a:r>
              <a:rPr lang="en-US" dirty="0" err="1" smtClean="0"/>
              <a:t>Keahlian</a:t>
            </a:r>
            <a:r>
              <a:rPr lang="en-US" dirty="0" smtClean="0"/>
              <a:t> </a:t>
            </a:r>
            <a:r>
              <a:rPr lang="en-US" dirty="0" err="1" smtClean="0"/>
              <a:t>orang-orang</a:t>
            </a:r>
            <a:r>
              <a:rPr lang="en-US" dirty="0" smtClean="0"/>
              <a:t> media </a:t>
            </a:r>
            <a:r>
              <a:rPr lang="en-US" dirty="0" err="1" smtClean="0"/>
              <a:t>dihargai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mahal</a:t>
            </a:r>
            <a:r>
              <a:rPr lang="en-US" dirty="0" smtClean="0"/>
              <a:t> </a:t>
            </a:r>
            <a:r>
              <a:rPr lang="en-US" dirty="0" err="1" smtClean="0"/>
              <a:t>belakangan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media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perputaran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yang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. </a:t>
            </a:r>
            <a:r>
              <a:rPr lang="en-US" dirty="0" err="1" smtClean="0"/>
              <a:t>Sebut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pemasangan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media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koran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 </a:t>
            </a:r>
            <a:r>
              <a:rPr lang="en-US" dirty="0" smtClean="0"/>
              <a:t>d</a:t>
            </a:r>
            <a:r>
              <a:rPr lang="id-ID" dirty="0" smtClean="0"/>
              <a:t>i</a:t>
            </a:r>
            <a:r>
              <a:rPr lang="en-US" dirty="0" smtClean="0"/>
              <a:t> </a:t>
            </a:r>
            <a:r>
              <a:rPr lang="en-US" u="sng" dirty="0" err="1" smtClean="0"/>
              <a:t>televisi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media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diinginkan</a:t>
            </a:r>
            <a:r>
              <a:rPr lang="en-US" dirty="0" smtClean="0"/>
              <a:t>. </a:t>
            </a:r>
            <a:r>
              <a:rPr lang="en-US" dirty="0" err="1" smtClean="0"/>
              <a:t>Kajian</a:t>
            </a:r>
            <a:r>
              <a:rPr lang="en-US" dirty="0" smtClean="0"/>
              <a:t> media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menyoroti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media.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id-ID" dirty="0" smtClean="0"/>
              <a:t>4. Skala Operasi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r>
              <a:rPr lang="en-US" dirty="0" smtClean="0"/>
              <a:t>Media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terkenal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jangkauan</a:t>
            </a:r>
            <a:r>
              <a:rPr lang="en-US" dirty="0" smtClean="0"/>
              <a:t> yang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.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menjangkau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 </a:t>
            </a:r>
            <a:r>
              <a:rPr lang="en-US" dirty="0" err="1" smtClean="0"/>
              <a:t>Apalagi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era internet. Film-film Hollywood,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ditonton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penjuru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yang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.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media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massal</a:t>
            </a:r>
            <a:r>
              <a:rPr lang="en-US" dirty="0" smtClean="0"/>
              <a:t>, </a:t>
            </a:r>
            <a:r>
              <a:rPr lang="en-US" dirty="0" err="1" smtClean="0"/>
              <a:t>menjadikannya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yang </a:t>
            </a:r>
            <a:r>
              <a:rPr lang="en-US" dirty="0" err="1" smtClean="0"/>
              <a:t>menarik</a:t>
            </a:r>
            <a:r>
              <a:rPr lang="en-US" dirty="0" smtClean="0"/>
              <a:t>.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2000"/>
            <a:ext cx="7772400" cy="12191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5. </a:t>
            </a:r>
            <a:r>
              <a:rPr lang="en-US" dirty="0" err="1" smtClean="0"/>
              <a:t>Akses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Khalayak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524000"/>
            <a:ext cx="8001000" cy="4800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menggunakan</a:t>
            </a:r>
            <a:r>
              <a:rPr lang="en-US" dirty="0"/>
              <a:t> media,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berkomunikasi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,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Media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“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memilah</a:t>
            </a:r>
            <a:r>
              <a:rPr lang="en-US" dirty="0"/>
              <a:t>” </a:t>
            </a:r>
            <a:r>
              <a:rPr lang="en-US" dirty="0" err="1"/>
              <a:t>khalayaknya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kharakteristik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yang </a:t>
            </a:r>
            <a:r>
              <a:rPr lang="en-US" dirty="0" err="1"/>
              <a:t>tersegmentasi</a:t>
            </a:r>
            <a:r>
              <a:rPr lang="en-US" dirty="0"/>
              <a:t>,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media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menjangkau</a:t>
            </a:r>
            <a:r>
              <a:rPr lang="en-US" dirty="0"/>
              <a:t> </a:t>
            </a:r>
            <a:r>
              <a:rPr lang="en-US" dirty="0" err="1"/>
              <a:t>khalayak</a:t>
            </a:r>
            <a:r>
              <a:rPr lang="en-US" dirty="0"/>
              <a:t> yang </a:t>
            </a:r>
            <a:r>
              <a:rPr lang="en-US" dirty="0" err="1"/>
              <a:t>khusus</a:t>
            </a:r>
            <a:r>
              <a:rPr lang="en-US" dirty="0"/>
              <a:t>. </a:t>
            </a:r>
            <a:r>
              <a:rPr lang="en-US" dirty="0" err="1"/>
              <a:t>Penetrasi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tentu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diinginkan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pihak-pihak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darinya</a:t>
            </a:r>
            <a:r>
              <a:rPr lang="en-US" dirty="0"/>
              <a:t>. </a:t>
            </a:r>
            <a:r>
              <a:rPr lang="en-US" dirty="0" err="1"/>
              <a:t>Kajian</a:t>
            </a:r>
            <a:r>
              <a:rPr lang="en-US" dirty="0"/>
              <a:t> media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manjur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membongkar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komunikasinya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1"/>
            <a:ext cx="7772400" cy="11429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6.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Hiburan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524000"/>
            <a:ext cx="77724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Media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dititipkan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khalayak</a:t>
            </a:r>
            <a:r>
              <a:rPr lang="en-US" dirty="0"/>
              <a:t>.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bervariasi</a:t>
            </a:r>
            <a:r>
              <a:rPr lang="en-US" dirty="0"/>
              <a:t>,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sekedar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terkini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cuma</a:t>
            </a:r>
            <a:r>
              <a:rPr lang="en-US" dirty="0"/>
              <a:t> </a:t>
            </a:r>
            <a:r>
              <a:rPr lang="en-US" dirty="0" err="1"/>
              <a:t>sekedar</a:t>
            </a:r>
            <a:r>
              <a:rPr lang="en-US" dirty="0"/>
              <a:t> </a:t>
            </a:r>
            <a:r>
              <a:rPr lang="en-US" dirty="0" err="1"/>
              <a:t>hiburan</a:t>
            </a:r>
            <a:r>
              <a:rPr lang="en-US" dirty="0"/>
              <a:t>.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tarik</a:t>
            </a:r>
            <a:r>
              <a:rPr lang="en-US" dirty="0"/>
              <a:t> </a:t>
            </a:r>
            <a:r>
              <a:rPr lang="en-US" dirty="0" err="1"/>
              <a:t>hiburan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media,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kalah</a:t>
            </a:r>
            <a:r>
              <a:rPr lang="en-US" dirty="0"/>
              <a:t> </a:t>
            </a:r>
            <a:r>
              <a:rPr lang="en-US" dirty="0" err="1"/>
              <a:t>dahsyat</a:t>
            </a:r>
            <a:r>
              <a:rPr lang="en-US" dirty="0"/>
              <a:t>. </a:t>
            </a:r>
            <a:r>
              <a:rPr lang="en-US" dirty="0" err="1"/>
              <a:t>Sinetron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habisnya</a:t>
            </a:r>
            <a:r>
              <a:rPr lang="en-US" dirty="0"/>
              <a:t>,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hiburan</a:t>
            </a:r>
            <a:r>
              <a:rPr lang="en-US" dirty="0"/>
              <a:t> yang </a:t>
            </a:r>
            <a:r>
              <a:rPr lang="en-US" dirty="0" err="1"/>
              <a:t>murah</a:t>
            </a:r>
            <a:r>
              <a:rPr lang="en-US" dirty="0"/>
              <a:t> </a:t>
            </a:r>
            <a:r>
              <a:rPr lang="en-US" dirty="0" err="1"/>
              <a:t>meriah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kalangan</a:t>
            </a:r>
            <a:r>
              <a:rPr lang="en-US" dirty="0"/>
              <a:t>. </a:t>
            </a:r>
            <a:r>
              <a:rPr lang="en-US" dirty="0" err="1"/>
              <a:t>Kajian</a:t>
            </a:r>
            <a:r>
              <a:rPr lang="en-US" dirty="0"/>
              <a:t> media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mengamati</a:t>
            </a:r>
            <a:r>
              <a:rPr lang="en-US" dirty="0"/>
              <a:t>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media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hiburan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dampaknya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799"/>
            <a:ext cx="7772400" cy="1295401"/>
          </a:xfrm>
        </p:spPr>
        <p:txBody>
          <a:bodyPr/>
          <a:lstStyle/>
          <a:p>
            <a:r>
              <a:rPr lang="en-US" dirty="0" smtClean="0"/>
              <a:t>7. </a:t>
            </a:r>
            <a:r>
              <a:rPr lang="en-US" dirty="0" err="1" smtClean="0"/>
              <a:t>Repetisi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600200"/>
            <a:ext cx="7620000" cy="4876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Meyakinkan</a:t>
            </a:r>
            <a:r>
              <a:rPr lang="en-US" dirty="0" smtClean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berulang-ulang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media. </a:t>
            </a:r>
            <a:r>
              <a:rPr lang="en-US" dirty="0" err="1"/>
              <a:t>Tengok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, </a:t>
            </a:r>
            <a:r>
              <a:rPr lang="en-US" dirty="0" err="1"/>
              <a:t>berapa</a:t>
            </a:r>
            <a:r>
              <a:rPr lang="en-US" dirty="0"/>
              <a:t> kali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iklah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televisi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?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yang </a:t>
            </a:r>
            <a:r>
              <a:rPr lang="en-US" dirty="0" err="1"/>
              <a:t>menjadwalkan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tayang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. </a:t>
            </a:r>
            <a:r>
              <a:rPr lang="en-US" dirty="0" err="1"/>
              <a:t>Pengulangan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yang semi </a:t>
            </a:r>
            <a:r>
              <a:rPr lang="en-US" dirty="0" err="1"/>
              <a:t>permanen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ingatan</a:t>
            </a:r>
            <a:r>
              <a:rPr lang="en-US" dirty="0"/>
              <a:t> </a:t>
            </a:r>
            <a:r>
              <a:rPr lang="en-US" dirty="0" err="1"/>
              <a:t>khalayak</a:t>
            </a:r>
            <a:r>
              <a:rPr lang="en-US" dirty="0"/>
              <a:t>.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repetisi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media yang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habisnya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8.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295400"/>
            <a:ext cx="7467600" cy="5105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yang paling </a:t>
            </a:r>
            <a:r>
              <a:rPr lang="en-US" dirty="0" err="1"/>
              <a:t>penting</a:t>
            </a:r>
            <a:r>
              <a:rPr lang="en-US" dirty="0"/>
              <a:t>, </a:t>
            </a:r>
            <a:r>
              <a:rPr lang="en-US" dirty="0" err="1"/>
              <a:t>apalagi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kaitkan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Melek</a:t>
            </a:r>
            <a:r>
              <a:rPr lang="en-US" dirty="0"/>
              <a:t> Media.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“</a:t>
            </a:r>
            <a:r>
              <a:rPr lang="en-US" dirty="0" err="1"/>
              <a:t>membaca</a:t>
            </a:r>
            <a:r>
              <a:rPr lang="en-US" dirty="0"/>
              <a:t>” </a:t>
            </a:r>
            <a:r>
              <a:rPr lang="en-US" dirty="0" err="1"/>
              <a:t>pesan</a:t>
            </a:r>
            <a:r>
              <a:rPr lang="en-US" dirty="0"/>
              <a:t> media, </a:t>
            </a:r>
            <a:r>
              <a:rPr lang="en-US" dirty="0" err="1"/>
              <a:t>baik</a:t>
            </a:r>
            <a:r>
              <a:rPr lang="en-US" dirty="0"/>
              <a:t> yang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visual, </a:t>
            </a:r>
            <a:r>
              <a:rPr lang="en-US" dirty="0" err="1"/>
              <a:t>dan</a:t>
            </a:r>
            <a:r>
              <a:rPr lang="en-US" dirty="0"/>
              <a:t> audio visual,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mendayagunakan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media.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sampah</a:t>
            </a:r>
            <a:r>
              <a:rPr lang="en-US" dirty="0"/>
              <a:t> yang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media,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terkadang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membedakannya</a:t>
            </a:r>
            <a:r>
              <a:rPr lang="en-US" dirty="0"/>
              <a:t>. </a:t>
            </a:r>
            <a:r>
              <a:rPr lang="en-US" dirty="0" err="1"/>
              <a:t>Kajian</a:t>
            </a:r>
            <a:r>
              <a:rPr lang="en-US" dirty="0"/>
              <a:t> media </a:t>
            </a:r>
            <a:r>
              <a:rPr lang="en-US" dirty="0" err="1"/>
              <a:t>serius</a:t>
            </a:r>
            <a:r>
              <a:rPr lang="en-US" dirty="0"/>
              <a:t> </a:t>
            </a:r>
            <a:r>
              <a:rPr lang="en-US" dirty="0" err="1"/>
              <a:t>menggali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dikemas</a:t>
            </a:r>
            <a:r>
              <a:rPr lang="en-US" dirty="0"/>
              <a:t>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rupa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inti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tersamar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kemasannya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</TotalTime>
  <Words>705</Words>
  <Application>Microsoft Office PowerPoint</Application>
  <PresentationFormat>On-screen Show (4:3)</PresentationFormat>
  <Paragraphs>19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Mengapa Kajian Media</vt:lpstr>
      <vt:lpstr>1. Minat</vt:lpstr>
      <vt:lpstr>   2. Kekuatan dan Pengaruh Media</vt:lpstr>
      <vt:lpstr>3. Kekuatan Ekonomi</vt:lpstr>
      <vt:lpstr>4. Skala Operasi</vt:lpstr>
      <vt:lpstr>5. Akses Menuju Khalayak </vt:lpstr>
      <vt:lpstr>6. Informasi dan Hiburan </vt:lpstr>
      <vt:lpstr>7. Repetisi Pesan</vt:lpstr>
      <vt:lpstr>8. Makna dan Pesan </vt:lpstr>
    </vt:vector>
  </TitlesOfParts>
  <Company>WORKGROUP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Minat </dc:title>
  <dc:creator>IK</dc:creator>
  <cp:lastModifiedBy>asus</cp:lastModifiedBy>
  <cp:revision>7</cp:revision>
  <dcterms:created xsi:type="dcterms:W3CDTF">2011-09-09T01:07:21Z</dcterms:created>
  <dcterms:modified xsi:type="dcterms:W3CDTF">2015-10-30T12:13:53Z</dcterms:modified>
</cp:coreProperties>
</file>