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9" r:id="rId11"/>
    <p:sldId id="270" r:id="rId12"/>
    <p:sldId id="268" r:id="rId13"/>
    <p:sldId id="265" r:id="rId14"/>
    <p:sldId id="266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D8DF9D9-BB59-475B-9A19-EF757F3346D2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73DB0AE-0D79-4B2C-8189-F92093901B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64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dirangsang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,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yang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biaya-biaya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bermigrasi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selisih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yang </a:t>
            </a:r>
            <a:r>
              <a:rPr lang="en-US" dirty="0" err="1" smtClean="0"/>
              <a:t>diharapkan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aktual</a:t>
            </a:r>
            <a:r>
              <a:rPr lang="en-US" dirty="0" smtClean="0"/>
              <a:t> di </a:t>
            </a:r>
            <a:r>
              <a:rPr lang="en-US" dirty="0" err="1" smtClean="0"/>
              <a:t>perdesaan</a:t>
            </a:r>
            <a:endParaRPr lang="en-US" dirty="0" smtClean="0"/>
          </a:p>
          <a:p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berbanding</a:t>
            </a:r>
            <a:r>
              <a:rPr lang="en-US" dirty="0" smtClean="0"/>
              <a:t> </a:t>
            </a:r>
            <a:r>
              <a:rPr lang="en-US" dirty="0" err="1" smtClean="0"/>
              <a:t>terbalik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di </a:t>
            </a:r>
            <a:r>
              <a:rPr lang="en-US" dirty="0" err="1" smtClean="0"/>
              <a:t>perkotaan</a:t>
            </a:r>
            <a:endParaRPr lang="en-US" dirty="0" smtClean="0"/>
          </a:p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desa-kota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pengengguran</a:t>
            </a:r>
            <a:r>
              <a:rPr lang="en-US" dirty="0" smtClean="0"/>
              <a:t> di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/>
              <a:t> </a:t>
            </a:r>
            <a:r>
              <a:rPr lang="en-US" dirty="0" err="1" smtClean="0"/>
              <a:t>Todaro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model </a:t>
            </a:r>
            <a:r>
              <a:rPr lang="en-US" dirty="0" err="1" smtClean="0"/>
              <a:t>migrasi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33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endParaRPr lang="en-US" dirty="0" smtClean="0"/>
          </a:p>
          <a:p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endParaRPr lang="en-US" dirty="0" smtClean="0"/>
          </a:p>
          <a:p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subsidi</a:t>
            </a:r>
            <a:r>
              <a:rPr lang="en-US" dirty="0" smtClean="0"/>
              <a:t> </a:t>
            </a:r>
            <a:r>
              <a:rPr lang="en-US" dirty="0" err="1" smtClean="0"/>
              <a:t>upah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tradisional</a:t>
            </a:r>
            <a:r>
              <a:rPr lang="en-US" dirty="0" smtClean="0"/>
              <a:t> (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)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produktivitas</a:t>
            </a:r>
            <a:endParaRPr lang="en-US" dirty="0" smtClean="0"/>
          </a:p>
          <a:p>
            <a:r>
              <a:rPr lang="en-US" dirty="0" smtClean="0"/>
              <a:t>Program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terpadu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dipacu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komprehensif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enam</a:t>
            </a:r>
            <a:r>
              <a:rPr lang="en-US" dirty="0" smtClean="0"/>
              <a:t> </a:t>
            </a:r>
            <a:r>
              <a:rPr lang="en-US" dirty="0" err="1" smtClean="0"/>
              <a:t>elemen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Penciptaan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memadai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industri-industri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yang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endParaRPr lang="en-US" dirty="0" smtClean="0"/>
          </a:p>
          <a:p>
            <a:r>
              <a:rPr lang="en-US" dirty="0" err="1" smtClean="0"/>
              <a:t>Penghapusan</a:t>
            </a:r>
            <a:r>
              <a:rPr lang="en-US" dirty="0" smtClean="0"/>
              <a:t> </a:t>
            </a:r>
            <a:r>
              <a:rPr lang="en-US" dirty="0" err="1" smtClean="0"/>
              <a:t>distorsi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endParaRPr lang="en-US" dirty="0" smtClean="0"/>
          </a:p>
          <a:p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r>
              <a:rPr lang="en-US" dirty="0" smtClean="0"/>
              <a:t> </a:t>
            </a:r>
            <a:r>
              <a:rPr lang="en-US" dirty="0" err="1" smtClean="0"/>
              <a:t>karya</a:t>
            </a:r>
            <a:r>
              <a:rPr lang="en-US" dirty="0" smtClean="0"/>
              <a:t> yang </a:t>
            </a:r>
            <a:r>
              <a:rPr lang="en-US" dirty="0" err="1" smtClean="0"/>
              <a:t>tepat</a:t>
            </a:r>
            <a:endParaRPr lang="en-US" dirty="0" smtClean="0"/>
          </a:p>
          <a:p>
            <a:r>
              <a:rPr lang="en-US" dirty="0" err="1" smtClean="0"/>
              <a:t>Pengubahan</a:t>
            </a:r>
            <a:r>
              <a:rPr lang="en-US" dirty="0" smtClean="0"/>
              <a:t> </a:t>
            </a:r>
            <a:r>
              <a:rPr lang="en-US" dirty="0" err="1" smtClean="0"/>
              <a:t>ketrkaitan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 smtClean="0"/>
          </a:p>
          <a:p>
            <a:r>
              <a:rPr lang="en-US" dirty="0" err="1" smtClean="0"/>
              <a:t>Pengurang</a:t>
            </a:r>
            <a:r>
              <a:rPr lang="en-US" dirty="0" smtClean="0"/>
              <a:t> </a:t>
            </a:r>
            <a:r>
              <a:rPr lang="en-US" dirty="0" err="1" smtClean="0"/>
              <a:t>laju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Lima </a:t>
            </a:r>
            <a:r>
              <a:rPr lang="en-US" sz="3200" dirty="0" err="1" smtClean="0"/>
              <a:t>implikasi</a:t>
            </a:r>
            <a:r>
              <a:rPr lang="en-US" sz="3200" dirty="0" smtClean="0"/>
              <a:t> </a:t>
            </a:r>
            <a:r>
              <a:rPr lang="en-US" sz="3200" dirty="0" err="1" smtClean="0"/>
              <a:t>kebijakan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penting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7942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suburbanisasi</a:t>
            </a:r>
            <a:r>
              <a:rPr lang="en-US" dirty="0" smtClean="0"/>
              <a:t>,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sekitarnya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menjanjikan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pinggiran</a:t>
            </a:r>
            <a:r>
              <a:rPr lang="en-US" dirty="0" smtClean="0"/>
              <a:t> </a:t>
            </a:r>
            <a:r>
              <a:rPr lang="en-US" dirty="0" err="1" smtClean="0"/>
              <a:t>tertarik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disurbanisasi</a:t>
            </a:r>
            <a:r>
              <a:rPr lang="en-US" dirty="0" smtClean="0"/>
              <a:t>.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reurbanisasi</a:t>
            </a:r>
            <a:r>
              <a:rPr lang="en-US" dirty="0" smtClean="0"/>
              <a:t>, </a:t>
            </a:r>
            <a:r>
              <a:rPr lang="en-US" dirty="0" err="1" smtClean="0"/>
              <a:t>dibangunnya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aglomerasi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pPr algn="l"/>
            <a:r>
              <a:rPr lang="en-US" sz="2800" dirty="0" err="1" smtClean="0"/>
              <a:t>Empat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urbanisasi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sisi</a:t>
            </a:r>
            <a:r>
              <a:rPr lang="en-US" sz="2800" dirty="0" smtClean="0"/>
              <a:t> </a:t>
            </a:r>
            <a:r>
              <a:rPr lang="en-US" sz="2800" dirty="0" err="1" smtClean="0"/>
              <a:t>perpindahan</a:t>
            </a:r>
            <a:r>
              <a:rPr lang="en-US" sz="2800" dirty="0" smtClean="0"/>
              <a:t> </a:t>
            </a:r>
            <a:r>
              <a:rPr lang="en-US" sz="2800" dirty="0" err="1" smtClean="0"/>
              <a:t>penduduk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3493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r>
              <a:rPr lang="en-US" dirty="0" err="1" smtClean="0"/>
              <a:t>Kemajuan</a:t>
            </a:r>
            <a:r>
              <a:rPr lang="en-US" dirty="0" smtClean="0"/>
              <a:t> di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endParaRPr lang="en-US" dirty="0" smtClean="0"/>
          </a:p>
          <a:p>
            <a:r>
              <a:rPr lang="en-US" dirty="0" err="1" smtClean="0"/>
              <a:t>Industrialisasi</a:t>
            </a:r>
            <a:endParaRPr lang="en-US" dirty="0" smtClean="0"/>
          </a:p>
          <a:p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pasar</a:t>
            </a:r>
            <a:endParaRPr lang="en-US" dirty="0" smtClean="0"/>
          </a:p>
          <a:p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endParaRPr lang="en-US" dirty="0" smtClean="0"/>
          </a:p>
          <a:p>
            <a:r>
              <a:rPr lang="en-US" dirty="0" err="1" smtClean="0"/>
              <a:t>Tarikan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endParaRPr lang="en-US" dirty="0" smtClean="0"/>
          </a:p>
          <a:p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 smtClean="0"/>
              <a:t>Faktor-faktor</a:t>
            </a:r>
            <a:r>
              <a:rPr lang="en-US" sz="3000" dirty="0" smtClean="0"/>
              <a:t> yang </a:t>
            </a:r>
            <a:r>
              <a:rPr lang="en-US" sz="3000" dirty="0" err="1" smtClean="0"/>
              <a:t>mendorong</a:t>
            </a:r>
            <a:r>
              <a:rPr lang="en-US" sz="3000" dirty="0" smtClean="0"/>
              <a:t> </a:t>
            </a:r>
            <a:r>
              <a:rPr lang="en-US" sz="3000" dirty="0" err="1" smtClean="0"/>
              <a:t>terjadinya</a:t>
            </a:r>
            <a:r>
              <a:rPr lang="en-US" sz="3000" dirty="0" smtClean="0"/>
              <a:t> </a:t>
            </a:r>
            <a:r>
              <a:rPr lang="en-US" sz="3000" dirty="0" err="1" smtClean="0"/>
              <a:t>urbanisasi</a:t>
            </a:r>
            <a:r>
              <a:rPr lang="en-US" sz="3000" dirty="0"/>
              <a:t> </a:t>
            </a:r>
            <a:r>
              <a:rPr lang="en-US" sz="3000" dirty="0" smtClean="0"/>
              <a:t>(Charles </a:t>
            </a:r>
            <a:r>
              <a:rPr lang="en-US" sz="3000" dirty="0" err="1" smtClean="0"/>
              <a:t>Whynne</a:t>
            </a:r>
            <a:r>
              <a:rPr lang="en-US" sz="3000" dirty="0" smtClean="0"/>
              <a:t>-Hammond)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0589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memperburuk</a:t>
            </a:r>
            <a:r>
              <a:rPr lang="en-US" dirty="0" smtClean="0"/>
              <a:t> </a:t>
            </a:r>
            <a:r>
              <a:rPr lang="en-US" dirty="0" err="1" smtClean="0"/>
              <a:t>ketidakseimbangan</a:t>
            </a:r>
            <a:r>
              <a:rPr lang="en-US" dirty="0" smtClean="0"/>
              <a:t> </a:t>
            </a:r>
            <a:r>
              <a:rPr lang="en-US" dirty="0" err="1" smtClean="0"/>
              <a:t>struktural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melebihi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permintaan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semi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surplus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endParaRPr lang="en-US" dirty="0" smtClean="0"/>
          </a:p>
          <a:p>
            <a:r>
              <a:rPr lang="en-US" dirty="0" err="1" smtClean="0"/>
              <a:t>Tingginya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kriminalitas</a:t>
            </a:r>
            <a:r>
              <a:rPr lang="en-US" dirty="0" smtClean="0"/>
              <a:t>,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  <a:r>
              <a:rPr lang="en-US" dirty="0" err="1" smtClean="0"/>
              <a:t>kemacetan</a:t>
            </a:r>
            <a:r>
              <a:rPr lang="en-US" dirty="0" smtClean="0"/>
              <a:t>, </a:t>
            </a:r>
            <a:r>
              <a:rPr lang="en-US" dirty="0" err="1" smtClean="0"/>
              <a:t>kantong-kantong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 yang </a:t>
            </a:r>
            <a:r>
              <a:rPr lang="en-US" dirty="0" err="1" smtClean="0"/>
              <a:t>kumuh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liar.</a:t>
            </a:r>
          </a:p>
          <a:p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pedidikan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dorongan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bermigrasidari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berpendidikan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err="1" smtClean="0"/>
              <a:t>Dampak</a:t>
            </a:r>
            <a:r>
              <a:rPr lang="en-US" sz="3600" dirty="0" smtClean="0"/>
              <a:t> </a:t>
            </a:r>
            <a:r>
              <a:rPr lang="en-US" sz="3600" dirty="0" err="1" smtClean="0"/>
              <a:t>Migrasi</a:t>
            </a:r>
            <a:r>
              <a:rPr lang="en-US" sz="3600" dirty="0" smtClean="0"/>
              <a:t> </a:t>
            </a:r>
            <a:r>
              <a:rPr lang="en-US" sz="3600" dirty="0" err="1" smtClean="0"/>
              <a:t>Penduduk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r>
              <a:rPr lang="en-US" sz="3600" dirty="0" smtClean="0"/>
              <a:t> </a:t>
            </a:r>
            <a:r>
              <a:rPr lang="en-US" sz="3600" dirty="0" err="1" smtClean="0"/>
              <a:t>ke</a:t>
            </a:r>
            <a:r>
              <a:rPr lang="en-US" sz="3600" dirty="0" smtClean="0"/>
              <a:t> Kota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48685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proses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menonjol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</a:t>
            </a:r>
            <a:r>
              <a:rPr lang="en-US" dirty="0" err="1" smtClean="0"/>
              <a:t>disekitar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urban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pinggir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meluasnya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urban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proses yang </a:t>
            </a:r>
            <a:r>
              <a:rPr lang="en-US" dirty="0" err="1" smtClean="0"/>
              <a:t>kontradiktif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proses </a:t>
            </a:r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produktif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Proses </a:t>
            </a:r>
            <a:r>
              <a:rPr lang="en-US" dirty="0" err="1" smtClean="0"/>
              <a:t>terbentuknya</a:t>
            </a:r>
            <a:r>
              <a:rPr lang="en-US" dirty="0" smtClean="0"/>
              <a:t> </a:t>
            </a:r>
            <a:r>
              <a:rPr lang="en-US" dirty="0" err="1" smtClean="0"/>
              <a:t>permukiman-permukiman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di </a:t>
            </a:r>
            <a:r>
              <a:rPr lang="en-US" dirty="0" err="1" smtClean="0"/>
              <a:t>pinggir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membutuhkan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bermukim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 smtClean="0"/>
          </a:p>
          <a:p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fenomen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/>
              <a:t> </a:t>
            </a:r>
            <a:r>
              <a:rPr lang="en-US" dirty="0" smtClean="0"/>
              <a:t>suburban: </a:t>
            </a:r>
            <a:r>
              <a:rPr lang="en-US" dirty="0" err="1" smtClean="0"/>
              <a:t>akulturasi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, </a:t>
            </a:r>
            <a:r>
              <a:rPr lang="en-US" dirty="0" err="1" smtClean="0"/>
              <a:t>konversi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spekulasi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Suburbanisasi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689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 err="1" smtClean="0"/>
              <a:t>Gravitasi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model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yang paling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endParaRPr lang="en-US" dirty="0" smtClean="0"/>
          </a:p>
          <a:p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endParaRPr lang="en-US" dirty="0" smtClean="0"/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</a:p>
          <a:p>
            <a:pPr marL="796925" indent="-457200">
              <a:buFont typeface="Wingdings" pitchFamily="2" charset="2"/>
              <a:buChar char="ü"/>
            </a:pP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13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Model </a:t>
            </a:r>
            <a:r>
              <a:rPr lang="en-US" dirty="0" err="1" smtClean="0"/>
              <a:t>Gravitasi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model yang </a:t>
            </a:r>
            <a:r>
              <a:rPr lang="en-US" dirty="0" err="1" smtClean="0"/>
              <a:t>umum</a:t>
            </a:r>
            <a:r>
              <a:rPr lang="en-US" dirty="0" smtClean="0"/>
              <a:t> di </a:t>
            </a:r>
            <a:r>
              <a:rPr lang="en-US" dirty="0" err="1" smtClean="0"/>
              <a:t>pakai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Parameter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endParaRPr lang="en-US" dirty="0" smtClean="0"/>
          </a:p>
          <a:p>
            <a:pPr marL="515938" indent="0">
              <a:buNone/>
            </a:pP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antarwilayah</a:t>
            </a:r>
            <a:r>
              <a:rPr lang="en-US" dirty="0" smtClean="0"/>
              <a:t>: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perjalanan</a:t>
            </a:r>
            <a:r>
              <a:rPr lang="en-US" dirty="0" smtClean="0"/>
              <a:t> orang (</a:t>
            </a:r>
            <a:r>
              <a:rPr lang="en-US" i="1" dirty="0" smtClean="0"/>
              <a:t>trip</a:t>
            </a:r>
            <a:r>
              <a:rPr lang="en-US" dirty="0" smtClean="0"/>
              <a:t>), </a:t>
            </a:r>
            <a:r>
              <a:rPr lang="en-US" dirty="0" err="1" smtClean="0"/>
              <a:t>migrasi</a:t>
            </a:r>
            <a:r>
              <a:rPr lang="en-US" dirty="0" smtClean="0"/>
              <a:t>, </a:t>
            </a:r>
            <a:r>
              <a:rPr lang="en-US" dirty="0" err="1" smtClean="0"/>
              <a:t>fenomena</a:t>
            </a:r>
            <a:r>
              <a:rPr lang="en-US" dirty="0" smtClean="0"/>
              <a:t> </a:t>
            </a:r>
            <a:r>
              <a:rPr lang="en-US" dirty="0" err="1" smtClean="0"/>
              <a:t>penglaju</a:t>
            </a:r>
            <a:r>
              <a:rPr lang="en-US" dirty="0" smtClean="0"/>
              <a:t> (</a:t>
            </a:r>
            <a:r>
              <a:rPr lang="en-US" i="1" dirty="0" smtClean="0"/>
              <a:t>commuting</a:t>
            </a:r>
            <a:r>
              <a:rPr lang="en-US" dirty="0" smtClean="0"/>
              <a:t>), </a:t>
            </a:r>
            <a:r>
              <a:rPr lang="en-US" dirty="0" err="1" smtClean="0"/>
              <a:t>frekuensi</a:t>
            </a:r>
            <a:r>
              <a:rPr lang="en-US" dirty="0" smtClean="0"/>
              <a:t> </a:t>
            </a:r>
            <a:r>
              <a:rPr lang="en-US" dirty="0" err="1" smtClean="0"/>
              <a:t>percakapan</a:t>
            </a:r>
            <a:r>
              <a:rPr lang="en-US" dirty="0" smtClean="0"/>
              <a:t> </a:t>
            </a:r>
            <a:r>
              <a:rPr lang="en-US" dirty="0" err="1" smtClean="0"/>
              <a:t>telepon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kantor</a:t>
            </a:r>
            <a:r>
              <a:rPr lang="en-US" dirty="0" smtClean="0"/>
              <a:t> </a:t>
            </a:r>
            <a:r>
              <a:rPr lang="en-US" dirty="0" err="1" smtClean="0"/>
              <a:t>pos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, </a:t>
            </a:r>
            <a:r>
              <a:rPr lang="en-US" dirty="0" err="1" smtClean="0"/>
              <a:t>aliran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(modal/</a:t>
            </a:r>
            <a:r>
              <a:rPr lang="en-US" dirty="0" err="1" smtClean="0"/>
              <a:t>investasi</a:t>
            </a:r>
            <a:r>
              <a:rPr lang="en-US" dirty="0" smtClean="0"/>
              <a:t>),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marL="515938" indent="-515938">
              <a:buNone/>
            </a:pPr>
            <a:r>
              <a:rPr lang="en-US" dirty="0" smtClean="0"/>
              <a:t>b.	“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”</a:t>
            </a:r>
          </a:p>
          <a:p>
            <a:pPr marL="515938" indent="-117475">
              <a:buNone/>
            </a:pPr>
            <a:r>
              <a:rPr lang="en-US" dirty="0" smtClean="0"/>
              <a:t>	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(</a:t>
            </a:r>
            <a:r>
              <a:rPr lang="en-US" i="1" dirty="0" smtClean="0"/>
              <a:t>push factors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(</a:t>
            </a:r>
            <a:r>
              <a:rPr lang="en-US" i="1" dirty="0" smtClean="0"/>
              <a:t>pull factors</a:t>
            </a:r>
            <a:r>
              <a:rPr lang="en-US" dirty="0" smtClean="0"/>
              <a:t>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 PDRB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perputaran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yang </a:t>
            </a:r>
            <a:r>
              <a:rPr lang="en-US" dirty="0" err="1" smtClean="0"/>
              <a:t>beredar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indeks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endParaRPr lang="en-US" dirty="0" smtClean="0"/>
          </a:p>
          <a:p>
            <a:pPr marL="515938" indent="-117475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55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514350" indent="-514350">
              <a:buAutoNum type="alphaLcPeriod" startAt="3"/>
            </a:pP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973138" indent="-457200">
              <a:buFont typeface="Wingdings" pitchFamily="2" charset="2"/>
              <a:buChar char="ü"/>
            </a:pPr>
            <a:r>
              <a:rPr lang="en-US" dirty="0" err="1" smtClean="0"/>
              <a:t>Diinterpretasikan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, </a:t>
            </a:r>
          </a:p>
          <a:p>
            <a:pPr marL="973138" indent="-457200">
              <a:buFont typeface="Wingdings" pitchFamily="2" charset="2"/>
              <a:buChar char="ü"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(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lurus</a:t>
            </a:r>
            <a:r>
              <a:rPr lang="en-US" dirty="0" smtClean="0"/>
              <a:t> </a:t>
            </a:r>
            <a:r>
              <a:rPr lang="en-US" dirty="0" err="1" smtClean="0"/>
              <a:t>terdekat</a:t>
            </a:r>
            <a:r>
              <a:rPr lang="en-US" dirty="0" smtClean="0"/>
              <a:t>,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, </a:t>
            </a:r>
            <a:r>
              <a:rPr lang="en-US" dirty="0" err="1" smtClean="0"/>
              <a:t>jarak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setapak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</a:t>
            </a:r>
          </a:p>
          <a:p>
            <a:pPr marL="973138" indent="-457200">
              <a:buFont typeface="Wingdings" pitchFamily="2" charset="2"/>
              <a:buChar char="ü"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besarnya</a:t>
            </a:r>
            <a:r>
              <a:rPr lang="en-US" dirty="0" smtClean="0"/>
              <a:t> </a:t>
            </a:r>
            <a:r>
              <a:rPr lang="en-US" dirty="0" err="1" smtClean="0"/>
              <a:t>korbanan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</a:t>
            </a:r>
          </a:p>
          <a:p>
            <a:pPr marL="973138" indent="-457200">
              <a:buFont typeface="Wingdings" pitchFamily="2" charset="2"/>
              <a:buChar char="ü"/>
            </a:pP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jarak</a:t>
            </a:r>
            <a:r>
              <a:rPr lang="en-US" dirty="0" smtClean="0"/>
              <a:t> “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tempuh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logis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9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mendasari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: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komplementer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i="1" dirty="0" smtClean="0"/>
              <a:t>supply-demand</a:t>
            </a:r>
            <a:r>
              <a:rPr lang="en-US" dirty="0" smtClean="0"/>
              <a:t>)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penghalang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(</a:t>
            </a:r>
            <a:r>
              <a:rPr lang="en-US" i="1" dirty="0" smtClean="0"/>
              <a:t>interviewing opportunities</a:t>
            </a:r>
            <a:r>
              <a:rPr lang="en-US" dirty="0" smtClean="0"/>
              <a:t>) yang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komplementer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supply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pergerakan</a:t>
            </a:r>
            <a:r>
              <a:rPr lang="en-US" dirty="0" smtClean="0"/>
              <a:t> (</a:t>
            </a:r>
            <a:r>
              <a:rPr lang="en-US" i="1" dirty="0" smtClean="0"/>
              <a:t>transferability cost</a:t>
            </a:r>
            <a:r>
              <a:rPr lang="en-US" dirty="0" smtClean="0"/>
              <a:t>) yang </a:t>
            </a:r>
            <a:r>
              <a:rPr lang="en-US" dirty="0" err="1" smtClean="0"/>
              <a:t>berlebihan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komplementer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penghalang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46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 (</a:t>
            </a:r>
            <a:r>
              <a:rPr lang="en-US" dirty="0" err="1" smtClean="0"/>
              <a:t>mobilitas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)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kepadatan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ependudukan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/>
              <a:t>t</a:t>
            </a:r>
            <a:r>
              <a:rPr lang="en-US" dirty="0" err="1" smtClean="0"/>
              <a:t>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sumberdaya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demografi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berimplikasi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konsumsi</a:t>
            </a:r>
            <a:r>
              <a:rPr lang="en-US" dirty="0" smtClean="0"/>
              <a:t>, </a:t>
            </a:r>
            <a:r>
              <a:rPr lang="en-US" dirty="0" err="1" smtClean="0"/>
              <a:t>produktivitas</a:t>
            </a:r>
            <a:r>
              <a:rPr lang="en-US" dirty="0" smtClean="0"/>
              <a:t>, </a:t>
            </a:r>
            <a:r>
              <a:rPr lang="en-US" dirty="0" err="1" smtClean="0"/>
              <a:t>ketersediaan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sepert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, </a:t>
            </a:r>
            <a:r>
              <a:rPr lang="en-US" dirty="0" err="1" smtClean="0"/>
              <a:t>perkotaan</a:t>
            </a:r>
            <a:r>
              <a:rPr lang="en-US" dirty="0" smtClean="0"/>
              <a:t>,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/</a:t>
            </a:r>
            <a:r>
              <a:rPr lang="en-US" dirty="0" err="1" smtClean="0"/>
              <a:t>gologan</a:t>
            </a:r>
            <a:r>
              <a:rPr lang="en-US" dirty="0" smtClean="0"/>
              <a:t>, </a:t>
            </a:r>
            <a:r>
              <a:rPr lang="en-US" dirty="0" err="1" smtClean="0"/>
              <a:t>asli</a:t>
            </a:r>
            <a:r>
              <a:rPr lang="en-US" dirty="0" smtClean="0"/>
              <a:t>/</a:t>
            </a:r>
            <a:r>
              <a:rPr lang="en-US" dirty="0" err="1" smtClean="0"/>
              <a:t>pendatang</a:t>
            </a:r>
            <a:r>
              <a:rPr lang="en-US" dirty="0" smtClean="0"/>
              <a:t>,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/kaya,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gender,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Kependudukan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6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orang-orang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</a:t>
            </a:r>
            <a:r>
              <a:rPr lang="en-US" dirty="0" err="1" smtClean="0"/>
              <a:t>hidupnya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disebabkan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r>
              <a:rPr lang="en-US" dirty="0" smtClean="0"/>
              <a:t>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pendorong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BPS </a:t>
            </a:r>
            <a:r>
              <a:rPr lang="en-US" dirty="0" err="1" smtClean="0"/>
              <a:t>mendefinisikan</a:t>
            </a:r>
            <a:r>
              <a:rPr lang="en-US" dirty="0" smtClean="0"/>
              <a:t>: proses </a:t>
            </a:r>
            <a:r>
              <a:rPr lang="en-US" dirty="0" err="1" smtClean="0"/>
              <a:t>berpindahnya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 yang </a:t>
            </a:r>
            <a:r>
              <a:rPr lang="en-US" dirty="0" err="1" smtClean="0"/>
              <a:t>melewati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/</a:t>
            </a:r>
            <a:r>
              <a:rPr lang="en-US" dirty="0" err="1" smtClean="0"/>
              <a:t>kelurahan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r>
              <a:rPr lang="en-US" dirty="0" err="1" smtClean="0"/>
              <a:t>Penduduk</a:t>
            </a:r>
            <a:r>
              <a:rPr lang="en-US" dirty="0" smtClean="0"/>
              <a:t> yang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migran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Migrasi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52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Migran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emasa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(</a:t>
            </a:r>
            <a:r>
              <a:rPr lang="en-US" i="1" dirty="0" smtClean="0"/>
              <a:t>life time migrant</a:t>
            </a:r>
            <a:r>
              <a:rPr lang="en-US" dirty="0" smtClean="0"/>
              <a:t>),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tinggalnya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di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kelahirannya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Migran</a:t>
            </a:r>
            <a:r>
              <a:rPr lang="en-US" dirty="0" smtClean="0"/>
              <a:t> Risen (</a:t>
            </a:r>
            <a:r>
              <a:rPr lang="en-US" i="1" dirty="0" smtClean="0"/>
              <a:t>recent migrant</a:t>
            </a:r>
            <a:r>
              <a:rPr lang="en-US" dirty="0" smtClean="0"/>
              <a:t>),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melewati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kurun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lima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terakhir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pencacahan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Migran</a:t>
            </a:r>
            <a:r>
              <a:rPr lang="en-US" dirty="0" smtClean="0"/>
              <a:t> total,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pindah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pindahnya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Angka</a:t>
            </a:r>
            <a:r>
              <a:rPr lang="en-US" dirty="0" smtClean="0"/>
              <a:t> “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” (</a:t>
            </a:r>
            <a:r>
              <a:rPr lang="en-US" i="1" dirty="0" smtClean="0"/>
              <a:t>in-migration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migran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per 1000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Angka</a:t>
            </a:r>
            <a:r>
              <a:rPr lang="en-US" dirty="0" smtClean="0"/>
              <a:t> “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” (</a:t>
            </a:r>
            <a:r>
              <a:rPr lang="en-US" i="1" dirty="0" smtClean="0"/>
              <a:t>out-migration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migran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per 1000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migran</a:t>
            </a:r>
            <a:r>
              <a:rPr lang="en-US" dirty="0" smtClean="0"/>
              <a:t> </a:t>
            </a:r>
            <a:r>
              <a:rPr lang="en-US" dirty="0" err="1" smtClean="0"/>
              <a:t>netto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migran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dikurangi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per 1000 </a:t>
            </a:r>
            <a:r>
              <a:rPr lang="en-US" dirty="0" err="1" smtClean="0"/>
              <a:t>penduduk</a:t>
            </a:r>
            <a:r>
              <a:rPr lang="en-US" dirty="0" smtClean="0"/>
              <a:t> per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dirty="0" smtClean="0"/>
              <a:t>BPS </a:t>
            </a:r>
            <a:r>
              <a:rPr lang="en-US" sz="3100" dirty="0" err="1" smtClean="0"/>
              <a:t>membagi</a:t>
            </a:r>
            <a:r>
              <a:rPr lang="en-US" sz="3100" dirty="0" smtClean="0"/>
              <a:t> </a:t>
            </a:r>
            <a:r>
              <a:rPr lang="en-US" sz="3100" dirty="0" err="1" smtClean="0"/>
              <a:t>migrasi</a:t>
            </a:r>
            <a:r>
              <a:rPr lang="en-US" sz="3100" dirty="0" smtClean="0"/>
              <a:t> </a:t>
            </a:r>
            <a:r>
              <a:rPr lang="en-US" sz="3100" dirty="0" err="1" smtClean="0"/>
              <a:t>antar</a:t>
            </a:r>
            <a:r>
              <a:rPr lang="en-US" sz="3100" dirty="0" smtClean="0"/>
              <a:t> </a:t>
            </a:r>
            <a:r>
              <a:rPr lang="en-US" sz="3100" dirty="0" err="1" smtClean="0"/>
              <a:t>provinsi</a:t>
            </a:r>
            <a:r>
              <a:rPr lang="en-US" sz="3100" dirty="0" smtClean="0"/>
              <a:t> </a:t>
            </a:r>
            <a:r>
              <a:rPr lang="en-US" sz="3100" dirty="0" err="1" smtClean="0"/>
              <a:t>menjadi</a:t>
            </a:r>
            <a:r>
              <a:rPr lang="en-US" sz="3100" dirty="0" smtClean="0"/>
              <a:t> </a:t>
            </a:r>
            <a:r>
              <a:rPr lang="en-US" sz="3100" dirty="0" err="1" smtClean="0"/>
              <a:t>tiga</a:t>
            </a:r>
            <a:r>
              <a:rPr lang="en-US" sz="3100" dirty="0" smtClean="0"/>
              <a:t> </a:t>
            </a:r>
            <a:r>
              <a:rPr lang="en-US" sz="3100" dirty="0" err="1" smtClean="0"/>
              <a:t>jenis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18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macam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kaitannya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:</a:t>
            </a:r>
          </a:p>
          <a:p>
            <a:r>
              <a:rPr lang="en-US" i="1" dirty="0" smtClean="0"/>
              <a:t>Rural-urban migration</a:t>
            </a:r>
            <a:r>
              <a:rPr lang="en-US" dirty="0" smtClean="0"/>
              <a:t>, </a:t>
            </a:r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kota-kota</a:t>
            </a:r>
            <a:r>
              <a:rPr lang="en-US" dirty="0" smtClean="0"/>
              <a:t> (</a:t>
            </a:r>
            <a:r>
              <a:rPr lang="en-US" dirty="0" err="1" smtClean="0"/>
              <a:t>urbanisasi</a:t>
            </a:r>
            <a:r>
              <a:rPr lang="en-US" dirty="0" smtClean="0"/>
              <a:t>: proses </a:t>
            </a:r>
            <a:r>
              <a:rPr lang="en-US" dirty="0" err="1" smtClean="0"/>
              <a:t>berkembangnya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dikawasan</a:t>
            </a:r>
            <a:r>
              <a:rPr lang="en-US" dirty="0" smtClean="0"/>
              <a:t> urban/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 di </a:t>
            </a:r>
            <a:r>
              <a:rPr lang="en-US" dirty="0" err="1" smtClean="0"/>
              <a:t>perkotaan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Suburbanisasi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pinggiran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endParaRPr lang="en-US" dirty="0" smtClean="0"/>
          </a:p>
          <a:p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r>
              <a:rPr lang="en-US" dirty="0" smtClean="0"/>
              <a:t>, </a:t>
            </a:r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perdesaan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Migrasi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Urbanisasi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86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622</TotalTime>
  <Words>1138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Interaksi Spasial, Migrasi dan Urbanisasi</vt:lpstr>
      <vt:lpstr>Interaksi Spasial</vt:lpstr>
      <vt:lpstr>PowerPoint Presentation</vt:lpstr>
      <vt:lpstr>PowerPoint Presentation</vt:lpstr>
      <vt:lpstr>PowerPoint Presentation</vt:lpstr>
      <vt:lpstr>Aspek Kependudukan dan Migrasi</vt:lpstr>
      <vt:lpstr>Migrasi</vt:lpstr>
      <vt:lpstr>BPS membagi migrasi antar provinsi menjadi tiga jenis:</vt:lpstr>
      <vt:lpstr>Migrasi dan Urbanisasi</vt:lpstr>
      <vt:lpstr>Empat pemikiran dasar dari Todaro mengenai model migrasi</vt:lpstr>
      <vt:lpstr>Lima implikasi kebijakan yang penting</vt:lpstr>
      <vt:lpstr>Empat tahapan proses urbanisasi dari sisi perpindahan penduduk</vt:lpstr>
      <vt:lpstr>Faktor-faktor yang mendorong terjadinya urbanisasi (Charles Whynne-Hammond)</vt:lpstr>
      <vt:lpstr>Dampak Migrasi Penduduk Desa ke Kota</vt:lpstr>
      <vt:lpstr>Suburbanisasi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Interaksi Spasial, Migrasi dan Urbanisasi</dc:title>
  <dc:creator>Widati</dc:creator>
  <cp:lastModifiedBy>Widati</cp:lastModifiedBy>
  <cp:revision>32</cp:revision>
  <dcterms:created xsi:type="dcterms:W3CDTF">2017-03-21T07:26:15Z</dcterms:created>
  <dcterms:modified xsi:type="dcterms:W3CDTF">2018-04-04T07:16:43Z</dcterms:modified>
</cp:coreProperties>
</file>