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BD3E-43B7-4ACA-BC63-1E61454B8CF6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C050-6019-447D-8EFE-34BF02B40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BD3E-43B7-4ACA-BC63-1E61454B8CF6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C050-6019-447D-8EFE-34BF02B40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BD3E-43B7-4ACA-BC63-1E61454B8CF6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C050-6019-447D-8EFE-34BF02B40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BD3E-43B7-4ACA-BC63-1E61454B8CF6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C050-6019-447D-8EFE-34BF02B40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BD3E-43B7-4ACA-BC63-1E61454B8CF6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C050-6019-447D-8EFE-34BF02B40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BD3E-43B7-4ACA-BC63-1E61454B8CF6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C050-6019-447D-8EFE-34BF02B40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BD3E-43B7-4ACA-BC63-1E61454B8CF6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C050-6019-447D-8EFE-34BF02B40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BD3E-43B7-4ACA-BC63-1E61454B8CF6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C050-6019-447D-8EFE-34BF02B40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BD3E-43B7-4ACA-BC63-1E61454B8CF6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C050-6019-447D-8EFE-34BF02B40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BD3E-43B7-4ACA-BC63-1E61454B8CF6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C050-6019-447D-8EFE-34BF02B40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BD3E-43B7-4ACA-BC63-1E61454B8CF6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C050-6019-447D-8EFE-34BF02B40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3BD3E-43B7-4ACA-BC63-1E61454B8CF6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6C050-6019-447D-8EFE-34BF02B403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838199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Berita</a:t>
            </a:r>
            <a:r>
              <a:rPr lang="en-US" sz="2800" dirty="0" smtClean="0"/>
              <a:t> </a:t>
            </a:r>
            <a:r>
              <a:rPr lang="en-US" sz="2800" dirty="0" err="1" smtClean="0"/>
              <a:t>kasus</a:t>
            </a:r>
            <a:r>
              <a:rPr lang="en-US" sz="2800" dirty="0" smtClean="0"/>
              <a:t> </a:t>
            </a:r>
            <a:r>
              <a:rPr lang="en-US" sz="2800" dirty="0" err="1" smtClean="0"/>
              <a:t>Aryanti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Forum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 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tiga</a:t>
            </a:r>
            <a:r>
              <a:rPr lang="en-US" sz="2800" dirty="0" smtClean="0"/>
              <a:t> </a:t>
            </a:r>
            <a:r>
              <a:rPr lang="en-US" sz="2800" dirty="0" err="1" smtClean="0"/>
              <a:t>judul</a:t>
            </a:r>
            <a:r>
              <a:rPr lang="en-US" sz="2800" dirty="0" smtClean="0"/>
              <a:t>: 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676400"/>
            <a:ext cx="7620000" cy="3962400"/>
          </a:xfrm>
        </p:spPr>
        <p:txBody>
          <a:bodyPr/>
          <a:lstStyle/>
          <a:p>
            <a:pPr algn="just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1828800"/>
          <a:ext cx="7924800" cy="4263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3378200"/>
                <a:gridCol w="2641600"/>
              </a:tblGrid>
              <a:tr h="9334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Judul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berita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wawancara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Sumber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berita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933450">
                <a:tc>
                  <a:txBody>
                    <a:bodyPr/>
                    <a:lstStyle/>
                    <a:p>
                      <a:r>
                        <a:rPr lang="en-US" dirty="0" smtClean="0"/>
                        <a:t>Kala </a:t>
                      </a:r>
                      <a:r>
                        <a:rPr lang="en-US" dirty="0" err="1" smtClean="0"/>
                        <a:t>selingkuh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diperkarakan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Pengungkapan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skandal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berbuah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teror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masalah</a:t>
                      </a:r>
                      <a:r>
                        <a:rPr lang="en-US" dirty="0" smtClean="0"/>
                        <a:t>.  Forum </a:t>
                      </a:r>
                      <a:r>
                        <a:rPr lang="en-US" dirty="0" err="1" smtClean="0"/>
                        <a:t>mengangkat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aspek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hukumnya</a:t>
                      </a:r>
                      <a:r>
                        <a:rPr lang="en-US" dirty="0" smtClean="0"/>
                        <a:t>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 M. </a:t>
                      </a:r>
                      <a:r>
                        <a:rPr lang="en-US" dirty="0" err="1" smtClean="0"/>
                        <a:t>Yanur</a:t>
                      </a:r>
                      <a:r>
                        <a:rPr lang="en-US" dirty="0" smtClean="0"/>
                        <a:t>, Roy </a:t>
                      </a:r>
                      <a:r>
                        <a:rPr lang="en-US" dirty="0" err="1" smtClean="0"/>
                        <a:t>Suryo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Loebby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Lukman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pakar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Hukum</a:t>
                      </a:r>
                      <a:r>
                        <a:rPr lang="en-US" dirty="0" smtClean="0"/>
                        <a:t> UI) </a:t>
                      </a:r>
                      <a:r>
                        <a:rPr lang="en-US" dirty="0" err="1" smtClean="0"/>
                        <a:t>Artidjo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alkausar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polda</a:t>
                      </a:r>
                      <a:r>
                        <a:rPr lang="en-US" dirty="0" smtClean="0"/>
                        <a:t>, PBNU, </a:t>
                      </a:r>
                      <a:r>
                        <a:rPr lang="en-US" dirty="0" err="1" smtClean="0"/>
                        <a:t>dosen</a:t>
                      </a:r>
                      <a:endParaRPr lang="en-US" dirty="0"/>
                    </a:p>
                  </a:txBody>
                  <a:tcPr/>
                </a:tc>
              </a:tr>
              <a:tr h="933450">
                <a:tc>
                  <a:txBody>
                    <a:bodyPr/>
                    <a:lstStyle/>
                    <a:p>
                      <a:r>
                        <a:rPr lang="en-US" dirty="0" smtClean="0"/>
                        <a:t>Yang </a:t>
                      </a:r>
                      <a:r>
                        <a:rPr lang="en-US" dirty="0" err="1" smtClean="0"/>
                        <a:t>tertuduh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selingkuh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Wawancara</a:t>
                      </a:r>
                      <a:r>
                        <a:rPr lang="en-US" dirty="0" smtClean="0"/>
                        <a:t> forum </a:t>
                      </a:r>
                      <a:r>
                        <a:rPr lang="en-US" dirty="0" err="1" smtClean="0"/>
                        <a:t>dgn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berbagai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sumber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cenderung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melemahkan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Loebby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lukman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abdulmunir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mulkan</a:t>
                      </a:r>
                      <a:r>
                        <a:rPr lang="en-US" dirty="0" smtClean="0"/>
                        <a:t>, PBNU, </a:t>
                      </a:r>
                      <a:r>
                        <a:rPr lang="en-US" dirty="0" err="1" smtClean="0"/>
                        <a:t>sosiolog</a:t>
                      </a:r>
                      <a:endParaRPr lang="en-US" dirty="0"/>
                    </a:p>
                  </a:txBody>
                  <a:tcPr/>
                </a:tc>
              </a:tr>
              <a:tr h="933450">
                <a:tc>
                  <a:txBody>
                    <a:bodyPr/>
                    <a:lstStyle/>
                    <a:p>
                      <a:r>
                        <a:rPr lang="en-US" dirty="0" smtClean="0"/>
                        <a:t>M </a:t>
                      </a:r>
                      <a:r>
                        <a:rPr lang="en-US" dirty="0" err="1" smtClean="0"/>
                        <a:t>Yanur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Saya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ingin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sampai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pengadilan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Wawancara</a:t>
                      </a:r>
                      <a:r>
                        <a:rPr lang="en-US" dirty="0" smtClean="0"/>
                        <a:t> forum </a:t>
                      </a:r>
                      <a:r>
                        <a:rPr lang="en-US" dirty="0" err="1" smtClean="0"/>
                        <a:t>dgn</a:t>
                      </a:r>
                      <a:r>
                        <a:rPr lang="en-US" dirty="0" smtClean="0"/>
                        <a:t> M. </a:t>
                      </a:r>
                      <a:r>
                        <a:rPr lang="en-US" dirty="0" err="1" smtClean="0"/>
                        <a:t>Yanur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M. </a:t>
                      </a:r>
                      <a:r>
                        <a:rPr lang="en-US" dirty="0" err="1" smtClean="0"/>
                        <a:t>Yanur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analisis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Entman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181100">
                <a:tc>
                  <a:txBody>
                    <a:bodyPr/>
                    <a:lstStyle/>
                    <a:p>
                      <a:r>
                        <a:rPr lang="en-US" dirty="0" smtClean="0"/>
                        <a:t>Problem identification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Masalah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Hukum</a:t>
                      </a:r>
                      <a:endParaRPr lang="en-US" dirty="0"/>
                    </a:p>
                  </a:txBody>
                  <a:tcPr/>
                </a:tc>
              </a:tr>
              <a:tr h="1181100">
                <a:tc>
                  <a:txBody>
                    <a:bodyPr/>
                    <a:lstStyle/>
                    <a:p>
                      <a:r>
                        <a:rPr lang="en-US" dirty="0" smtClean="0"/>
                        <a:t>Causal Interpretation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sebagai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aktor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penyebab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sedangkan</a:t>
                      </a:r>
                      <a:r>
                        <a:rPr lang="en-US" dirty="0" smtClean="0"/>
                        <a:t> Gus </a:t>
                      </a:r>
                      <a:r>
                        <a:rPr lang="en-US" dirty="0" err="1" smtClean="0"/>
                        <a:t>Dur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korban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konspirasi</a:t>
                      </a:r>
                      <a:endParaRPr lang="en-US" dirty="0"/>
                    </a:p>
                  </a:txBody>
                  <a:tcPr/>
                </a:tc>
              </a:tr>
              <a:tr h="1181100">
                <a:tc>
                  <a:txBody>
                    <a:bodyPr/>
                    <a:lstStyle/>
                    <a:p>
                      <a:r>
                        <a:rPr lang="en-US" dirty="0" smtClean="0"/>
                        <a:t>Moral Evaluation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Gus </a:t>
                      </a:r>
                      <a:r>
                        <a:rPr lang="en-US" dirty="0" err="1" smtClean="0"/>
                        <a:t>Dur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orang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berdaya</a:t>
                      </a:r>
                      <a:r>
                        <a:rPr lang="en-US" dirty="0" smtClean="0"/>
                        <a:t> , </a:t>
                      </a:r>
                      <a:r>
                        <a:rPr lang="en-US" dirty="0" err="1" smtClean="0"/>
                        <a:t>fitnah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sistematis</a:t>
                      </a:r>
                      <a:endParaRPr lang="en-US" dirty="0"/>
                    </a:p>
                  </a:txBody>
                  <a:tcPr/>
                </a:tc>
              </a:tr>
              <a:tr h="1181100">
                <a:tc>
                  <a:txBody>
                    <a:bodyPr/>
                    <a:lstStyle/>
                    <a:p>
                      <a:r>
                        <a:rPr lang="en-US" dirty="0" smtClean="0"/>
                        <a:t>Treatment Recommendation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Dibawa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pengadilan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Panji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: </a:t>
            </a:r>
            <a:r>
              <a:rPr lang="en-US" sz="2400" dirty="0" err="1" smtClean="0"/>
              <a:t>mengangkat</a:t>
            </a:r>
            <a:r>
              <a:rPr lang="en-US" sz="2400" dirty="0" smtClean="0"/>
              <a:t> </a:t>
            </a:r>
            <a:r>
              <a:rPr lang="en-US" sz="2400" dirty="0" err="1" smtClean="0"/>
              <a:t>kasus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kasus</a:t>
            </a:r>
            <a:r>
              <a:rPr lang="en-US" sz="2400" dirty="0" smtClean="0"/>
              <a:t> moral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583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judul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berita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wawancara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Sumber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berita</a:t>
                      </a:r>
                      <a:endParaRPr lang="en-US" dirty="0"/>
                    </a:p>
                  </a:txBody>
                  <a:tcPr/>
                </a:tc>
              </a:tr>
              <a:tr h="1051560">
                <a:tc>
                  <a:txBody>
                    <a:bodyPr/>
                    <a:lstStyle/>
                    <a:p>
                      <a:r>
                        <a:rPr lang="en-US" dirty="0" smtClean="0"/>
                        <a:t>Dari </a:t>
                      </a:r>
                      <a:r>
                        <a:rPr lang="en-US" dirty="0" err="1" smtClean="0"/>
                        <a:t>foto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intim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</a:t>
                      </a:r>
                      <a:r>
                        <a:rPr lang="en-US" dirty="0" smtClean="0"/>
                        <a:t> gossip </a:t>
                      </a:r>
                      <a:r>
                        <a:rPr lang="en-US" dirty="0" err="1" smtClean="0"/>
                        <a:t>politik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Artikel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dimulai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kisah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teror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dialami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keluarganya</a:t>
                      </a:r>
                      <a:r>
                        <a:rPr lang="en-US" dirty="0" smtClean="0"/>
                        <a:t>.  </a:t>
                      </a:r>
                      <a:r>
                        <a:rPr lang="en-US" dirty="0" err="1" smtClean="0"/>
                        <a:t>Laporan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beralih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keaslian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foro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dgn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wawancara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fotografer</a:t>
                      </a:r>
                      <a:r>
                        <a:rPr lang="en-US" dirty="0" smtClean="0"/>
                        <a:t>, Roy </a:t>
                      </a:r>
                      <a:r>
                        <a:rPr lang="en-US" dirty="0" err="1" smtClean="0"/>
                        <a:t>suryo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motif </a:t>
                      </a:r>
                      <a:r>
                        <a:rPr lang="en-US" dirty="0" err="1" smtClean="0"/>
                        <a:t>kasus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diungkap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ahmad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yani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pengacara</a:t>
                      </a:r>
                      <a:r>
                        <a:rPr lang="en-US" dirty="0" smtClean="0"/>
                        <a:t>), </a:t>
                      </a:r>
                      <a:r>
                        <a:rPr lang="en-US" dirty="0" err="1" smtClean="0"/>
                        <a:t>fotografer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saksi</a:t>
                      </a:r>
                      <a:r>
                        <a:rPr lang="en-US" dirty="0" smtClean="0"/>
                        <a:t>, Roy </a:t>
                      </a:r>
                      <a:r>
                        <a:rPr lang="en-US" dirty="0" err="1" smtClean="0"/>
                        <a:t>suryo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ketua</a:t>
                      </a:r>
                      <a:r>
                        <a:rPr lang="en-US" dirty="0" smtClean="0"/>
                        <a:t> MPR ,  </a:t>
                      </a:r>
                      <a:r>
                        <a:rPr lang="en-US" dirty="0" err="1" smtClean="0"/>
                        <a:t>ketua</a:t>
                      </a:r>
                      <a:r>
                        <a:rPr lang="en-US" dirty="0" smtClean="0"/>
                        <a:t> NU, </a:t>
                      </a:r>
                      <a:r>
                        <a:rPr lang="en-US" dirty="0" err="1" smtClean="0"/>
                        <a:t>Ketua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parpol</a:t>
                      </a:r>
                      <a:endParaRPr lang="en-US" dirty="0"/>
                    </a:p>
                  </a:txBody>
                  <a:tcPr/>
                </a:tc>
              </a:tr>
              <a:tr h="105156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Perjalanan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kisah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kasih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-Gus </a:t>
                      </a:r>
                      <a:r>
                        <a:rPr lang="en-US" dirty="0" err="1" smtClean="0"/>
                        <a:t>Dur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Kronologi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hubungan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 Gus </a:t>
                      </a:r>
                      <a:r>
                        <a:rPr lang="en-US" dirty="0" err="1" smtClean="0"/>
                        <a:t>Dur</a:t>
                      </a:r>
                      <a:r>
                        <a:rPr lang="en-US" dirty="0" smtClean="0"/>
                        <a:t> Mei 1995-Agustus 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Aryanti</a:t>
                      </a:r>
                      <a:endParaRPr lang="en-US" dirty="0"/>
                    </a:p>
                  </a:txBody>
                  <a:tcPr/>
                </a:tc>
              </a:tr>
              <a:tr h="1051560">
                <a:tc>
                  <a:txBody>
                    <a:bodyPr/>
                    <a:lstStyle/>
                    <a:p>
                      <a:r>
                        <a:rPr lang="en-US" dirty="0" smtClean="0"/>
                        <a:t>Gus </a:t>
                      </a:r>
                      <a:r>
                        <a:rPr lang="en-US" dirty="0" err="1" smtClean="0"/>
                        <a:t>Dur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Bilang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Nanti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kita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tobat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Wawancara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Pani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dgn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dimulai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penderitaan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sampai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motivasi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Aryanti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Aryanti</a:t>
                      </a:r>
                      <a:endParaRPr lang="en-US" dirty="0"/>
                    </a:p>
                  </a:txBody>
                  <a:tcPr/>
                </a:tc>
              </a:tr>
              <a:tr h="105156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bilang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sudah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nikah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Wawancara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dgn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yanur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motivasinya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mengungkapkan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kasus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M. </a:t>
                      </a:r>
                      <a:r>
                        <a:rPr lang="en-US" dirty="0" err="1" smtClean="0"/>
                        <a:t>Yanur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609600"/>
          <a:ext cx="8229600" cy="408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8382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judul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berita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wawancara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Sumber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berita</a:t>
                      </a:r>
                      <a:endParaRPr lang="en-US" dirty="0"/>
                    </a:p>
                  </a:txBody>
                  <a:tcPr/>
                </a:tc>
              </a:tr>
              <a:tr h="16256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Foto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perlu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diperiksa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Wawancara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Solahuddin</a:t>
                      </a:r>
                      <a:r>
                        <a:rPr lang="en-US" dirty="0" smtClean="0"/>
                        <a:t> Wahid,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menugkapkan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upaya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utk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menggoyang</a:t>
                      </a:r>
                      <a:r>
                        <a:rPr lang="en-US" dirty="0" smtClean="0"/>
                        <a:t> Gus </a:t>
                      </a:r>
                      <a:r>
                        <a:rPr lang="en-US" dirty="0" err="1" smtClean="0"/>
                        <a:t>Dur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Solahuddin</a:t>
                      </a:r>
                      <a:r>
                        <a:rPr lang="en-US" dirty="0" smtClean="0"/>
                        <a:t> Wahid</a:t>
                      </a:r>
                      <a:endParaRPr lang="en-US" dirty="0"/>
                    </a:p>
                  </a:txBody>
                  <a:tcPr/>
                </a:tc>
              </a:tr>
              <a:tr h="16256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Palajaran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negeri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seberang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Kisah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selingkuh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presiden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politisi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negeri</a:t>
                      </a:r>
                      <a:r>
                        <a:rPr lang="en-US" dirty="0" smtClean="0"/>
                        <a:t> lain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Dokumen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buku</a:t>
                      </a:r>
                      <a:r>
                        <a:rPr lang="en-US" dirty="0" smtClean="0"/>
                        <a:t> FDR)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analisis</a:t>
            </a:r>
            <a:r>
              <a:rPr lang="en-US" sz="2400" dirty="0" smtClean="0"/>
              <a:t> </a:t>
            </a:r>
            <a:r>
              <a:rPr lang="en-US" sz="2400" dirty="0" err="1" smtClean="0"/>
              <a:t>entman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066800"/>
          <a:ext cx="8229600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123950">
                <a:tc>
                  <a:txBody>
                    <a:bodyPr/>
                    <a:lstStyle/>
                    <a:p>
                      <a:r>
                        <a:rPr lang="en-US" dirty="0" smtClean="0"/>
                        <a:t>Problem identification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Masalah</a:t>
                      </a:r>
                      <a:r>
                        <a:rPr lang="en-US" dirty="0" smtClean="0"/>
                        <a:t> moral</a:t>
                      </a:r>
                      <a:endParaRPr lang="en-US" dirty="0"/>
                    </a:p>
                  </a:txBody>
                  <a:tcPr/>
                </a:tc>
              </a:tr>
              <a:tr h="1123950">
                <a:tc>
                  <a:txBody>
                    <a:bodyPr/>
                    <a:lstStyle/>
                    <a:p>
                      <a:r>
                        <a:rPr lang="en-US" dirty="0" smtClean="0"/>
                        <a:t>Causal Interpretation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Gus </a:t>
                      </a:r>
                      <a:r>
                        <a:rPr lang="en-US" dirty="0" err="1" smtClean="0"/>
                        <a:t>Dur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belakangnya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penyebab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sedangkan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sebagai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korban</a:t>
                      </a:r>
                      <a:endParaRPr lang="en-US" dirty="0"/>
                    </a:p>
                  </a:txBody>
                  <a:tcPr/>
                </a:tc>
              </a:tr>
              <a:tr h="1123950">
                <a:tc>
                  <a:txBody>
                    <a:bodyPr/>
                    <a:lstStyle/>
                    <a:p>
                      <a:r>
                        <a:rPr lang="en-US" dirty="0" smtClean="0"/>
                        <a:t>Moral evaluation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Yanur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membawa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suci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membersihkan</a:t>
                      </a:r>
                      <a:r>
                        <a:rPr lang="en-US" dirty="0" smtClean="0"/>
                        <a:t> moral </a:t>
                      </a:r>
                      <a:r>
                        <a:rPr lang="en-US" dirty="0" err="1" smtClean="0"/>
                        <a:t>pejabat</a:t>
                      </a:r>
                      <a:endParaRPr lang="en-US" dirty="0"/>
                    </a:p>
                  </a:txBody>
                  <a:tcPr/>
                </a:tc>
              </a:tr>
              <a:tr h="1123950">
                <a:tc>
                  <a:txBody>
                    <a:bodyPr/>
                    <a:lstStyle/>
                    <a:p>
                      <a:r>
                        <a:rPr lang="en-US" dirty="0" smtClean="0"/>
                        <a:t>Treatment recommendation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Diungkap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kebenarannya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457200"/>
          <a:ext cx="8229600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elemen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Forum </a:t>
                      </a:r>
                      <a:r>
                        <a:rPr lang="en-US" dirty="0" err="1" smtClean="0"/>
                        <a:t>keadilan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Panji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masyarakat</a:t>
                      </a:r>
                      <a:endParaRPr lang="en-US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r>
                        <a:rPr lang="en-US" dirty="0" smtClean="0"/>
                        <a:t>Frame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Kasus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hukum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Kasus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masalah</a:t>
                      </a:r>
                      <a:r>
                        <a:rPr lang="en-US" dirty="0" smtClean="0"/>
                        <a:t> moral</a:t>
                      </a:r>
                      <a:endParaRPr lang="en-US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r>
                        <a:rPr lang="en-US" dirty="0" smtClean="0"/>
                        <a:t>Problem </a:t>
                      </a:r>
                      <a:r>
                        <a:rPr lang="en-US" dirty="0" err="1" smtClean="0"/>
                        <a:t>indentification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Masalah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hukum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Masalah</a:t>
                      </a:r>
                      <a:r>
                        <a:rPr lang="en-US" dirty="0" smtClean="0"/>
                        <a:t> moral</a:t>
                      </a:r>
                      <a:endParaRPr lang="en-US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r>
                        <a:rPr lang="en-US" dirty="0" smtClean="0"/>
                        <a:t>Causal interpretation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aktor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penyebab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sedangkan</a:t>
                      </a:r>
                      <a:r>
                        <a:rPr lang="en-US" dirty="0" smtClean="0"/>
                        <a:t> Gus </a:t>
                      </a:r>
                      <a:r>
                        <a:rPr lang="en-US" dirty="0" err="1" smtClean="0"/>
                        <a:t>Dur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sebagai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korban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Gus </a:t>
                      </a:r>
                      <a:r>
                        <a:rPr lang="en-US" dirty="0" err="1" smtClean="0"/>
                        <a:t>Dur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org </a:t>
                      </a:r>
                      <a:r>
                        <a:rPr lang="en-US" dirty="0" err="1" smtClean="0"/>
                        <a:t>dibelakangnya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sbg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penyebab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sebagai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korban</a:t>
                      </a:r>
                      <a:endParaRPr lang="en-US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r>
                        <a:rPr lang="en-US" dirty="0" smtClean="0"/>
                        <a:t>Moral evaluation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Gus </a:t>
                      </a:r>
                      <a:r>
                        <a:rPr lang="en-US" dirty="0" err="1" smtClean="0"/>
                        <a:t>Dur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tidk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berdaya</a:t>
                      </a:r>
                      <a:r>
                        <a:rPr lang="en-US" dirty="0" smtClean="0"/>
                        <a:t> , </a:t>
                      </a:r>
                      <a:r>
                        <a:rPr lang="en-US" dirty="0" err="1" smtClean="0"/>
                        <a:t>fitnah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sistematis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Aryanti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yanur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membawa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membersihkan</a:t>
                      </a:r>
                      <a:r>
                        <a:rPr lang="en-US" dirty="0" smtClean="0"/>
                        <a:t> moral </a:t>
                      </a:r>
                      <a:r>
                        <a:rPr lang="en-US" dirty="0" err="1" smtClean="0"/>
                        <a:t>pejabat</a:t>
                      </a:r>
                      <a:endParaRPr lang="en-US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r>
                        <a:rPr lang="en-US" dirty="0" smtClean="0"/>
                        <a:t>Treatment Recommendation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Dibawa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pengadilan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Diungkap</a:t>
                      </a:r>
                      <a:r>
                        <a:rPr lang="en-US" dirty="0" smtClean="0"/>
                        <a:t> </a:t>
                      </a:r>
                      <a:r>
                        <a:rPr lang="en-US" smtClean="0"/>
                        <a:t>kebenarannya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394</Words>
  <Application>Microsoft Office PowerPoint</Application>
  <PresentationFormat>On-screen Show (4:3)</PresentationFormat>
  <Paragraphs>74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Berita kasus Aryanti di Forum keadilan  ada tiga judul: </vt:lpstr>
      <vt:lpstr>Hasil analisis dengan Entman </vt:lpstr>
      <vt:lpstr>Panji Masyarakat: mengangkat kasus ini sebagai kasus moral</vt:lpstr>
      <vt:lpstr>Slide 4</vt:lpstr>
      <vt:lpstr>Hasil analisis entman 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Berita kasus Aryanti di Forum keadilan  ada tiga judul: </dc:title>
  <dc:creator>FADJARINI</dc:creator>
  <cp:lastModifiedBy>FADJARINI</cp:lastModifiedBy>
  <cp:revision>4</cp:revision>
  <dcterms:created xsi:type="dcterms:W3CDTF">2014-10-18T06:50:20Z</dcterms:created>
  <dcterms:modified xsi:type="dcterms:W3CDTF">2014-10-18T07:23:19Z</dcterms:modified>
</cp:coreProperties>
</file>