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10"/>
  </p:notesMasterIdLst>
  <p:handoutMasterIdLst>
    <p:handoutMasterId r:id="rId11"/>
  </p:handoutMasterIdLst>
  <p:sldIdLst>
    <p:sldId id="313" r:id="rId2"/>
    <p:sldId id="315" r:id="rId3"/>
    <p:sldId id="316" r:id="rId4"/>
    <p:sldId id="317" r:id="rId5"/>
    <p:sldId id="314" r:id="rId6"/>
    <p:sldId id="312" r:id="rId7"/>
    <p:sldId id="318" r:id="rId8"/>
    <p:sldId id="306" r:id="rId9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1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1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B. HARI SAPTANING TYAS</a:t>
            </a:r>
          </a:p>
          <a:p>
            <a:pPr>
              <a:defRPr/>
            </a:pPr>
            <a:r>
              <a:rPr lang="en-US" dirty="0" smtClean="0"/>
              <a:t>HP: 085641129259</a:t>
            </a:r>
          </a:p>
          <a:p>
            <a:pPr>
              <a:defRPr/>
            </a:pPr>
            <a:r>
              <a:rPr lang="en-US" dirty="0" smtClean="0"/>
              <a:t>Email: harisapta@ymail.com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SEMINAR PERENCANAAN PENELITIAN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Tolerasi</a:t>
            </a:r>
            <a:r>
              <a:rPr lang="en-US" sz="2400" dirty="0" smtClean="0"/>
              <a:t> </a:t>
            </a:r>
            <a:r>
              <a:rPr lang="en-US" sz="2400" dirty="0" err="1" smtClean="0"/>
              <a:t>keterlambatan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diperkenankan</a:t>
            </a:r>
            <a:r>
              <a:rPr lang="en-US" sz="2400" dirty="0" smtClean="0"/>
              <a:t> </a:t>
            </a:r>
            <a:r>
              <a:rPr lang="en-US" sz="2400" dirty="0" err="1" smtClean="0"/>
              <a:t>ikut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1 kali </a:t>
            </a:r>
            <a:r>
              <a:rPr lang="en-US" sz="2400" dirty="0" err="1" smtClean="0"/>
              <a:t>dalam</a:t>
            </a:r>
            <a:r>
              <a:rPr lang="en-US" sz="2400" dirty="0" smtClean="0"/>
              <a:t> 1 semester </a:t>
            </a:r>
            <a:r>
              <a:rPr lang="en-US" sz="2400" dirty="0" err="1" smtClean="0"/>
              <a:t>unt</a:t>
            </a:r>
            <a:r>
              <a:rPr lang="en-US" sz="2400" dirty="0" smtClean="0"/>
              <a:t> </a:t>
            </a:r>
            <a:r>
              <a:rPr lang="en-US" sz="2400" dirty="0" err="1" smtClean="0"/>
              <a:t>mengikuti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id-ID" sz="2400" dirty="0" smtClean="0"/>
              <a:t>Tidak ada </a:t>
            </a:r>
            <a:r>
              <a:rPr lang="en-US" sz="2400" dirty="0" err="1" smtClean="0"/>
              <a:t>Toleransi</a:t>
            </a:r>
            <a:r>
              <a:rPr lang="id-ID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id-ID" sz="2400" dirty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Ijin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masuk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, </a:t>
            </a:r>
            <a:r>
              <a:rPr lang="en-US" sz="2400" dirty="0" err="1" smtClean="0"/>
              <a:t>maksimal</a:t>
            </a:r>
            <a:r>
              <a:rPr lang="en-US" sz="2400" dirty="0" smtClean="0"/>
              <a:t>  </a:t>
            </a:r>
            <a:r>
              <a:rPr lang="en-US" sz="2400" dirty="0" err="1" smtClean="0"/>
              <a:t>diberitahukan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HP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panggilan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Pakaian</a:t>
            </a:r>
            <a:r>
              <a:rPr lang="en-US" sz="2800" dirty="0" smtClean="0"/>
              <a:t> </a:t>
            </a:r>
            <a:r>
              <a:rPr lang="en-US" sz="2800" dirty="0" err="1" smtClean="0"/>
              <a:t>rapi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memakai</a:t>
            </a:r>
            <a:r>
              <a:rPr lang="en-US" sz="2800" dirty="0" smtClean="0"/>
              <a:t> T shirt </a:t>
            </a:r>
            <a:r>
              <a:rPr lang="en-US" sz="2800" dirty="0" err="1" smtClean="0"/>
              <a:t>dan</a:t>
            </a:r>
            <a:r>
              <a:rPr lang="en-US" sz="2800" dirty="0" smtClean="0"/>
              <a:t> sandal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endParaRPr lang="en-US" sz="2800" dirty="0" smtClean="0"/>
          </a:p>
          <a:p>
            <a:pPr>
              <a:defRPr/>
            </a:pPr>
            <a:r>
              <a:rPr lang="en-US" sz="2800" dirty="0" err="1" smtClean="0"/>
              <a:t>Presentasi</a:t>
            </a:r>
            <a:r>
              <a:rPr lang="en-US" sz="2800" dirty="0" smtClean="0"/>
              <a:t> proposal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,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seijin</a:t>
            </a:r>
            <a:r>
              <a:rPr lang="en-US" sz="2800" dirty="0" smtClean="0"/>
              <a:t> </a:t>
            </a:r>
            <a:r>
              <a:rPr lang="en-US" sz="2800" dirty="0" err="1" smtClean="0"/>
              <a:t>dosen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surat</a:t>
            </a:r>
            <a:r>
              <a:rPr lang="en-US" sz="2800" dirty="0" smtClean="0"/>
              <a:t> </a:t>
            </a:r>
            <a:r>
              <a:rPr lang="en-US" sz="2800" dirty="0" err="1" smtClean="0"/>
              <a:t>dokter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buang</a:t>
            </a:r>
            <a:r>
              <a:rPr lang="en-US" sz="2800" dirty="0" smtClean="0"/>
              <a:t> </a:t>
            </a:r>
            <a:r>
              <a:rPr lang="en-US" sz="2800" dirty="0" err="1" smtClean="0"/>
              <a:t>hajat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 </a:t>
            </a:r>
            <a:r>
              <a:rPr lang="en-US" sz="2800" dirty="0" err="1" smtClean="0"/>
              <a:t>maksimal</a:t>
            </a:r>
            <a:r>
              <a:rPr lang="en-US" sz="2800" dirty="0" smtClean="0"/>
              <a:t> 10 </a:t>
            </a:r>
            <a:r>
              <a:rPr lang="en-US" sz="2800" dirty="0" err="1" smtClean="0"/>
              <a:t>menit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Proposal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plagiat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proposal</a:t>
            </a:r>
          </a:p>
          <a:p>
            <a:pPr>
              <a:defRPr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power point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proposal </a:t>
            </a:r>
            <a:r>
              <a:rPr lang="en-US" dirty="0" err="1" smtClean="0"/>
              <a:t>lengkap</a:t>
            </a:r>
            <a:r>
              <a:rPr lang="en-US" dirty="0" smtClean="0"/>
              <a:t> (word)</a:t>
            </a:r>
          </a:p>
          <a:p>
            <a:pPr>
              <a:defRPr/>
            </a:pPr>
            <a:r>
              <a:rPr lang="en-US" dirty="0" err="1" smtClean="0"/>
              <a:t>Mahasiswa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(AUDIENCE),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temannya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 descr="Image result for wallpaper power point pendidik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71500" y="457200"/>
            <a:ext cx="800100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PRESENTASI  PROPOSAL PENELITIAN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1371600"/>
            <a:ext cx="6553200" cy="51704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WAKTU			: 30 MENIT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PENYAMPAIAN MATERI 	:MAKS 10 MENIT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TANYA JAWAB		: 20 MENIT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YANG DINILAI	: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MATERI : WORD DAN POWER POINT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CARA PENYAMPAIAN : MENYAMPAIKAN POKOK PIKIRAN / GARIS BESAR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atau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 TIDAK MEMBACA KATA/KATA.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KELENGKAPAN ISIAN DALAM FORMAT PROPOSAL 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PENGUASAAN MATERI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1"/>
          <p:cNvSpPr>
            <a:spLocks noChangeArrowheads="1"/>
          </p:cNvSpPr>
          <p:nvPr/>
        </p:nvSpPr>
        <p:spPr bwMode="auto">
          <a:xfrm>
            <a:off x="990600" y="914400"/>
            <a:ext cx="7391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AUDIENCE DAPAT MEMBERIKAN TANGGAPAN BERUPA PERTANYAAN ATAU MASUKKAN ATAU MEMINTA PENJELASAN,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tentang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 :</a:t>
            </a:r>
          </a:p>
          <a:p>
            <a:pPr marL="609600" indent="-609600"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marL="609600" indent="-609600"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KESESUAIAN FORMAT PROPOSAL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ISIAN/MATERI DALAM PROPOSAL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PUSTAKA 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dll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= 1</a:t>
            </a:r>
            <a:r>
              <a:rPr lang="id-ID" dirty="0" smtClean="0"/>
              <a:t>5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Proposal </a:t>
            </a:r>
            <a:r>
              <a:rPr lang="en-US" dirty="0" err="1" smtClean="0"/>
              <a:t>penelitian</a:t>
            </a:r>
            <a:r>
              <a:rPr lang="en-US" dirty="0" smtClean="0"/>
              <a:t>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Keaktivan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		= 25%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Penilaian</a:t>
            </a:r>
            <a:r>
              <a:rPr lang="en-US" dirty="0" smtClean="0"/>
              <a:t>  audience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Revisi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r>
              <a:rPr lang="en-US" dirty="0" smtClean="0"/>
              <a:t>	= 1</a:t>
            </a:r>
            <a:r>
              <a:rPr lang="id-ID" dirty="0" smtClean="0"/>
              <a:t>0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= 15%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3847</TotalTime>
  <Words>220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Slit</vt:lpstr>
      <vt:lpstr>SEMINAR PERENCANAAN PENELITIAN</vt:lpstr>
      <vt:lpstr>Kontrak belajar (KESEKAPATAN)</vt:lpstr>
      <vt:lpstr>Lanjutan..</vt:lpstr>
      <vt:lpstr>Presentasi proposal penelitian</vt:lpstr>
      <vt:lpstr>PowerPoint Presentation</vt:lpstr>
      <vt:lpstr>PowerPoint Presentation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My PC</cp:lastModifiedBy>
  <cp:revision>148</cp:revision>
  <dcterms:created xsi:type="dcterms:W3CDTF">2008-06-22T15:35:50Z</dcterms:created>
  <dcterms:modified xsi:type="dcterms:W3CDTF">2019-02-12T09:39:57Z</dcterms:modified>
</cp:coreProperties>
</file>