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0" r:id="rId5"/>
    <p:sldId id="258" r:id="rId6"/>
    <p:sldId id="262" r:id="rId7"/>
    <p:sldId id="260" r:id="rId8"/>
    <p:sldId id="261" r:id="rId9"/>
    <p:sldId id="267" r:id="rId10"/>
    <p:sldId id="263" r:id="rId11"/>
    <p:sldId id="264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FC4BAB-07F0-427F-A309-B4E34491774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82D0E2-7461-4CDD-96AD-81D1E900690F}">
      <dgm:prSet phldrT="[Text]"/>
      <dgm:spPr/>
      <dgm:t>
        <a:bodyPr/>
        <a:lstStyle/>
        <a:p>
          <a:r>
            <a:rPr lang="en-US" dirty="0" err="1" smtClean="0"/>
            <a:t>Fungsi</a:t>
          </a:r>
          <a:r>
            <a:rPr lang="en-US" dirty="0" smtClean="0"/>
            <a:t> </a:t>
          </a:r>
          <a:r>
            <a:rPr lang="en-US" dirty="0" err="1" smtClean="0"/>
            <a:t>Pemilu</a:t>
          </a:r>
          <a:endParaRPr lang="en-US" dirty="0"/>
        </a:p>
      </dgm:t>
    </dgm:pt>
    <dgm:pt modelId="{F387F287-E136-4A61-8841-45A884119B12}" type="parTrans" cxnId="{CE4A3C7A-1ECE-4847-B42E-05C1668D43E8}">
      <dgm:prSet/>
      <dgm:spPr/>
      <dgm:t>
        <a:bodyPr/>
        <a:lstStyle/>
        <a:p>
          <a:endParaRPr lang="en-US"/>
        </a:p>
      </dgm:t>
    </dgm:pt>
    <dgm:pt modelId="{C724A47D-AD07-4FFB-9189-42B0FA7FC21A}" type="sibTrans" cxnId="{CE4A3C7A-1ECE-4847-B42E-05C1668D43E8}">
      <dgm:prSet/>
      <dgm:spPr/>
      <dgm:t>
        <a:bodyPr/>
        <a:lstStyle/>
        <a:p>
          <a:endParaRPr lang="en-US"/>
        </a:p>
      </dgm:t>
    </dgm:pt>
    <dgm:pt modelId="{140D8F13-32E8-4F95-BBBF-6597940811A3}">
      <dgm:prSet phldrT="[Text]" custT="1"/>
      <dgm:spPr/>
      <dgm:t>
        <a:bodyPr/>
        <a:lstStyle/>
        <a:p>
          <a:r>
            <a:rPr lang="en-US" sz="1600" dirty="0" err="1" smtClean="0"/>
            <a:t>Delegasi</a:t>
          </a:r>
          <a:r>
            <a:rPr lang="en-US" sz="1600" dirty="0" smtClean="0"/>
            <a:t> </a:t>
          </a:r>
          <a:r>
            <a:rPr lang="en-US" sz="1600" dirty="0" err="1" smtClean="0"/>
            <a:t>suara</a:t>
          </a:r>
          <a:r>
            <a:rPr lang="en-US" sz="1600" dirty="0" smtClean="0"/>
            <a:t> </a:t>
          </a:r>
          <a:r>
            <a:rPr lang="en-US" sz="1600" dirty="0" err="1" smtClean="0"/>
            <a:t>rakyat</a:t>
          </a:r>
          <a:endParaRPr lang="en-US" sz="1600" dirty="0"/>
        </a:p>
      </dgm:t>
    </dgm:pt>
    <dgm:pt modelId="{CBCB3B65-AF5E-4768-BCC1-A27194C3A7E2}" type="parTrans" cxnId="{7403DDD5-EAAF-4A5D-87FC-4E7629BADF46}">
      <dgm:prSet/>
      <dgm:spPr/>
      <dgm:t>
        <a:bodyPr/>
        <a:lstStyle/>
        <a:p>
          <a:endParaRPr lang="en-US"/>
        </a:p>
      </dgm:t>
    </dgm:pt>
    <dgm:pt modelId="{1DB2F632-F743-448F-9A23-1C184B0D9AFD}" type="sibTrans" cxnId="{7403DDD5-EAAF-4A5D-87FC-4E7629BADF46}">
      <dgm:prSet/>
      <dgm:spPr/>
      <dgm:t>
        <a:bodyPr/>
        <a:lstStyle/>
        <a:p>
          <a:endParaRPr lang="en-US"/>
        </a:p>
      </dgm:t>
    </dgm:pt>
    <dgm:pt modelId="{A81CD879-ACE2-4E95-9B90-19FDCCC455A0}">
      <dgm:prSet phldrT="[Text]" custT="1"/>
      <dgm:spPr/>
      <dgm:t>
        <a:bodyPr/>
        <a:lstStyle/>
        <a:p>
          <a:r>
            <a:rPr lang="en-US" sz="1600" dirty="0" err="1" smtClean="0"/>
            <a:t>Mekanismperubahan</a:t>
          </a:r>
          <a:r>
            <a:rPr lang="en-US" sz="1600" dirty="0" smtClean="0"/>
            <a:t> </a:t>
          </a:r>
          <a:r>
            <a:rPr lang="en-US" sz="1600" dirty="0" err="1" smtClean="0"/>
            <a:t>politik</a:t>
          </a:r>
          <a:endParaRPr lang="en-US" sz="1600" dirty="0"/>
        </a:p>
      </dgm:t>
    </dgm:pt>
    <dgm:pt modelId="{9FAD0016-33C2-44CF-ADB1-C043DC1A048F}" type="parTrans" cxnId="{6E7C7B92-2363-48CB-A19C-6E6533CA02A5}">
      <dgm:prSet/>
      <dgm:spPr/>
      <dgm:t>
        <a:bodyPr/>
        <a:lstStyle/>
        <a:p>
          <a:endParaRPr lang="en-US"/>
        </a:p>
      </dgm:t>
    </dgm:pt>
    <dgm:pt modelId="{18517E9C-8E21-4AFF-854D-9124C8CEC88E}" type="sibTrans" cxnId="{6E7C7B92-2363-48CB-A19C-6E6533CA02A5}">
      <dgm:prSet/>
      <dgm:spPr/>
      <dgm:t>
        <a:bodyPr/>
        <a:lstStyle/>
        <a:p>
          <a:endParaRPr lang="en-US"/>
        </a:p>
      </dgm:t>
    </dgm:pt>
    <dgm:pt modelId="{2C307D16-9FBF-453E-A6E9-7F55016712F5}">
      <dgm:prSet phldrT="[Text]"/>
      <dgm:spPr/>
      <dgm:t>
        <a:bodyPr/>
        <a:lstStyle/>
        <a:p>
          <a:r>
            <a:rPr lang="en-US" dirty="0" err="1" smtClean="0"/>
            <a:t>Sirlukasi</a:t>
          </a:r>
          <a:r>
            <a:rPr lang="en-US" dirty="0" smtClean="0"/>
            <a:t> </a:t>
          </a:r>
          <a:r>
            <a:rPr lang="en-US" dirty="0" err="1" smtClean="0"/>
            <a:t>Elit</a:t>
          </a:r>
          <a:endParaRPr lang="en-US" dirty="0"/>
        </a:p>
      </dgm:t>
    </dgm:pt>
    <dgm:pt modelId="{D2ED1736-BF18-4DF7-AEAA-92E714FCE7C4}" type="parTrans" cxnId="{FE55308B-8DD5-480B-9552-090AA25A9284}">
      <dgm:prSet/>
      <dgm:spPr/>
      <dgm:t>
        <a:bodyPr/>
        <a:lstStyle/>
        <a:p>
          <a:endParaRPr lang="en-US"/>
        </a:p>
      </dgm:t>
    </dgm:pt>
    <dgm:pt modelId="{FD140A83-E021-4A74-A1CA-F9CA9E03B7CA}" type="sibTrans" cxnId="{FE55308B-8DD5-480B-9552-090AA25A9284}">
      <dgm:prSet/>
      <dgm:spPr/>
      <dgm:t>
        <a:bodyPr/>
        <a:lstStyle/>
        <a:p>
          <a:endParaRPr lang="en-US"/>
        </a:p>
      </dgm:t>
    </dgm:pt>
    <dgm:pt modelId="{145EC976-D243-419A-91C0-0D00E1731973}">
      <dgm:prSet phldrT="[Text]"/>
      <dgm:spPr/>
      <dgm:t>
        <a:bodyPr/>
        <a:lstStyle/>
        <a:p>
          <a:r>
            <a:rPr lang="en-US" dirty="0" err="1" smtClean="0"/>
            <a:t>Sarana</a:t>
          </a:r>
          <a:r>
            <a:rPr lang="en-US" dirty="0" smtClean="0"/>
            <a:t> </a:t>
          </a:r>
          <a:r>
            <a:rPr lang="en-US" dirty="0" err="1" smtClean="0"/>
            <a:t>pengelolaan</a:t>
          </a:r>
          <a:r>
            <a:rPr lang="en-US" dirty="0" smtClean="0"/>
            <a:t> </a:t>
          </a:r>
          <a:r>
            <a:rPr lang="en-US" dirty="0" err="1" smtClean="0"/>
            <a:t>konflik</a:t>
          </a:r>
          <a:endParaRPr lang="en-US" dirty="0"/>
        </a:p>
      </dgm:t>
    </dgm:pt>
    <dgm:pt modelId="{2BCC411F-7074-4F5E-A9E9-616E16C0652F}" type="parTrans" cxnId="{4174E469-B97D-4278-AAF9-89B43491919D}">
      <dgm:prSet/>
      <dgm:spPr/>
      <dgm:t>
        <a:bodyPr/>
        <a:lstStyle/>
        <a:p>
          <a:endParaRPr lang="en-US"/>
        </a:p>
      </dgm:t>
    </dgm:pt>
    <dgm:pt modelId="{F70E7AA9-CD67-4D99-B63A-F6D1FD4AAD33}" type="sibTrans" cxnId="{4174E469-B97D-4278-AAF9-89B43491919D}">
      <dgm:prSet/>
      <dgm:spPr/>
      <dgm:t>
        <a:bodyPr/>
        <a:lstStyle/>
        <a:p>
          <a:endParaRPr lang="en-US"/>
        </a:p>
      </dgm:t>
    </dgm:pt>
    <dgm:pt modelId="{94A50BCA-751C-4CA7-8395-F293C3A4E556}" type="pres">
      <dgm:prSet presAssocID="{61FC4BAB-07F0-427F-A309-B4E34491774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DA8149-D53A-4A4E-BE00-7F71435B07EE}" type="pres">
      <dgm:prSet presAssocID="{CF82D0E2-7461-4CDD-96AD-81D1E900690F}" presName="centerShape" presStyleLbl="node0" presStyleIdx="0" presStyleCnt="1"/>
      <dgm:spPr/>
      <dgm:t>
        <a:bodyPr/>
        <a:lstStyle/>
        <a:p>
          <a:endParaRPr lang="en-US"/>
        </a:p>
      </dgm:t>
    </dgm:pt>
    <dgm:pt modelId="{9295D18E-F4A7-4E0D-8631-8C0BC1B14924}" type="pres">
      <dgm:prSet presAssocID="{140D8F13-32E8-4F95-BBBF-6597940811A3}" presName="node" presStyleLbl="node1" presStyleIdx="0" presStyleCnt="4" custScaleX="137238" custScaleY="135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5C479-A721-41F5-88F1-7EAC4DB51719}" type="pres">
      <dgm:prSet presAssocID="{140D8F13-32E8-4F95-BBBF-6597940811A3}" presName="dummy" presStyleCnt="0"/>
      <dgm:spPr/>
    </dgm:pt>
    <dgm:pt modelId="{BA676A8F-A74E-498D-A9F0-75B096B992ED}" type="pres">
      <dgm:prSet presAssocID="{1DB2F632-F743-448F-9A23-1C184B0D9AF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BC19AA7-347A-4150-A909-0DD0DD3869CA}" type="pres">
      <dgm:prSet presAssocID="{A81CD879-ACE2-4E95-9B90-19FDCCC455A0}" presName="node" presStyleLbl="node1" presStyleIdx="1" presStyleCnt="4" custScaleX="132812" custScaleY="135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105BE-9C3E-44A2-8A1F-C1018CF1043E}" type="pres">
      <dgm:prSet presAssocID="{A81CD879-ACE2-4E95-9B90-19FDCCC455A0}" presName="dummy" presStyleCnt="0"/>
      <dgm:spPr/>
    </dgm:pt>
    <dgm:pt modelId="{82049F22-0B78-4BD3-BC82-C4D2FC37AB10}" type="pres">
      <dgm:prSet presAssocID="{18517E9C-8E21-4AFF-854D-9124C8CEC88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FA0D17D-F7AE-491D-8516-643F532A2B7C}" type="pres">
      <dgm:prSet presAssocID="{2C307D16-9FBF-453E-A6E9-7F55016712F5}" presName="node" presStyleLbl="node1" presStyleIdx="2" presStyleCnt="4" custScaleX="135775" custScaleY="130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8FEE3-6F62-426B-A9FD-3D64676712F2}" type="pres">
      <dgm:prSet presAssocID="{2C307D16-9FBF-453E-A6E9-7F55016712F5}" presName="dummy" presStyleCnt="0"/>
      <dgm:spPr/>
    </dgm:pt>
    <dgm:pt modelId="{1A193985-E38D-4DBA-8C2A-CDC0634265A4}" type="pres">
      <dgm:prSet presAssocID="{FD140A83-E021-4A74-A1CA-F9CA9E03B7C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1BB5865-2B6B-4813-87AC-597F61A4BE64}" type="pres">
      <dgm:prSet presAssocID="{145EC976-D243-419A-91C0-0D00E1731973}" presName="node" presStyleLbl="node1" presStyleIdx="3" presStyleCnt="4" custScaleX="145466" custScaleY="137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7870D-2131-4037-87EE-C4E036DB2645}" type="pres">
      <dgm:prSet presAssocID="{145EC976-D243-419A-91C0-0D00E1731973}" presName="dummy" presStyleCnt="0"/>
      <dgm:spPr/>
    </dgm:pt>
    <dgm:pt modelId="{0B15C2C4-5770-4EDD-AC2C-39E0656B7B92}" type="pres">
      <dgm:prSet presAssocID="{F70E7AA9-CD67-4D99-B63A-F6D1FD4AAD33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CF0DD24-2B7D-423E-A052-0C6F51773676}" type="presOf" srcId="{F70E7AA9-CD67-4D99-B63A-F6D1FD4AAD33}" destId="{0B15C2C4-5770-4EDD-AC2C-39E0656B7B92}" srcOrd="0" destOrd="0" presId="urn:microsoft.com/office/officeart/2005/8/layout/radial6"/>
    <dgm:cxn modelId="{E8500CED-A912-40EA-8EFA-74F349806E23}" type="presOf" srcId="{FD140A83-E021-4A74-A1CA-F9CA9E03B7CA}" destId="{1A193985-E38D-4DBA-8C2A-CDC0634265A4}" srcOrd="0" destOrd="0" presId="urn:microsoft.com/office/officeart/2005/8/layout/radial6"/>
    <dgm:cxn modelId="{C84C4193-8EDF-4017-9032-2DB6C669DB15}" type="presOf" srcId="{CF82D0E2-7461-4CDD-96AD-81D1E900690F}" destId="{D0DA8149-D53A-4A4E-BE00-7F71435B07EE}" srcOrd="0" destOrd="0" presId="urn:microsoft.com/office/officeart/2005/8/layout/radial6"/>
    <dgm:cxn modelId="{7403DDD5-EAAF-4A5D-87FC-4E7629BADF46}" srcId="{CF82D0E2-7461-4CDD-96AD-81D1E900690F}" destId="{140D8F13-32E8-4F95-BBBF-6597940811A3}" srcOrd="0" destOrd="0" parTransId="{CBCB3B65-AF5E-4768-BCC1-A27194C3A7E2}" sibTransId="{1DB2F632-F743-448F-9A23-1C184B0D9AFD}"/>
    <dgm:cxn modelId="{81EFB675-738F-443A-ABE1-9F05E7DC4511}" type="presOf" srcId="{18517E9C-8E21-4AFF-854D-9124C8CEC88E}" destId="{82049F22-0B78-4BD3-BC82-C4D2FC37AB10}" srcOrd="0" destOrd="0" presId="urn:microsoft.com/office/officeart/2005/8/layout/radial6"/>
    <dgm:cxn modelId="{07A4BADF-39DF-4A0C-99D5-499E0E4D4E88}" type="presOf" srcId="{140D8F13-32E8-4F95-BBBF-6597940811A3}" destId="{9295D18E-F4A7-4E0D-8631-8C0BC1B14924}" srcOrd="0" destOrd="0" presId="urn:microsoft.com/office/officeart/2005/8/layout/radial6"/>
    <dgm:cxn modelId="{4174E469-B97D-4278-AAF9-89B43491919D}" srcId="{CF82D0E2-7461-4CDD-96AD-81D1E900690F}" destId="{145EC976-D243-419A-91C0-0D00E1731973}" srcOrd="3" destOrd="0" parTransId="{2BCC411F-7074-4F5E-A9E9-616E16C0652F}" sibTransId="{F70E7AA9-CD67-4D99-B63A-F6D1FD4AAD33}"/>
    <dgm:cxn modelId="{2C6CCCB4-7353-47C8-A2BC-DB593E2A28EA}" type="presOf" srcId="{145EC976-D243-419A-91C0-0D00E1731973}" destId="{11BB5865-2B6B-4813-87AC-597F61A4BE64}" srcOrd="0" destOrd="0" presId="urn:microsoft.com/office/officeart/2005/8/layout/radial6"/>
    <dgm:cxn modelId="{2978C2B0-9E16-4AE0-B6E1-6A7A9F640590}" type="presOf" srcId="{A81CD879-ACE2-4E95-9B90-19FDCCC455A0}" destId="{4BC19AA7-347A-4150-A909-0DD0DD3869CA}" srcOrd="0" destOrd="0" presId="urn:microsoft.com/office/officeart/2005/8/layout/radial6"/>
    <dgm:cxn modelId="{CE4A3C7A-1ECE-4847-B42E-05C1668D43E8}" srcId="{61FC4BAB-07F0-427F-A309-B4E34491774B}" destId="{CF82D0E2-7461-4CDD-96AD-81D1E900690F}" srcOrd="0" destOrd="0" parTransId="{F387F287-E136-4A61-8841-45A884119B12}" sibTransId="{C724A47D-AD07-4FFB-9189-42B0FA7FC21A}"/>
    <dgm:cxn modelId="{FE55308B-8DD5-480B-9552-090AA25A9284}" srcId="{CF82D0E2-7461-4CDD-96AD-81D1E900690F}" destId="{2C307D16-9FBF-453E-A6E9-7F55016712F5}" srcOrd="2" destOrd="0" parTransId="{D2ED1736-BF18-4DF7-AEAA-92E714FCE7C4}" sibTransId="{FD140A83-E021-4A74-A1CA-F9CA9E03B7CA}"/>
    <dgm:cxn modelId="{2D1406ED-B0DD-41E0-9508-43D1236A4FC1}" type="presOf" srcId="{2C307D16-9FBF-453E-A6E9-7F55016712F5}" destId="{7FA0D17D-F7AE-491D-8516-643F532A2B7C}" srcOrd="0" destOrd="0" presId="urn:microsoft.com/office/officeart/2005/8/layout/radial6"/>
    <dgm:cxn modelId="{6E7C7B92-2363-48CB-A19C-6E6533CA02A5}" srcId="{CF82D0E2-7461-4CDD-96AD-81D1E900690F}" destId="{A81CD879-ACE2-4E95-9B90-19FDCCC455A0}" srcOrd="1" destOrd="0" parTransId="{9FAD0016-33C2-44CF-ADB1-C043DC1A048F}" sibTransId="{18517E9C-8E21-4AFF-854D-9124C8CEC88E}"/>
    <dgm:cxn modelId="{648292AE-8CE7-447E-A0C1-0613EFDFF085}" type="presOf" srcId="{1DB2F632-F743-448F-9A23-1C184B0D9AFD}" destId="{BA676A8F-A74E-498D-A9F0-75B096B992ED}" srcOrd="0" destOrd="0" presId="urn:microsoft.com/office/officeart/2005/8/layout/radial6"/>
    <dgm:cxn modelId="{F9E9A60C-A820-4169-A463-7816144696DC}" type="presOf" srcId="{61FC4BAB-07F0-427F-A309-B4E34491774B}" destId="{94A50BCA-751C-4CA7-8395-F293C3A4E556}" srcOrd="0" destOrd="0" presId="urn:microsoft.com/office/officeart/2005/8/layout/radial6"/>
    <dgm:cxn modelId="{3A04E3CE-101A-47CE-92F9-B653EC5D05F8}" type="presParOf" srcId="{94A50BCA-751C-4CA7-8395-F293C3A4E556}" destId="{D0DA8149-D53A-4A4E-BE00-7F71435B07EE}" srcOrd="0" destOrd="0" presId="urn:microsoft.com/office/officeart/2005/8/layout/radial6"/>
    <dgm:cxn modelId="{FE673A72-7E39-4F3E-8065-555B64353CF4}" type="presParOf" srcId="{94A50BCA-751C-4CA7-8395-F293C3A4E556}" destId="{9295D18E-F4A7-4E0D-8631-8C0BC1B14924}" srcOrd="1" destOrd="0" presId="urn:microsoft.com/office/officeart/2005/8/layout/radial6"/>
    <dgm:cxn modelId="{CF9D621A-A939-4D3B-AFD8-58CC57DDB345}" type="presParOf" srcId="{94A50BCA-751C-4CA7-8395-F293C3A4E556}" destId="{4535C479-A721-41F5-88F1-7EAC4DB51719}" srcOrd="2" destOrd="0" presId="urn:microsoft.com/office/officeart/2005/8/layout/radial6"/>
    <dgm:cxn modelId="{A90FC6F7-E2CA-432A-A9D7-439B70C41034}" type="presParOf" srcId="{94A50BCA-751C-4CA7-8395-F293C3A4E556}" destId="{BA676A8F-A74E-498D-A9F0-75B096B992ED}" srcOrd="3" destOrd="0" presId="urn:microsoft.com/office/officeart/2005/8/layout/radial6"/>
    <dgm:cxn modelId="{6FCED3A2-4813-4DF4-82AB-FC683C4F9633}" type="presParOf" srcId="{94A50BCA-751C-4CA7-8395-F293C3A4E556}" destId="{4BC19AA7-347A-4150-A909-0DD0DD3869CA}" srcOrd="4" destOrd="0" presId="urn:microsoft.com/office/officeart/2005/8/layout/radial6"/>
    <dgm:cxn modelId="{3923AB55-2308-4F5F-8A4D-E99F711AA65F}" type="presParOf" srcId="{94A50BCA-751C-4CA7-8395-F293C3A4E556}" destId="{311105BE-9C3E-44A2-8A1F-C1018CF1043E}" srcOrd="5" destOrd="0" presId="urn:microsoft.com/office/officeart/2005/8/layout/radial6"/>
    <dgm:cxn modelId="{58549E13-8875-40DF-ABA6-FF6162BAA4F4}" type="presParOf" srcId="{94A50BCA-751C-4CA7-8395-F293C3A4E556}" destId="{82049F22-0B78-4BD3-BC82-C4D2FC37AB10}" srcOrd="6" destOrd="0" presId="urn:microsoft.com/office/officeart/2005/8/layout/radial6"/>
    <dgm:cxn modelId="{7354F943-7AEB-47B7-AD9B-7A211A0DB155}" type="presParOf" srcId="{94A50BCA-751C-4CA7-8395-F293C3A4E556}" destId="{7FA0D17D-F7AE-491D-8516-643F532A2B7C}" srcOrd="7" destOrd="0" presId="urn:microsoft.com/office/officeart/2005/8/layout/radial6"/>
    <dgm:cxn modelId="{78BE95A3-520F-4C7E-A5DE-D72C36D4AAEE}" type="presParOf" srcId="{94A50BCA-751C-4CA7-8395-F293C3A4E556}" destId="{9AA8FEE3-6F62-426B-A9FD-3D64676712F2}" srcOrd="8" destOrd="0" presId="urn:microsoft.com/office/officeart/2005/8/layout/radial6"/>
    <dgm:cxn modelId="{C5A9287E-7563-411F-B192-62206E4C9301}" type="presParOf" srcId="{94A50BCA-751C-4CA7-8395-F293C3A4E556}" destId="{1A193985-E38D-4DBA-8C2A-CDC0634265A4}" srcOrd="9" destOrd="0" presId="urn:microsoft.com/office/officeart/2005/8/layout/radial6"/>
    <dgm:cxn modelId="{948F881D-3C05-4B65-AD82-7A285A06E887}" type="presParOf" srcId="{94A50BCA-751C-4CA7-8395-F293C3A4E556}" destId="{11BB5865-2B6B-4813-87AC-597F61A4BE64}" srcOrd="10" destOrd="0" presId="urn:microsoft.com/office/officeart/2005/8/layout/radial6"/>
    <dgm:cxn modelId="{35B10D5E-1191-4B4A-9A6D-590FF7AAA11A}" type="presParOf" srcId="{94A50BCA-751C-4CA7-8395-F293C3A4E556}" destId="{7CB7870D-2131-4037-87EE-C4E036DB2645}" srcOrd="11" destOrd="0" presId="urn:microsoft.com/office/officeart/2005/8/layout/radial6"/>
    <dgm:cxn modelId="{E2916B09-5D92-4215-BA06-D32C095237B0}" type="presParOf" srcId="{94A50BCA-751C-4CA7-8395-F293C3A4E556}" destId="{0B15C2C4-5770-4EDD-AC2C-39E0656B7B9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A3C618-6E03-4DAA-8D0C-0D7EA564E0CF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5B8D7D-5307-40CD-A0E0-808EEB972CD1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0CA9026C-1379-48D3-ACFF-2CD91D7B331B}" type="parTrans" cxnId="{0AE9DD88-18AC-40B3-B404-A02449F37105}">
      <dgm:prSet/>
      <dgm:spPr/>
      <dgm:t>
        <a:bodyPr/>
        <a:lstStyle/>
        <a:p>
          <a:endParaRPr lang="en-US"/>
        </a:p>
      </dgm:t>
    </dgm:pt>
    <dgm:pt modelId="{1996B10D-6241-4866-B2E9-0EF22626CD86}" type="sibTrans" cxnId="{0AE9DD88-18AC-40B3-B404-A02449F37105}">
      <dgm:prSet/>
      <dgm:spPr/>
      <dgm:t>
        <a:bodyPr/>
        <a:lstStyle/>
        <a:p>
          <a:endParaRPr lang="en-US"/>
        </a:p>
      </dgm:t>
    </dgm:pt>
    <dgm:pt modelId="{84269D71-72E9-45DC-96BB-931E8ADBC04A}">
      <dgm:prSet phldrT="[Text]"/>
      <dgm:spPr/>
      <dgm:t>
        <a:bodyPr/>
        <a:lstStyle/>
        <a:p>
          <a:r>
            <a:rPr lang="en-US" dirty="0" err="1" smtClean="0">
              <a:latin typeface="Calibri Light" panose="020F0302020204030204" pitchFamily="34" charset="0"/>
            </a:rPr>
            <a:t>Pemberian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suara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dalam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pemilu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adalah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pendelegasian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kedaulatan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bukan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penyerahan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kedaulatan</a:t>
          </a:r>
          <a:r>
            <a:rPr lang="en-US" dirty="0" smtClean="0">
              <a:latin typeface="Calibri Light" panose="020F0302020204030204" pitchFamily="34" charset="0"/>
            </a:rPr>
            <a:t>. Wakil </a:t>
          </a:r>
          <a:r>
            <a:rPr lang="en-US" dirty="0" err="1" smtClean="0">
              <a:latin typeface="Calibri Light" panose="020F0302020204030204" pitchFamily="34" charset="0"/>
            </a:rPr>
            <a:t>tidak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hanya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bertanggungjawab</a:t>
          </a:r>
          <a:r>
            <a:rPr lang="en-US" dirty="0" smtClean="0">
              <a:latin typeface="Calibri Light" panose="020F0302020204030204" pitchFamily="34" charset="0"/>
            </a:rPr>
            <a:t>, </a:t>
          </a:r>
          <a:r>
            <a:rPr lang="en-US" dirty="0" err="1" smtClean="0">
              <a:latin typeface="Calibri Light" panose="020F0302020204030204" pitchFamily="34" charset="0"/>
            </a:rPr>
            <a:t>tapi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juga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harus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berkonsultasi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kepada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rakyat</a:t>
          </a:r>
          <a:endParaRPr lang="en-US" dirty="0">
            <a:latin typeface="Calibri Light" panose="020F0302020204030204" pitchFamily="34" charset="0"/>
          </a:endParaRPr>
        </a:p>
      </dgm:t>
    </dgm:pt>
    <dgm:pt modelId="{A59CD786-657C-428D-945D-92C0E20C4039}" type="parTrans" cxnId="{1F0A4BD3-605F-47ED-978A-C45BCAB9B36E}">
      <dgm:prSet/>
      <dgm:spPr/>
      <dgm:t>
        <a:bodyPr/>
        <a:lstStyle/>
        <a:p>
          <a:endParaRPr lang="en-US"/>
        </a:p>
      </dgm:t>
    </dgm:pt>
    <dgm:pt modelId="{A9A397AA-52CE-48A4-B414-37471461A4E8}" type="sibTrans" cxnId="{1F0A4BD3-605F-47ED-978A-C45BCAB9B36E}">
      <dgm:prSet/>
      <dgm:spPr/>
      <dgm:t>
        <a:bodyPr/>
        <a:lstStyle/>
        <a:p>
          <a:endParaRPr lang="en-US"/>
        </a:p>
      </dgm:t>
    </dgm:pt>
    <dgm:pt modelId="{CFD1478D-9454-45FA-94AB-229DBC4374ED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2B6B3343-C1A8-40EC-86DE-A64526150D6A}" type="parTrans" cxnId="{BB45F001-0830-418E-9710-2FC8475122BB}">
      <dgm:prSet/>
      <dgm:spPr/>
      <dgm:t>
        <a:bodyPr/>
        <a:lstStyle/>
        <a:p>
          <a:endParaRPr lang="en-US"/>
        </a:p>
      </dgm:t>
    </dgm:pt>
    <dgm:pt modelId="{AF5E629A-FE1A-4F14-82F3-FAB57C5BF526}" type="sibTrans" cxnId="{BB45F001-0830-418E-9710-2FC8475122BB}">
      <dgm:prSet/>
      <dgm:spPr/>
      <dgm:t>
        <a:bodyPr/>
        <a:lstStyle/>
        <a:p>
          <a:endParaRPr lang="en-US"/>
        </a:p>
      </dgm:t>
    </dgm:pt>
    <dgm:pt modelId="{47A31C9E-B4EE-444C-ACC3-59C00F227411}">
      <dgm:prSet phldrT="[Text]"/>
      <dgm:spPr/>
      <dgm:t>
        <a:bodyPr/>
        <a:lstStyle/>
        <a:p>
          <a:pPr algn="just"/>
          <a:r>
            <a:rPr lang="en-US" dirty="0" smtClean="0">
              <a:latin typeface="Calibri Light" panose="020F0302020204030204" pitchFamily="34" charset="0"/>
            </a:rPr>
            <a:t>Rakyat </a:t>
          </a:r>
          <a:r>
            <a:rPr lang="en-US" dirty="0" err="1" smtClean="0">
              <a:latin typeface="Calibri Light" panose="020F0302020204030204" pitchFamily="34" charset="0"/>
            </a:rPr>
            <a:t>hanya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mendelegasikan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sebagian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kedaulatan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rakyat</a:t>
          </a:r>
          <a:r>
            <a:rPr lang="en-US" dirty="0" smtClean="0">
              <a:latin typeface="Calibri Light" panose="020F0302020204030204" pitchFamily="34" charset="0"/>
            </a:rPr>
            <a:t>. </a:t>
          </a:r>
          <a:r>
            <a:rPr lang="en-US" dirty="0" err="1" smtClean="0">
              <a:latin typeface="Calibri Light" panose="020F0302020204030204" pitchFamily="34" charset="0"/>
            </a:rPr>
            <a:t>meskipun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sudah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memberikan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suara</a:t>
          </a:r>
          <a:r>
            <a:rPr lang="en-US" dirty="0" smtClean="0">
              <a:latin typeface="Calibri Light" panose="020F0302020204030204" pitchFamily="34" charset="0"/>
            </a:rPr>
            <a:t>, </a:t>
          </a:r>
          <a:r>
            <a:rPr lang="en-US" dirty="0" err="1" smtClean="0">
              <a:latin typeface="Calibri Light" panose="020F0302020204030204" pitchFamily="34" charset="0"/>
            </a:rPr>
            <a:t>rakyat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tidak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kehilangan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kedaulatannya</a:t>
          </a:r>
          <a:r>
            <a:rPr lang="en-US" dirty="0" smtClean="0">
              <a:latin typeface="Calibri Light" panose="020F0302020204030204" pitchFamily="34" charset="0"/>
            </a:rPr>
            <a:t>.</a:t>
          </a:r>
          <a:endParaRPr lang="en-US" dirty="0">
            <a:latin typeface="Calibri Light" panose="020F0302020204030204" pitchFamily="34" charset="0"/>
          </a:endParaRPr>
        </a:p>
      </dgm:t>
    </dgm:pt>
    <dgm:pt modelId="{06FDA452-D0C6-4BB4-B3A0-AFAB11B4B357}" type="parTrans" cxnId="{0D2284BA-8927-4BF9-8519-7B2CC0982721}">
      <dgm:prSet/>
      <dgm:spPr/>
      <dgm:t>
        <a:bodyPr/>
        <a:lstStyle/>
        <a:p>
          <a:endParaRPr lang="en-US"/>
        </a:p>
      </dgm:t>
    </dgm:pt>
    <dgm:pt modelId="{CC8AC513-B0C4-4D1F-BAEC-2A589861558A}" type="sibTrans" cxnId="{0D2284BA-8927-4BF9-8519-7B2CC0982721}">
      <dgm:prSet/>
      <dgm:spPr/>
      <dgm:t>
        <a:bodyPr/>
        <a:lstStyle/>
        <a:p>
          <a:endParaRPr lang="en-US"/>
        </a:p>
      </dgm:t>
    </dgm:pt>
    <dgm:pt modelId="{8D5C3E1A-7968-48A2-B1F2-81CE4E5FC4AB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EFAC9563-FF13-4543-A6EC-370321CE40A1}" type="parTrans" cxnId="{38E2E00E-F973-4AB5-8514-BEA075A23AC1}">
      <dgm:prSet/>
      <dgm:spPr/>
      <dgm:t>
        <a:bodyPr/>
        <a:lstStyle/>
        <a:p>
          <a:endParaRPr lang="en-US"/>
        </a:p>
      </dgm:t>
    </dgm:pt>
    <dgm:pt modelId="{25B9FDA0-F07F-4ADB-A941-32F372A48C4C}" type="sibTrans" cxnId="{38E2E00E-F973-4AB5-8514-BEA075A23AC1}">
      <dgm:prSet/>
      <dgm:spPr/>
      <dgm:t>
        <a:bodyPr/>
        <a:lstStyle/>
        <a:p>
          <a:endParaRPr lang="en-US"/>
        </a:p>
      </dgm:t>
    </dgm:pt>
    <dgm:pt modelId="{09E0BB2D-FF6F-4659-B946-B00370BBB573}">
      <dgm:prSet phldrT="[Text]" custT="1"/>
      <dgm:spPr/>
      <dgm:t>
        <a:bodyPr/>
        <a:lstStyle/>
        <a:p>
          <a:pPr algn="just"/>
          <a:r>
            <a:rPr lang="en-US" sz="2000" dirty="0" smtClean="0">
              <a:latin typeface="Calibri Light" panose="020F0302020204030204" pitchFamily="34" charset="0"/>
            </a:rPr>
            <a:t>Rakyat </a:t>
          </a:r>
          <a:r>
            <a:rPr lang="en-US" sz="2000" dirty="0" err="1" smtClean="0">
              <a:latin typeface="Calibri Light" panose="020F0302020204030204" pitchFamily="34" charset="0"/>
            </a:rPr>
            <a:t>tidak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mungkin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melaksanakan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kedaulatan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itu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secara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langsung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melainkan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perlu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diwakilkan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kepada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mereka</a:t>
          </a:r>
          <a:r>
            <a:rPr lang="en-US" sz="2000" dirty="0" smtClean="0">
              <a:latin typeface="Calibri Light" panose="020F0302020204030204" pitchFamily="34" charset="0"/>
            </a:rPr>
            <a:t> yang </a:t>
          </a:r>
          <a:r>
            <a:rPr lang="en-US" sz="2000" dirty="0" err="1" smtClean="0">
              <a:latin typeface="Calibri Light" panose="020F0302020204030204" pitchFamily="34" charset="0"/>
            </a:rPr>
            <a:t>dipercayai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untuk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membuat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keputusan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politik</a:t>
          </a:r>
          <a:endParaRPr lang="en-US" sz="2000" dirty="0">
            <a:latin typeface="Calibri Light" panose="020F0302020204030204" pitchFamily="34" charset="0"/>
          </a:endParaRPr>
        </a:p>
      </dgm:t>
    </dgm:pt>
    <dgm:pt modelId="{696FA6DC-2262-49AE-99D5-F5E989A21DFF}" type="parTrans" cxnId="{56409210-B709-4846-9C0B-1CFD1E0D5F81}">
      <dgm:prSet/>
      <dgm:spPr/>
      <dgm:t>
        <a:bodyPr/>
        <a:lstStyle/>
        <a:p>
          <a:endParaRPr lang="en-US"/>
        </a:p>
      </dgm:t>
    </dgm:pt>
    <dgm:pt modelId="{FF8DF213-1E2E-4DE9-9740-CEFA4E678BB8}" type="sibTrans" cxnId="{56409210-B709-4846-9C0B-1CFD1E0D5F81}">
      <dgm:prSet/>
      <dgm:spPr/>
      <dgm:t>
        <a:bodyPr/>
        <a:lstStyle/>
        <a:p>
          <a:endParaRPr lang="en-US"/>
        </a:p>
      </dgm:t>
    </dgm:pt>
    <dgm:pt modelId="{7C16B973-2E9F-4F68-A62A-A49484ED3BD8}" type="pres">
      <dgm:prSet presAssocID="{D8A3C618-6E03-4DAA-8D0C-0D7EA564E0C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B464BE-F791-4AE7-85B6-213EE685D6AE}" type="pres">
      <dgm:prSet presAssocID="{315B8D7D-5307-40CD-A0E0-808EEB972CD1}" presName="composite" presStyleCnt="0"/>
      <dgm:spPr/>
    </dgm:pt>
    <dgm:pt modelId="{BCFEE105-C278-4034-8263-5003BF0FB1DE}" type="pres">
      <dgm:prSet presAssocID="{315B8D7D-5307-40CD-A0E0-808EEB972CD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C7CFB-00DE-4123-AFD4-A87A36CA1613}" type="pres">
      <dgm:prSet presAssocID="{315B8D7D-5307-40CD-A0E0-808EEB972CD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A5CE6-6DE3-48E8-9CA4-5E0101557909}" type="pres">
      <dgm:prSet presAssocID="{1996B10D-6241-4866-B2E9-0EF22626CD86}" presName="sp" presStyleCnt="0"/>
      <dgm:spPr/>
    </dgm:pt>
    <dgm:pt modelId="{46C38539-81F2-41E3-A504-554237A64BDD}" type="pres">
      <dgm:prSet presAssocID="{CFD1478D-9454-45FA-94AB-229DBC4374ED}" presName="composite" presStyleCnt="0"/>
      <dgm:spPr/>
    </dgm:pt>
    <dgm:pt modelId="{FD90F4BE-A6FF-4B95-9B2A-31FD99206C89}" type="pres">
      <dgm:prSet presAssocID="{CFD1478D-9454-45FA-94AB-229DBC4374E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64139-F7D4-4B83-8CD9-09A25177419B}" type="pres">
      <dgm:prSet presAssocID="{CFD1478D-9454-45FA-94AB-229DBC4374E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AD489F-34F4-45A2-BA98-B3DB07D28034}" type="pres">
      <dgm:prSet presAssocID="{AF5E629A-FE1A-4F14-82F3-FAB57C5BF526}" presName="sp" presStyleCnt="0"/>
      <dgm:spPr/>
    </dgm:pt>
    <dgm:pt modelId="{DAC31852-7E93-4493-A77D-3DFEB1C03905}" type="pres">
      <dgm:prSet presAssocID="{8D5C3E1A-7968-48A2-B1F2-81CE4E5FC4AB}" presName="composite" presStyleCnt="0"/>
      <dgm:spPr/>
    </dgm:pt>
    <dgm:pt modelId="{B943A96D-1C33-49B8-A4A9-FA329F25CD88}" type="pres">
      <dgm:prSet presAssocID="{8D5C3E1A-7968-48A2-B1F2-81CE4E5FC4A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2AD3E-CBB5-4E09-ABB2-90BF7F4CBCAA}" type="pres">
      <dgm:prSet presAssocID="{8D5C3E1A-7968-48A2-B1F2-81CE4E5FC4A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983B2F-F463-477A-BE7E-9690E0D58B3B}" type="presOf" srcId="{47A31C9E-B4EE-444C-ACC3-59C00F227411}" destId="{01564139-F7D4-4B83-8CD9-09A25177419B}" srcOrd="0" destOrd="0" presId="urn:microsoft.com/office/officeart/2005/8/layout/chevron2"/>
    <dgm:cxn modelId="{25B2F3F7-91C2-44F7-BD3A-59D7C71FEA09}" type="presOf" srcId="{D8A3C618-6E03-4DAA-8D0C-0D7EA564E0CF}" destId="{7C16B973-2E9F-4F68-A62A-A49484ED3BD8}" srcOrd="0" destOrd="0" presId="urn:microsoft.com/office/officeart/2005/8/layout/chevron2"/>
    <dgm:cxn modelId="{1D39E14B-EAF2-4925-ACD3-4B6920E4962D}" type="presOf" srcId="{84269D71-72E9-45DC-96BB-931E8ADBC04A}" destId="{CD0C7CFB-00DE-4123-AFD4-A87A36CA1613}" srcOrd="0" destOrd="0" presId="urn:microsoft.com/office/officeart/2005/8/layout/chevron2"/>
    <dgm:cxn modelId="{788E7888-8756-44F0-816B-FBD4AD4B9CE5}" type="presOf" srcId="{8D5C3E1A-7968-48A2-B1F2-81CE4E5FC4AB}" destId="{B943A96D-1C33-49B8-A4A9-FA329F25CD88}" srcOrd="0" destOrd="0" presId="urn:microsoft.com/office/officeart/2005/8/layout/chevron2"/>
    <dgm:cxn modelId="{BB45F001-0830-418E-9710-2FC8475122BB}" srcId="{D8A3C618-6E03-4DAA-8D0C-0D7EA564E0CF}" destId="{CFD1478D-9454-45FA-94AB-229DBC4374ED}" srcOrd="1" destOrd="0" parTransId="{2B6B3343-C1A8-40EC-86DE-A64526150D6A}" sibTransId="{AF5E629A-FE1A-4F14-82F3-FAB57C5BF526}"/>
    <dgm:cxn modelId="{38E2E00E-F973-4AB5-8514-BEA075A23AC1}" srcId="{D8A3C618-6E03-4DAA-8D0C-0D7EA564E0CF}" destId="{8D5C3E1A-7968-48A2-B1F2-81CE4E5FC4AB}" srcOrd="2" destOrd="0" parTransId="{EFAC9563-FF13-4543-A6EC-370321CE40A1}" sibTransId="{25B9FDA0-F07F-4ADB-A941-32F372A48C4C}"/>
    <dgm:cxn modelId="{56409210-B709-4846-9C0B-1CFD1E0D5F81}" srcId="{8D5C3E1A-7968-48A2-B1F2-81CE4E5FC4AB}" destId="{09E0BB2D-FF6F-4659-B946-B00370BBB573}" srcOrd="0" destOrd="0" parTransId="{696FA6DC-2262-49AE-99D5-F5E989A21DFF}" sibTransId="{FF8DF213-1E2E-4DE9-9740-CEFA4E678BB8}"/>
    <dgm:cxn modelId="{1F0A4BD3-605F-47ED-978A-C45BCAB9B36E}" srcId="{315B8D7D-5307-40CD-A0E0-808EEB972CD1}" destId="{84269D71-72E9-45DC-96BB-931E8ADBC04A}" srcOrd="0" destOrd="0" parTransId="{A59CD786-657C-428D-945D-92C0E20C4039}" sibTransId="{A9A397AA-52CE-48A4-B414-37471461A4E8}"/>
    <dgm:cxn modelId="{57B077D4-9A92-4AC0-9E11-E7949DEB1D31}" type="presOf" srcId="{CFD1478D-9454-45FA-94AB-229DBC4374ED}" destId="{FD90F4BE-A6FF-4B95-9B2A-31FD99206C89}" srcOrd="0" destOrd="0" presId="urn:microsoft.com/office/officeart/2005/8/layout/chevron2"/>
    <dgm:cxn modelId="{0AE9DD88-18AC-40B3-B404-A02449F37105}" srcId="{D8A3C618-6E03-4DAA-8D0C-0D7EA564E0CF}" destId="{315B8D7D-5307-40CD-A0E0-808EEB972CD1}" srcOrd="0" destOrd="0" parTransId="{0CA9026C-1379-48D3-ACFF-2CD91D7B331B}" sibTransId="{1996B10D-6241-4866-B2E9-0EF22626CD86}"/>
    <dgm:cxn modelId="{F17D0103-ADA4-4CA8-A2FC-4C8150F58B86}" type="presOf" srcId="{315B8D7D-5307-40CD-A0E0-808EEB972CD1}" destId="{BCFEE105-C278-4034-8263-5003BF0FB1DE}" srcOrd="0" destOrd="0" presId="urn:microsoft.com/office/officeart/2005/8/layout/chevron2"/>
    <dgm:cxn modelId="{2C5A630C-D3EB-457F-9B01-F132CDCAE3A8}" type="presOf" srcId="{09E0BB2D-FF6F-4659-B946-B00370BBB573}" destId="{1892AD3E-CBB5-4E09-ABB2-90BF7F4CBCAA}" srcOrd="0" destOrd="0" presId="urn:microsoft.com/office/officeart/2005/8/layout/chevron2"/>
    <dgm:cxn modelId="{0D2284BA-8927-4BF9-8519-7B2CC0982721}" srcId="{CFD1478D-9454-45FA-94AB-229DBC4374ED}" destId="{47A31C9E-B4EE-444C-ACC3-59C00F227411}" srcOrd="0" destOrd="0" parTransId="{06FDA452-D0C6-4BB4-B3A0-AFAB11B4B357}" sibTransId="{CC8AC513-B0C4-4D1F-BAEC-2A589861558A}"/>
    <dgm:cxn modelId="{2A05AE2D-9D5C-4358-AF2D-9237F705248D}" type="presParOf" srcId="{7C16B973-2E9F-4F68-A62A-A49484ED3BD8}" destId="{8AB464BE-F791-4AE7-85B6-213EE685D6AE}" srcOrd="0" destOrd="0" presId="urn:microsoft.com/office/officeart/2005/8/layout/chevron2"/>
    <dgm:cxn modelId="{56DBC0B3-68B9-4220-9354-EF7812BFCD3E}" type="presParOf" srcId="{8AB464BE-F791-4AE7-85B6-213EE685D6AE}" destId="{BCFEE105-C278-4034-8263-5003BF0FB1DE}" srcOrd="0" destOrd="0" presId="urn:microsoft.com/office/officeart/2005/8/layout/chevron2"/>
    <dgm:cxn modelId="{FD6A5AB4-28FD-401E-BA39-38D614098327}" type="presParOf" srcId="{8AB464BE-F791-4AE7-85B6-213EE685D6AE}" destId="{CD0C7CFB-00DE-4123-AFD4-A87A36CA1613}" srcOrd="1" destOrd="0" presId="urn:microsoft.com/office/officeart/2005/8/layout/chevron2"/>
    <dgm:cxn modelId="{92FA88B1-B864-4CB8-BF75-25BB053FE8A6}" type="presParOf" srcId="{7C16B973-2E9F-4F68-A62A-A49484ED3BD8}" destId="{A79A5CE6-6DE3-48E8-9CA4-5E0101557909}" srcOrd="1" destOrd="0" presId="urn:microsoft.com/office/officeart/2005/8/layout/chevron2"/>
    <dgm:cxn modelId="{64C45F06-096B-4B4A-B726-3DD1C6B4BFDF}" type="presParOf" srcId="{7C16B973-2E9F-4F68-A62A-A49484ED3BD8}" destId="{46C38539-81F2-41E3-A504-554237A64BDD}" srcOrd="2" destOrd="0" presId="urn:microsoft.com/office/officeart/2005/8/layout/chevron2"/>
    <dgm:cxn modelId="{006A7721-1DFB-48E8-870D-10A6800F3340}" type="presParOf" srcId="{46C38539-81F2-41E3-A504-554237A64BDD}" destId="{FD90F4BE-A6FF-4B95-9B2A-31FD99206C89}" srcOrd="0" destOrd="0" presId="urn:microsoft.com/office/officeart/2005/8/layout/chevron2"/>
    <dgm:cxn modelId="{4645E6F8-DF75-4DD6-B196-99ED57994370}" type="presParOf" srcId="{46C38539-81F2-41E3-A504-554237A64BDD}" destId="{01564139-F7D4-4B83-8CD9-09A25177419B}" srcOrd="1" destOrd="0" presId="urn:microsoft.com/office/officeart/2005/8/layout/chevron2"/>
    <dgm:cxn modelId="{643A2B4D-4D27-4FC1-BEA4-37A589B0045A}" type="presParOf" srcId="{7C16B973-2E9F-4F68-A62A-A49484ED3BD8}" destId="{BDAD489F-34F4-45A2-BA98-B3DB07D28034}" srcOrd="3" destOrd="0" presId="urn:microsoft.com/office/officeart/2005/8/layout/chevron2"/>
    <dgm:cxn modelId="{21BFA16A-AFA3-4985-88CB-A02D627706C4}" type="presParOf" srcId="{7C16B973-2E9F-4F68-A62A-A49484ED3BD8}" destId="{DAC31852-7E93-4493-A77D-3DFEB1C03905}" srcOrd="4" destOrd="0" presId="urn:microsoft.com/office/officeart/2005/8/layout/chevron2"/>
    <dgm:cxn modelId="{7A194109-1532-4DF0-B5B7-86F279ABDFDE}" type="presParOf" srcId="{DAC31852-7E93-4493-A77D-3DFEB1C03905}" destId="{B943A96D-1C33-49B8-A4A9-FA329F25CD88}" srcOrd="0" destOrd="0" presId="urn:microsoft.com/office/officeart/2005/8/layout/chevron2"/>
    <dgm:cxn modelId="{C0B457A3-5516-4238-9FB1-144B082B715E}" type="presParOf" srcId="{DAC31852-7E93-4493-A77D-3DFEB1C03905}" destId="{1892AD3E-CBB5-4E09-ABB2-90BF7F4CBC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1A0E1E-421E-4E99-8813-FC97D1BBC31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C0106D3-8677-4807-8767-7988D9A5CB9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000" dirty="0" err="1" smtClean="0"/>
            <a:t>Candidat</a:t>
          </a:r>
          <a:r>
            <a:rPr lang="en-US" sz="2000" dirty="0" smtClean="0"/>
            <a:t> Choice</a:t>
          </a:r>
          <a:endParaRPr lang="en-US" sz="2000" dirty="0"/>
        </a:p>
      </dgm:t>
    </dgm:pt>
    <dgm:pt modelId="{D439C407-A6E8-4375-A6D0-B89BF756EE90}" type="parTrans" cxnId="{101904A5-6C77-4F3B-9E71-A9DE76DC9351}">
      <dgm:prSet/>
      <dgm:spPr/>
      <dgm:t>
        <a:bodyPr/>
        <a:lstStyle/>
        <a:p>
          <a:endParaRPr lang="en-US"/>
        </a:p>
      </dgm:t>
    </dgm:pt>
    <dgm:pt modelId="{35E5FAE0-71DA-435C-A24C-9B445E6B3A6F}" type="sibTrans" cxnId="{101904A5-6C77-4F3B-9E71-A9DE76DC9351}">
      <dgm:prSet/>
      <dgm:spPr/>
      <dgm:t>
        <a:bodyPr/>
        <a:lstStyle/>
        <a:p>
          <a:endParaRPr lang="en-US"/>
        </a:p>
      </dgm:t>
    </dgm:pt>
    <dgm:pt modelId="{622B7C0A-C69E-44EF-A13F-6E58F9B69B91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000" dirty="0" smtClean="0"/>
            <a:t>Competitive</a:t>
          </a:r>
          <a:endParaRPr lang="en-US" sz="2000" dirty="0"/>
        </a:p>
      </dgm:t>
    </dgm:pt>
    <dgm:pt modelId="{855EDC58-E9AF-4A76-A785-766C044F6620}" type="parTrans" cxnId="{EFB3479F-C01F-447F-A950-3B66E77B266E}">
      <dgm:prSet/>
      <dgm:spPr/>
      <dgm:t>
        <a:bodyPr/>
        <a:lstStyle/>
        <a:p>
          <a:endParaRPr lang="en-US"/>
        </a:p>
      </dgm:t>
    </dgm:pt>
    <dgm:pt modelId="{FA5E7B6A-4EA1-435E-9240-AEEDC6A80E7C}" type="sibTrans" cxnId="{EFB3479F-C01F-447F-A950-3B66E77B266E}">
      <dgm:prSet/>
      <dgm:spPr/>
      <dgm:t>
        <a:bodyPr/>
        <a:lstStyle/>
        <a:p>
          <a:endParaRPr lang="en-US"/>
        </a:p>
      </dgm:t>
    </dgm:pt>
    <dgm:pt modelId="{59ADDFF6-5C78-4491-83CA-96FAE497019C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2000" dirty="0" err="1" smtClean="0"/>
            <a:t>Aclamati</a:t>
          </a:r>
          <a:endParaRPr lang="en-US" sz="2000" dirty="0"/>
        </a:p>
      </dgm:t>
    </dgm:pt>
    <dgm:pt modelId="{62F07279-1CBD-4782-A207-620A0D561D0E}" type="parTrans" cxnId="{19CE20DA-00E1-43E9-AC7C-F9753B3FDEED}">
      <dgm:prSet/>
      <dgm:spPr/>
      <dgm:t>
        <a:bodyPr/>
        <a:lstStyle/>
        <a:p>
          <a:endParaRPr lang="en-US"/>
        </a:p>
      </dgm:t>
    </dgm:pt>
    <dgm:pt modelId="{CE980BB2-CF27-4E09-B4A0-1BDE5074B02C}" type="sibTrans" cxnId="{19CE20DA-00E1-43E9-AC7C-F9753B3FDEED}">
      <dgm:prSet/>
      <dgm:spPr/>
      <dgm:t>
        <a:bodyPr/>
        <a:lstStyle/>
        <a:p>
          <a:endParaRPr lang="en-US"/>
        </a:p>
      </dgm:t>
    </dgm:pt>
    <dgm:pt modelId="{D7B8472F-D163-4083-BB71-A2A1890596D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dirty="0" smtClean="0"/>
            <a:t>Dominant Party</a:t>
          </a:r>
          <a:endParaRPr lang="en-US" sz="2000" dirty="0"/>
        </a:p>
      </dgm:t>
    </dgm:pt>
    <dgm:pt modelId="{D1CDB9EA-530F-414B-A9ED-664A07CC38BC}" type="parTrans" cxnId="{2E2DE87B-2A33-469E-A125-454053F8ECF6}">
      <dgm:prSet/>
      <dgm:spPr/>
      <dgm:t>
        <a:bodyPr/>
        <a:lstStyle/>
        <a:p>
          <a:endParaRPr lang="en-US"/>
        </a:p>
      </dgm:t>
    </dgm:pt>
    <dgm:pt modelId="{3E70F704-0BFE-40E7-905D-DEE3D3618656}" type="sibTrans" cxnId="{2E2DE87B-2A33-469E-A125-454053F8ECF6}">
      <dgm:prSet/>
      <dgm:spPr/>
      <dgm:t>
        <a:bodyPr/>
        <a:lstStyle/>
        <a:p>
          <a:endParaRPr lang="en-US"/>
        </a:p>
      </dgm:t>
    </dgm:pt>
    <dgm:pt modelId="{535E69C3-864E-4625-9A48-0FF930DEC299}" type="pres">
      <dgm:prSet presAssocID="{9C1A0E1E-421E-4E99-8813-FC97D1BBC31E}" presName="Name0" presStyleCnt="0">
        <dgm:presLayoutVars>
          <dgm:dir/>
          <dgm:animLvl val="lvl"/>
          <dgm:resizeHandles val="exact"/>
        </dgm:presLayoutVars>
      </dgm:prSet>
      <dgm:spPr/>
    </dgm:pt>
    <dgm:pt modelId="{A1E4B0AD-8F72-4F59-8C9E-A04FE77ED3C3}" type="pres">
      <dgm:prSet presAssocID="{59ADDFF6-5C78-4491-83CA-96FAE497019C}" presName="Name8" presStyleCnt="0"/>
      <dgm:spPr/>
    </dgm:pt>
    <dgm:pt modelId="{D387D29C-6E0D-459B-B938-5CC9F37DF3C1}" type="pres">
      <dgm:prSet presAssocID="{59ADDFF6-5C78-4491-83CA-96FAE497019C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8645D-34EC-45FA-82A1-559BDC39BF10}" type="pres">
      <dgm:prSet presAssocID="{59ADDFF6-5C78-4491-83CA-96FAE497019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E8755-5421-48EA-A6B3-2561986B77A1}" type="pres">
      <dgm:prSet presAssocID="{CC0106D3-8677-4807-8767-7988D9A5CB9B}" presName="Name8" presStyleCnt="0"/>
      <dgm:spPr/>
    </dgm:pt>
    <dgm:pt modelId="{41304721-4ED4-4613-A10D-736AFBA2093A}" type="pres">
      <dgm:prSet presAssocID="{CC0106D3-8677-4807-8767-7988D9A5CB9B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5E9D7-5996-4160-8A43-738225DEB2FA}" type="pres">
      <dgm:prSet presAssocID="{CC0106D3-8677-4807-8767-7988D9A5CB9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65B5D-7807-4ADF-A718-00D6545F3F26}" type="pres">
      <dgm:prSet presAssocID="{D7B8472F-D163-4083-BB71-A2A1890596D1}" presName="Name8" presStyleCnt="0"/>
      <dgm:spPr/>
    </dgm:pt>
    <dgm:pt modelId="{D78B98C8-FE89-4417-97C2-85924A9616BE}" type="pres">
      <dgm:prSet presAssocID="{D7B8472F-D163-4083-BB71-A2A1890596D1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ECDB7-D1B4-4F22-925C-E44CC243337A}" type="pres">
      <dgm:prSet presAssocID="{D7B8472F-D163-4083-BB71-A2A1890596D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D6B36-1AA1-46DB-A875-896EF218D5AF}" type="pres">
      <dgm:prSet presAssocID="{622B7C0A-C69E-44EF-A13F-6E58F9B69B91}" presName="Name8" presStyleCnt="0"/>
      <dgm:spPr/>
    </dgm:pt>
    <dgm:pt modelId="{FAA10088-DBD2-4C7E-9919-CE6EDD9CB10A}" type="pres">
      <dgm:prSet presAssocID="{622B7C0A-C69E-44EF-A13F-6E58F9B69B91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89715-4876-4EE8-BF90-9F98D6C1F366}" type="pres">
      <dgm:prSet presAssocID="{622B7C0A-C69E-44EF-A13F-6E58F9B69B9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1904A5-6C77-4F3B-9E71-A9DE76DC9351}" srcId="{9C1A0E1E-421E-4E99-8813-FC97D1BBC31E}" destId="{CC0106D3-8677-4807-8767-7988D9A5CB9B}" srcOrd="1" destOrd="0" parTransId="{D439C407-A6E8-4375-A6D0-B89BF756EE90}" sibTransId="{35E5FAE0-71DA-435C-A24C-9B445E6B3A6F}"/>
    <dgm:cxn modelId="{19CE20DA-00E1-43E9-AC7C-F9753B3FDEED}" srcId="{9C1A0E1E-421E-4E99-8813-FC97D1BBC31E}" destId="{59ADDFF6-5C78-4491-83CA-96FAE497019C}" srcOrd="0" destOrd="0" parTransId="{62F07279-1CBD-4782-A207-620A0D561D0E}" sibTransId="{CE980BB2-CF27-4E09-B4A0-1BDE5074B02C}"/>
    <dgm:cxn modelId="{4BC61D05-1DC6-480A-B6E6-8AEFB887A92B}" type="presOf" srcId="{622B7C0A-C69E-44EF-A13F-6E58F9B69B91}" destId="{FAA10088-DBD2-4C7E-9919-CE6EDD9CB10A}" srcOrd="0" destOrd="0" presId="urn:microsoft.com/office/officeart/2005/8/layout/pyramid1"/>
    <dgm:cxn modelId="{22FDA64F-6625-466F-ABFD-87F9D95BA16A}" type="presOf" srcId="{D7B8472F-D163-4083-BB71-A2A1890596D1}" destId="{A1AECDB7-D1B4-4F22-925C-E44CC243337A}" srcOrd="1" destOrd="0" presId="urn:microsoft.com/office/officeart/2005/8/layout/pyramid1"/>
    <dgm:cxn modelId="{73C25ADC-212B-4DC3-9A24-1B033701F0B9}" type="presOf" srcId="{59ADDFF6-5C78-4491-83CA-96FAE497019C}" destId="{D387D29C-6E0D-459B-B938-5CC9F37DF3C1}" srcOrd="0" destOrd="0" presId="urn:microsoft.com/office/officeart/2005/8/layout/pyramid1"/>
    <dgm:cxn modelId="{EFB3479F-C01F-447F-A950-3B66E77B266E}" srcId="{9C1A0E1E-421E-4E99-8813-FC97D1BBC31E}" destId="{622B7C0A-C69E-44EF-A13F-6E58F9B69B91}" srcOrd="3" destOrd="0" parTransId="{855EDC58-E9AF-4A76-A785-766C044F6620}" sibTransId="{FA5E7B6A-4EA1-435E-9240-AEEDC6A80E7C}"/>
    <dgm:cxn modelId="{2E2DE87B-2A33-469E-A125-454053F8ECF6}" srcId="{9C1A0E1E-421E-4E99-8813-FC97D1BBC31E}" destId="{D7B8472F-D163-4083-BB71-A2A1890596D1}" srcOrd="2" destOrd="0" parTransId="{D1CDB9EA-530F-414B-A9ED-664A07CC38BC}" sibTransId="{3E70F704-0BFE-40E7-905D-DEE3D3618656}"/>
    <dgm:cxn modelId="{E09EE944-8FD0-4FF6-B469-4CF5BDFA3905}" type="presOf" srcId="{D7B8472F-D163-4083-BB71-A2A1890596D1}" destId="{D78B98C8-FE89-4417-97C2-85924A9616BE}" srcOrd="0" destOrd="0" presId="urn:microsoft.com/office/officeart/2005/8/layout/pyramid1"/>
    <dgm:cxn modelId="{976F3328-CF65-4B59-AA83-0DB155A7BDAF}" type="presOf" srcId="{59ADDFF6-5C78-4491-83CA-96FAE497019C}" destId="{D168645D-34EC-45FA-82A1-559BDC39BF10}" srcOrd="1" destOrd="0" presId="urn:microsoft.com/office/officeart/2005/8/layout/pyramid1"/>
    <dgm:cxn modelId="{8DC0E5A8-9990-436B-8356-9E8487CC2C10}" type="presOf" srcId="{9C1A0E1E-421E-4E99-8813-FC97D1BBC31E}" destId="{535E69C3-864E-4625-9A48-0FF930DEC299}" srcOrd="0" destOrd="0" presId="urn:microsoft.com/office/officeart/2005/8/layout/pyramid1"/>
    <dgm:cxn modelId="{AC595920-CC34-43E5-9134-1C7F6692D74C}" type="presOf" srcId="{622B7C0A-C69E-44EF-A13F-6E58F9B69B91}" destId="{0AC89715-4876-4EE8-BF90-9F98D6C1F366}" srcOrd="1" destOrd="0" presId="urn:microsoft.com/office/officeart/2005/8/layout/pyramid1"/>
    <dgm:cxn modelId="{B444FBF7-9D08-4E1E-81AA-479F786979B5}" type="presOf" srcId="{CC0106D3-8677-4807-8767-7988D9A5CB9B}" destId="{35E5E9D7-5996-4160-8A43-738225DEB2FA}" srcOrd="1" destOrd="0" presId="urn:microsoft.com/office/officeart/2005/8/layout/pyramid1"/>
    <dgm:cxn modelId="{DFF64E5C-2E6C-41DB-A3A1-F6DFEADF57AC}" type="presOf" srcId="{CC0106D3-8677-4807-8767-7988D9A5CB9B}" destId="{41304721-4ED4-4613-A10D-736AFBA2093A}" srcOrd="0" destOrd="0" presId="urn:microsoft.com/office/officeart/2005/8/layout/pyramid1"/>
    <dgm:cxn modelId="{232AC3B7-C35C-44A8-9195-A05C4EFEAACA}" type="presParOf" srcId="{535E69C3-864E-4625-9A48-0FF930DEC299}" destId="{A1E4B0AD-8F72-4F59-8C9E-A04FE77ED3C3}" srcOrd="0" destOrd="0" presId="urn:microsoft.com/office/officeart/2005/8/layout/pyramid1"/>
    <dgm:cxn modelId="{AFA70C0A-F3DC-4D3B-AF15-97F361AB35A6}" type="presParOf" srcId="{A1E4B0AD-8F72-4F59-8C9E-A04FE77ED3C3}" destId="{D387D29C-6E0D-459B-B938-5CC9F37DF3C1}" srcOrd="0" destOrd="0" presId="urn:microsoft.com/office/officeart/2005/8/layout/pyramid1"/>
    <dgm:cxn modelId="{DE2530B5-920B-4248-B3CB-8F5AFC3FFACE}" type="presParOf" srcId="{A1E4B0AD-8F72-4F59-8C9E-A04FE77ED3C3}" destId="{D168645D-34EC-45FA-82A1-559BDC39BF10}" srcOrd="1" destOrd="0" presId="urn:microsoft.com/office/officeart/2005/8/layout/pyramid1"/>
    <dgm:cxn modelId="{AA965F92-6835-48FB-8890-1D9D76DBD406}" type="presParOf" srcId="{535E69C3-864E-4625-9A48-0FF930DEC299}" destId="{D20E8755-5421-48EA-A6B3-2561986B77A1}" srcOrd="1" destOrd="0" presId="urn:microsoft.com/office/officeart/2005/8/layout/pyramid1"/>
    <dgm:cxn modelId="{1105062B-216C-445E-A95C-55F483EB2AE6}" type="presParOf" srcId="{D20E8755-5421-48EA-A6B3-2561986B77A1}" destId="{41304721-4ED4-4613-A10D-736AFBA2093A}" srcOrd="0" destOrd="0" presId="urn:microsoft.com/office/officeart/2005/8/layout/pyramid1"/>
    <dgm:cxn modelId="{3EECB4E9-F7BB-4163-B782-6DD7DB0BEF58}" type="presParOf" srcId="{D20E8755-5421-48EA-A6B3-2561986B77A1}" destId="{35E5E9D7-5996-4160-8A43-738225DEB2FA}" srcOrd="1" destOrd="0" presId="urn:microsoft.com/office/officeart/2005/8/layout/pyramid1"/>
    <dgm:cxn modelId="{BFD59FD4-32E3-4F3C-A06B-5613973B987D}" type="presParOf" srcId="{535E69C3-864E-4625-9A48-0FF930DEC299}" destId="{59065B5D-7807-4ADF-A718-00D6545F3F26}" srcOrd="2" destOrd="0" presId="urn:microsoft.com/office/officeart/2005/8/layout/pyramid1"/>
    <dgm:cxn modelId="{1F1ABA60-00B4-4B46-BF0A-2A8AB13D1570}" type="presParOf" srcId="{59065B5D-7807-4ADF-A718-00D6545F3F26}" destId="{D78B98C8-FE89-4417-97C2-85924A9616BE}" srcOrd="0" destOrd="0" presId="urn:microsoft.com/office/officeart/2005/8/layout/pyramid1"/>
    <dgm:cxn modelId="{8DF24440-51B1-4B33-90F5-A1BA941D839C}" type="presParOf" srcId="{59065B5D-7807-4ADF-A718-00D6545F3F26}" destId="{A1AECDB7-D1B4-4F22-925C-E44CC243337A}" srcOrd="1" destOrd="0" presId="urn:microsoft.com/office/officeart/2005/8/layout/pyramid1"/>
    <dgm:cxn modelId="{FE90C667-38CC-4172-9551-A6D3AD73CBBC}" type="presParOf" srcId="{535E69C3-864E-4625-9A48-0FF930DEC299}" destId="{E34D6B36-1AA1-46DB-A875-896EF218D5AF}" srcOrd="3" destOrd="0" presId="urn:microsoft.com/office/officeart/2005/8/layout/pyramid1"/>
    <dgm:cxn modelId="{FCAD6D0E-2B1B-4A62-92DD-ABDDA1B54574}" type="presParOf" srcId="{E34D6B36-1AA1-46DB-A875-896EF218D5AF}" destId="{FAA10088-DBD2-4C7E-9919-CE6EDD9CB10A}" srcOrd="0" destOrd="0" presId="urn:microsoft.com/office/officeart/2005/8/layout/pyramid1"/>
    <dgm:cxn modelId="{21DA389E-400A-4AF8-B5EB-867DC235B515}" type="presParOf" srcId="{E34D6B36-1AA1-46DB-A875-896EF218D5AF}" destId="{0AC89715-4876-4EE8-BF90-9F98D6C1F36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780DA3-1334-4333-A845-BC17D90312D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CCE0CB-4E44-4F7D-8038-CA14D4399B4C}">
      <dgm:prSet phldrT="[Text]"/>
      <dgm:spPr/>
      <dgm:t>
        <a:bodyPr/>
        <a:lstStyle/>
        <a:p>
          <a:r>
            <a:rPr lang="id-ID" dirty="0" smtClean="0"/>
            <a:t>Prevoting Periode</a:t>
          </a:r>
          <a:endParaRPr lang="en-US" dirty="0"/>
        </a:p>
      </dgm:t>
    </dgm:pt>
    <dgm:pt modelId="{B58B5B30-58E2-41C8-9725-D03173FA059D}" type="parTrans" cxnId="{39CE85C9-D07B-4788-B11B-41FE46CDB4C3}">
      <dgm:prSet/>
      <dgm:spPr/>
      <dgm:t>
        <a:bodyPr/>
        <a:lstStyle/>
        <a:p>
          <a:endParaRPr lang="en-US"/>
        </a:p>
      </dgm:t>
    </dgm:pt>
    <dgm:pt modelId="{1046A74F-9F0B-433A-BCAA-7A3DF9A32E0B}" type="sibTrans" cxnId="{39CE85C9-D07B-4788-B11B-41FE46CDB4C3}">
      <dgm:prSet/>
      <dgm:spPr/>
      <dgm:t>
        <a:bodyPr/>
        <a:lstStyle/>
        <a:p>
          <a:endParaRPr lang="en-US"/>
        </a:p>
      </dgm:t>
    </dgm:pt>
    <dgm:pt modelId="{89539346-5F0C-4DE3-9547-B2C5BF582A0A}">
      <dgm:prSet phldrT="[Text]"/>
      <dgm:spPr/>
      <dgm:t>
        <a:bodyPr/>
        <a:lstStyle/>
        <a:p>
          <a:r>
            <a:rPr lang="id-ID" dirty="0" smtClean="0"/>
            <a:t>Voting Periode</a:t>
          </a:r>
          <a:endParaRPr lang="en-US" dirty="0"/>
        </a:p>
      </dgm:t>
    </dgm:pt>
    <dgm:pt modelId="{08814E67-710F-4A0A-B262-80B18A0D2EA0}" type="parTrans" cxnId="{246D037A-9172-4B0C-BE46-F29FE64AD39B}">
      <dgm:prSet/>
      <dgm:spPr/>
      <dgm:t>
        <a:bodyPr/>
        <a:lstStyle/>
        <a:p>
          <a:endParaRPr lang="en-US"/>
        </a:p>
      </dgm:t>
    </dgm:pt>
    <dgm:pt modelId="{6FA3D7D6-FDF2-4D89-9C4C-2B6C196A86A4}" type="sibTrans" cxnId="{246D037A-9172-4B0C-BE46-F29FE64AD39B}">
      <dgm:prSet/>
      <dgm:spPr/>
      <dgm:t>
        <a:bodyPr/>
        <a:lstStyle/>
        <a:p>
          <a:endParaRPr lang="en-US"/>
        </a:p>
      </dgm:t>
    </dgm:pt>
    <dgm:pt modelId="{C3FD5A48-AEBA-42A2-801D-2C258E6933C0}">
      <dgm:prSet phldrT="[Text]"/>
      <dgm:spPr/>
      <dgm:t>
        <a:bodyPr/>
        <a:lstStyle/>
        <a:p>
          <a:r>
            <a:rPr lang="id-ID" dirty="0" smtClean="0"/>
            <a:t>Postvoting periode</a:t>
          </a:r>
          <a:endParaRPr lang="en-US" dirty="0"/>
        </a:p>
      </dgm:t>
    </dgm:pt>
    <dgm:pt modelId="{E2F6007A-A75C-4AC0-B351-1F6A44426816}" type="parTrans" cxnId="{BCBABBA0-700C-4E20-B6AC-C6431D5B1AA7}">
      <dgm:prSet/>
      <dgm:spPr/>
      <dgm:t>
        <a:bodyPr/>
        <a:lstStyle/>
        <a:p>
          <a:endParaRPr lang="en-US"/>
        </a:p>
      </dgm:t>
    </dgm:pt>
    <dgm:pt modelId="{750FA07C-C68F-4CE7-8061-70CC6A0B1F5D}" type="sibTrans" cxnId="{BCBABBA0-700C-4E20-B6AC-C6431D5B1AA7}">
      <dgm:prSet/>
      <dgm:spPr/>
      <dgm:t>
        <a:bodyPr/>
        <a:lstStyle/>
        <a:p>
          <a:endParaRPr lang="en-US"/>
        </a:p>
      </dgm:t>
    </dgm:pt>
    <dgm:pt modelId="{C0CEA6DD-D159-4CEE-BBFC-D2EEED66F65C}" type="pres">
      <dgm:prSet presAssocID="{7B780DA3-1334-4333-A845-BC17D90312D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9C0384-F297-4355-9285-1273F0748756}" type="pres">
      <dgm:prSet presAssocID="{22CCE0CB-4E44-4F7D-8038-CA14D4399B4C}" presName="dummy" presStyleCnt="0"/>
      <dgm:spPr/>
    </dgm:pt>
    <dgm:pt modelId="{65393773-1034-4B9B-B543-F09C85FE9877}" type="pres">
      <dgm:prSet presAssocID="{22CCE0CB-4E44-4F7D-8038-CA14D4399B4C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230AC-5D3F-4D7A-B58B-2C60FDF92254}" type="pres">
      <dgm:prSet presAssocID="{1046A74F-9F0B-433A-BCAA-7A3DF9A32E0B}" presName="sibTrans" presStyleLbl="node1" presStyleIdx="0" presStyleCnt="3"/>
      <dgm:spPr/>
      <dgm:t>
        <a:bodyPr/>
        <a:lstStyle/>
        <a:p>
          <a:endParaRPr lang="en-US"/>
        </a:p>
      </dgm:t>
    </dgm:pt>
    <dgm:pt modelId="{2AF76B35-4ACE-4F35-AED7-9ED9151A122A}" type="pres">
      <dgm:prSet presAssocID="{89539346-5F0C-4DE3-9547-B2C5BF582A0A}" presName="dummy" presStyleCnt="0"/>
      <dgm:spPr/>
    </dgm:pt>
    <dgm:pt modelId="{1CF6314D-D8B0-44D9-9B59-661BD22D1A9C}" type="pres">
      <dgm:prSet presAssocID="{89539346-5F0C-4DE3-9547-B2C5BF582A0A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61A65-5E27-4D31-BC1D-236819B414E1}" type="pres">
      <dgm:prSet presAssocID="{6FA3D7D6-FDF2-4D89-9C4C-2B6C196A86A4}" presName="sibTrans" presStyleLbl="node1" presStyleIdx="1" presStyleCnt="3"/>
      <dgm:spPr/>
      <dgm:t>
        <a:bodyPr/>
        <a:lstStyle/>
        <a:p>
          <a:endParaRPr lang="en-US"/>
        </a:p>
      </dgm:t>
    </dgm:pt>
    <dgm:pt modelId="{88AB2CBC-D60A-4056-A331-0AAD5DDDE19A}" type="pres">
      <dgm:prSet presAssocID="{C3FD5A48-AEBA-42A2-801D-2C258E6933C0}" presName="dummy" presStyleCnt="0"/>
      <dgm:spPr/>
    </dgm:pt>
    <dgm:pt modelId="{DED11188-45BB-4AE5-BF9A-E2D62E754BF0}" type="pres">
      <dgm:prSet presAssocID="{C3FD5A48-AEBA-42A2-801D-2C258E6933C0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F2B55-F9F4-47FF-82AC-DA825169C387}" type="pres">
      <dgm:prSet presAssocID="{750FA07C-C68F-4CE7-8061-70CC6A0B1F5D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35A66D40-AB88-4D95-998B-A487A049073F}" type="presOf" srcId="{C3FD5A48-AEBA-42A2-801D-2C258E6933C0}" destId="{DED11188-45BB-4AE5-BF9A-E2D62E754BF0}" srcOrd="0" destOrd="0" presId="urn:microsoft.com/office/officeart/2005/8/layout/cycle1"/>
    <dgm:cxn modelId="{39CE85C9-D07B-4788-B11B-41FE46CDB4C3}" srcId="{7B780DA3-1334-4333-A845-BC17D90312D0}" destId="{22CCE0CB-4E44-4F7D-8038-CA14D4399B4C}" srcOrd="0" destOrd="0" parTransId="{B58B5B30-58E2-41C8-9725-D03173FA059D}" sibTransId="{1046A74F-9F0B-433A-BCAA-7A3DF9A32E0B}"/>
    <dgm:cxn modelId="{246D037A-9172-4B0C-BE46-F29FE64AD39B}" srcId="{7B780DA3-1334-4333-A845-BC17D90312D0}" destId="{89539346-5F0C-4DE3-9547-B2C5BF582A0A}" srcOrd="1" destOrd="0" parTransId="{08814E67-710F-4A0A-B262-80B18A0D2EA0}" sibTransId="{6FA3D7D6-FDF2-4D89-9C4C-2B6C196A86A4}"/>
    <dgm:cxn modelId="{84CD52EE-26A0-46D4-98AC-9CD86CD092DA}" type="presOf" srcId="{6FA3D7D6-FDF2-4D89-9C4C-2B6C196A86A4}" destId="{99C61A65-5E27-4D31-BC1D-236819B414E1}" srcOrd="0" destOrd="0" presId="urn:microsoft.com/office/officeart/2005/8/layout/cycle1"/>
    <dgm:cxn modelId="{90A64C06-D01D-48E6-906A-31DEB3D2358C}" type="presOf" srcId="{750FA07C-C68F-4CE7-8061-70CC6A0B1F5D}" destId="{E52F2B55-F9F4-47FF-82AC-DA825169C387}" srcOrd="0" destOrd="0" presId="urn:microsoft.com/office/officeart/2005/8/layout/cycle1"/>
    <dgm:cxn modelId="{156ACF55-5DAA-4CFE-BE2B-50243FD9A7CA}" type="presOf" srcId="{1046A74F-9F0B-433A-BCAA-7A3DF9A32E0B}" destId="{9A5230AC-5D3F-4D7A-B58B-2C60FDF92254}" srcOrd="0" destOrd="0" presId="urn:microsoft.com/office/officeart/2005/8/layout/cycle1"/>
    <dgm:cxn modelId="{BCBABBA0-700C-4E20-B6AC-C6431D5B1AA7}" srcId="{7B780DA3-1334-4333-A845-BC17D90312D0}" destId="{C3FD5A48-AEBA-42A2-801D-2C258E6933C0}" srcOrd="2" destOrd="0" parTransId="{E2F6007A-A75C-4AC0-B351-1F6A44426816}" sibTransId="{750FA07C-C68F-4CE7-8061-70CC6A0B1F5D}"/>
    <dgm:cxn modelId="{FBDA188D-6816-4A37-AA55-343643AF186C}" type="presOf" srcId="{22CCE0CB-4E44-4F7D-8038-CA14D4399B4C}" destId="{65393773-1034-4B9B-B543-F09C85FE9877}" srcOrd="0" destOrd="0" presId="urn:microsoft.com/office/officeart/2005/8/layout/cycle1"/>
    <dgm:cxn modelId="{CA0D5282-BE62-430A-A228-AD6955497715}" type="presOf" srcId="{7B780DA3-1334-4333-A845-BC17D90312D0}" destId="{C0CEA6DD-D159-4CEE-BBFC-D2EEED66F65C}" srcOrd="0" destOrd="0" presId="urn:microsoft.com/office/officeart/2005/8/layout/cycle1"/>
    <dgm:cxn modelId="{BBD3AF5E-2425-4695-9D5A-0FF36B608C92}" type="presOf" srcId="{89539346-5F0C-4DE3-9547-B2C5BF582A0A}" destId="{1CF6314D-D8B0-44D9-9B59-661BD22D1A9C}" srcOrd="0" destOrd="0" presId="urn:microsoft.com/office/officeart/2005/8/layout/cycle1"/>
    <dgm:cxn modelId="{A5CE5A00-69FD-4146-8972-E924325C2609}" type="presParOf" srcId="{C0CEA6DD-D159-4CEE-BBFC-D2EEED66F65C}" destId="{719C0384-F297-4355-9285-1273F0748756}" srcOrd="0" destOrd="0" presId="urn:microsoft.com/office/officeart/2005/8/layout/cycle1"/>
    <dgm:cxn modelId="{BAA90E91-3224-4DA9-BE2C-0B2E1CE4D3EC}" type="presParOf" srcId="{C0CEA6DD-D159-4CEE-BBFC-D2EEED66F65C}" destId="{65393773-1034-4B9B-B543-F09C85FE9877}" srcOrd="1" destOrd="0" presId="urn:microsoft.com/office/officeart/2005/8/layout/cycle1"/>
    <dgm:cxn modelId="{F98A7F9D-3F8C-47D5-A1D2-1053910A5A0F}" type="presParOf" srcId="{C0CEA6DD-D159-4CEE-BBFC-D2EEED66F65C}" destId="{9A5230AC-5D3F-4D7A-B58B-2C60FDF92254}" srcOrd="2" destOrd="0" presId="urn:microsoft.com/office/officeart/2005/8/layout/cycle1"/>
    <dgm:cxn modelId="{921F2654-5EED-449E-9BC2-83BFA1E23ED7}" type="presParOf" srcId="{C0CEA6DD-D159-4CEE-BBFC-D2EEED66F65C}" destId="{2AF76B35-4ACE-4F35-AED7-9ED9151A122A}" srcOrd="3" destOrd="0" presId="urn:microsoft.com/office/officeart/2005/8/layout/cycle1"/>
    <dgm:cxn modelId="{ACA03F23-A2C6-4FCC-9497-797EE2621CBC}" type="presParOf" srcId="{C0CEA6DD-D159-4CEE-BBFC-D2EEED66F65C}" destId="{1CF6314D-D8B0-44D9-9B59-661BD22D1A9C}" srcOrd="4" destOrd="0" presId="urn:microsoft.com/office/officeart/2005/8/layout/cycle1"/>
    <dgm:cxn modelId="{5CC0FA41-4A8D-425D-A11E-62C5783D2013}" type="presParOf" srcId="{C0CEA6DD-D159-4CEE-BBFC-D2EEED66F65C}" destId="{99C61A65-5E27-4D31-BC1D-236819B414E1}" srcOrd="5" destOrd="0" presId="urn:microsoft.com/office/officeart/2005/8/layout/cycle1"/>
    <dgm:cxn modelId="{F565E76E-5BDC-4C0D-9582-795BCA8E1E26}" type="presParOf" srcId="{C0CEA6DD-D159-4CEE-BBFC-D2EEED66F65C}" destId="{88AB2CBC-D60A-4056-A331-0AAD5DDDE19A}" srcOrd="6" destOrd="0" presId="urn:microsoft.com/office/officeart/2005/8/layout/cycle1"/>
    <dgm:cxn modelId="{BD326D67-F6A1-4FD3-B489-1818C1EC6531}" type="presParOf" srcId="{C0CEA6DD-D159-4CEE-BBFC-D2EEED66F65C}" destId="{DED11188-45BB-4AE5-BF9A-E2D62E754BF0}" srcOrd="7" destOrd="0" presId="urn:microsoft.com/office/officeart/2005/8/layout/cycle1"/>
    <dgm:cxn modelId="{F3156D72-3446-4BF4-A036-4985D740EBF8}" type="presParOf" srcId="{C0CEA6DD-D159-4CEE-BBFC-D2EEED66F65C}" destId="{E52F2B55-F9F4-47FF-82AC-DA825169C387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6750EE-82DB-43B2-A349-DD8C50A2494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D11418-1F69-401D-ADBA-2C1702BA2C7F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id-ID" sz="1800" dirty="0" smtClean="0"/>
            <a:t>Semua orang dewasa memiliki hak suara</a:t>
          </a:r>
          <a:endParaRPr lang="en-US" sz="1800" dirty="0"/>
        </a:p>
      </dgm:t>
    </dgm:pt>
    <dgm:pt modelId="{764A937A-BC04-4C5C-8E54-974AF2782A12}" type="parTrans" cxnId="{6DCD8BA2-FA5D-4223-ADD0-DE2657469FB4}">
      <dgm:prSet/>
      <dgm:spPr/>
      <dgm:t>
        <a:bodyPr/>
        <a:lstStyle/>
        <a:p>
          <a:endParaRPr lang="en-US"/>
        </a:p>
      </dgm:t>
    </dgm:pt>
    <dgm:pt modelId="{AB3BAD89-6A8F-4E4C-8875-0F1B78187CD2}" type="sibTrans" cxnId="{6DCD8BA2-FA5D-4223-ADD0-DE2657469FB4}">
      <dgm:prSet/>
      <dgm:spPr/>
      <dgm:t>
        <a:bodyPr/>
        <a:lstStyle/>
        <a:p>
          <a:endParaRPr lang="en-US"/>
        </a:p>
      </dgm:t>
    </dgm:pt>
    <dgm:pt modelId="{EDE93F34-81A5-4314-ACB6-62B4E9196F04}">
      <dgm:prSet phldrT="[Text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US" sz="1800" dirty="0" err="1" smtClean="0"/>
            <a:t>Penyelenggara</a:t>
          </a:r>
          <a:r>
            <a:rPr lang="en-US" sz="1800" dirty="0" smtClean="0"/>
            <a:t> </a:t>
          </a:r>
          <a:r>
            <a:rPr lang="en-US" sz="1800" dirty="0" err="1" smtClean="0"/>
            <a:t>pemilu</a:t>
          </a:r>
          <a:r>
            <a:rPr lang="en-US" sz="1800" dirty="0" smtClean="0"/>
            <a:t> </a:t>
          </a:r>
          <a:r>
            <a:rPr lang="en-US" sz="1800" dirty="0" err="1" smtClean="0"/>
            <a:t>harus</a:t>
          </a:r>
          <a:r>
            <a:rPr lang="en-US" sz="1800" dirty="0" smtClean="0"/>
            <a:t> </a:t>
          </a:r>
          <a:r>
            <a:rPr lang="en-US" sz="1800" dirty="0" err="1" smtClean="0"/>
            <a:t>bertindak</a:t>
          </a:r>
          <a:r>
            <a:rPr lang="en-US" sz="1800" dirty="0" smtClean="0"/>
            <a:t> </a:t>
          </a:r>
          <a:r>
            <a:rPr lang="en-US" sz="1800" dirty="0" err="1" smtClean="0"/>
            <a:t>adil</a:t>
          </a:r>
          <a:endParaRPr lang="en-US" sz="1800" dirty="0"/>
        </a:p>
      </dgm:t>
    </dgm:pt>
    <dgm:pt modelId="{3E624983-1C1D-4E31-B9BB-10E4E9D4D0B5}" type="parTrans" cxnId="{59B95F80-244C-46F3-B751-40AA20864AFF}">
      <dgm:prSet/>
      <dgm:spPr/>
      <dgm:t>
        <a:bodyPr/>
        <a:lstStyle/>
        <a:p>
          <a:endParaRPr lang="en-US"/>
        </a:p>
      </dgm:t>
    </dgm:pt>
    <dgm:pt modelId="{CD2E8083-DCAD-4966-BA84-136A7571E129}" type="sibTrans" cxnId="{59B95F80-244C-46F3-B751-40AA20864AFF}">
      <dgm:prSet/>
      <dgm:spPr/>
      <dgm:t>
        <a:bodyPr/>
        <a:lstStyle/>
        <a:p>
          <a:endParaRPr lang="en-US"/>
        </a:p>
      </dgm:t>
    </dgm:pt>
    <dgm:pt modelId="{2E74043C-EEE0-419D-B151-EBD828FFF9B9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id-ID" sz="1800" dirty="0" smtClean="0"/>
            <a:t>Pilihan dilakukan d</a:t>
          </a:r>
          <a:r>
            <a:rPr lang="en-US" sz="1800" dirty="0" smtClean="0"/>
            <a:t>g</a:t>
          </a:r>
          <a:r>
            <a:rPr lang="id-ID" sz="1800" dirty="0" smtClean="0"/>
            <a:t> bebas</a:t>
          </a:r>
          <a:r>
            <a:rPr lang="en-US" sz="1800" dirty="0" smtClean="0"/>
            <a:t>, </a:t>
          </a:r>
          <a:r>
            <a:rPr lang="id-ID" sz="1800" dirty="0" smtClean="0"/>
            <a:t>rahasia</a:t>
          </a:r>
          <a:r>
            <a:rPr lang="en-US" sz="1800" dirty="0" smtClean="0"/>
            <a:t>, </a:t>
          </a:r>
          <a:r>
            <a:rPr lang="en-US" sz="1800" dirty="0" err="1" smtClean="0"/>
            <a:t>jujur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adil</a:t>
          </a:r>
          <a:endParaRPr lang="en-US" sz="1800" dirty="0"/>
        </a:p>
      </dgm:t>
    </dgm:pt>
    <dgm:pt modelId="{F7D503EF-3AFE-44C1-9DA6-0F44E58F7AB9}" type="parTrans" cxnId="{E2D0B565-46FB-4093-8348-F91D82444CC7}">
      <dgm:prSet/>
      <dgm:spPr/>
      <dgm:t>
        <a:bodyPr/>
        <a:lstStyle/>
        <a:p>
          <a:endParaRPr lang="en-US"/>
        </a:p>
      </dgm:t>
    </dgm:pt>
    <dgm:pt modelId="{339D0107-2E60-4F32-93BC-14D94BF7424D}" type="sibTrans" cxnId="{E2D0B565-46FB-4093-8348-F91D82444CC7}">
      <dgm:prSet/>
      <dgm:spPr/>
      <dgm:t>
        <a:bodyPr/>
        <a:lstStyle/>
        <a:p>
          <a:endParaRPr lang="en-US"/>
        </a:p>
      </dgm:t>
    </dgm:pt>
    <dgm:pt modelId="{97579A2E-F8AB-4A69-BD73-2F2D897E2475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id-ID" sz="1800" dirty="0" smtClean="0">
              <a:latin typeface="+mn-lt"/>
            </a:rPr>
            <a:t>Pemilu scr teratur dalam batas waktu yg</a:t>
          </a:r>
          <a:r>
            <a:rPr lang="en-US" sz="1800" dirty="0" smtClean="0">
              <a:latin typeface="+mn-lt"/>
            </a:rPr>
            <a:t> </a:t>
          </a:r>
          <a:r>
            <a:rPr lang="id-ID" sz="1800" dirty="0" smtClean="0">
              <a:latin typeface="+mn-lt"/>
            </a:rPr>
            <a:t>ditentukan </a:t>
          </a:r>
          <a:endParaRPr lang="en-US" sz="1800" dirty="0">
            <a:latin typeface="+mn-lt"/>
          </a:endParaRPr>
        </a:p>
      </dgm:t>
    </dgm:pt>
    <dgm:pt modelId="{174525F9-5897-4551-B71A-57FCFD7E36E8}" type="parTrans" cxnId="{A616DB54-CFB5-4337-9680-910C33A1C905}">
      <dgm:prSet/>
      <dgm:spPr/>
      <dgm:t>
        <a:bodyPr/>
        <a:lstStyle/>
        <a:p>
          <a:endParaRPr lang="en-US"/>
        </a:p>
      </dgm:t>
    </dgm:pt>
    <dgm:pt modelId="{DA4419E8-864D-4C83-968E-104BF63187EB}" type="sibTrans" cxnId="{A616DB54-CFB5-4337-9680-910C33A1C905}">
      <dgm:prSet/>
      <dgm:spPr/>
      <dgm:t>
        <a:bodyPr/>
        <a:lstStyle/>
        <a:p>
          <a:endParaRPr lang="en-US"/>
        </a:p>
      </dgm:t>
    </dgm:pt>
    <dgm:pt modelId="{3354099F-7BED-4D3A-BE16-7BF64B8563DA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id-ID" sz="1800" dirty="0" smtClean="0"/>
            <a:t>Semua kursi dipilih dan dikompetisikan</a:t>
          </a:r>
          <a:endParaRPr lang="en-US" sz="1800" dirty="0"/>
        </a:p>
      </dgm:t>
    </dgm:pt>
    <dgm:pt modelId="{F1014863-313B-4D7B-9EAD-9F8EC23F77E2}" type="parTrans" cxnId="{D01D6444-47BF-4944-9783-7A39E9421081}">
      <dgm:prSet/>
      <dgm:spPr/>
      <dgm:t>
        <a:bodyPr/>
        <a:lstStyle/>
        <a:p>
          <a:endParaRPr lang="en-US"/>
        </a:p>
      </dgm:t>
    </dgm:pt>
    <dgm:pt modelId="{B11AFC4F-FA67-46DE-82AC-CEDA0236BEC1}" type="sibTrans" cxnId="{D01D6444-47BF-4944-9783-7A39E9421081}">
      <dgm:prSet/>
      <dgm:spPr/>
      <dgm:t>
        <a:bodyPr/>
        <a:lstStyle/>
        <a:p>
          <a:endParaRPr lang="en-US"/>
        </a:p>
      </dgm:t>
    </dgm:pt>
    <dgm:pt modelId="{6CC125C7-7761-4156-AB81-280F7125BDAD}">
      <dgm:prSet phldrT="[Text]" custT="1"/>
      <dgm:spPr>
        <a:solidFill>
          <a:schemeClr val="accent3">
            <a:lumMod val="75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800" dirty="0" err="1" smtClean="0"/>
            <a:t>Bebas</a:t>
          </a:r>
          <a:r>
            <a:rPr lang="en-US" sz="1800" dirty="0" smtClean="0"/>
            <a:t> </a:t>
          </a:r>
          <a:r>
            <a:rPr lang="en-US" sz="1800" dirty="0" err="1" smtClean="0"/>
            <a:t>membentuk</a:t>
          </a:r>
          <a:r>
            <a:rPr lang="en-US" sz="1800" dirty="0" smtClean="0"/>
            <a:t> </a:t>
          </a:r>
          <a:r>
            <a:rPr lang="en-US" sz="1800" dirty="0" err="1" smtClean="0"/>
            <a:t>partai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ajukan</a:t>
          </a:r>
          <a:r>
            <a:rPr lang="en-US" sz="1800" dirty="0" smtClean="0"/>
            <a:t> </a:t>
          </a:r>
          <a:r>
            <a:rPr lang="en-US" sz="1800" dirty="0" err="1" smtClean="0"/>
            <a:t>kandidat</a:t>
          </a:r>
          <a:r>
            <a:rPr lang="en-US" sz="1800" dirty="0" smtClean="0"/>
            <a:t> </a:t>
          </a:r>
          <a:endParaRPr lang="en-US" sz="1800" dirty="0"/>
        </a:p>
      </dgm:t>
    </dgm:pt>
    <dgm:pt modelId="{7A7A000C-B091-4202-B40C-E821C8E8BD38}" type="parTrans" cxnId="{AE707806-7042-4691-911F-80CB9075D3AE}">
      <dgm:prSet/>
      <dgm:spPr/>
      <dgm:t>
        <a:bodyPr/>
        <a:lstStyle/>
        <a:p>
          <a:endParaRPr lang="en-US"/>
        </a:p>
      </dgm:t>
    </dgm:pt>
    <dgm:pt modelId="{885F5976-8BB4-43BF-9BA2-C7040E3970BC}" type="sibTrans" cxnId="{AE707806-7042-4691-911F-80CB9075D3AE}">
      <dgm:prSet/>
      <dgm:spPr/>
      <dgm:t>
        <a:bodyPr/>
        <a:lstStyle/>
        <a:p>
          <a:endParaRPr lang="en-US"/>
        </a:p>
      </dgm:t>
    </dgm:pt>
    <dgm:pt modelId="{893FD3E0-20D4-4ED2-A246-9035D4AB3CAB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id-ID" dirty="0" smtClean="0"/>
            <a:t>Hasil pilihan di</a:t>
          </a:r>
          <a:r>
            <a:rPr lang="en-US" dirty="0" err="1" smtClean="0"/>
            <a:t>amankan</a:t>
          </a:r>
          <a:r>
            <a:rPr lang="en-US" dirty="0" smtClean="0"/>
            <a:t> </a:t>
          </a:r>
          <a:r>
            <a:rPr lang="en-US" dirty="0" err="1" smtClean="0"/>
            <a:t>sampai</a:t>
          </a:r>
          <a:r>
            <a:rPr lang="en-US" dirty="0" smtClean="0"/>
            <a:t> </a:t>
          </a:r>
          <a:r>
            <a:rPr lang="en-US" dirty="0" err="1" smtClean="0"/>
            <a:t>penghitungan</a:t>
          </a:r>
          <a:r>
            <a:rPr lang="en-US" dirty="0" smtClean="0"/>
            <a:t> </a:t>
          </a:r>
          <a:r>
            <a:rPr lang="en-US" dirty="0" err="1" smtClean="0"/>
            <a:t>selesai</a:t>
          </a:r>
          <a:r>
            <a:rPr lang="id-ID" dirty="0" smtClean="0"/>
            <a:t>.</a:t>
          </a:r>
          <a:endParaRPr lang="en-US" dirty="0"/>
        </a:p>
      </dgm:t>
    </dgm:pt>
    <dgm:pt modelId="{A49C5A53-9D35-473B-8C8E-B4EC985C680B}" type="parTrans" cxnId="{357DDCFF-FBA0-4076-A09A-96DD1127C7B2}">
      <dgm:prSet/>
      <dgm:spPr/>
      <dgm:t>
        <a:bodyPr/>
        <a:lstStyle/>
        <a:p>
          <a:endParaRPr lang="en-US"/>
        </a:p>
      </dgm:t>
    </dgm:pt>
    <dgm:pt modelId="{48060E0E-BCA7-499A-B171-A227813B89F3}" type="sibTrans" cxnId="{357DDCFF-FBA0-4076-A09A-96DD1127C7B2}">
      <dgm:prSet/>
      <dgm:spPr/>
      <dgm:t>
        <a:bodyPr/>
        <a:lstStyle/>
        <a:p>
          <a:endParaRPr lang="en-US"/>
        </a:p>
      </dgm:t>
    </dgm:pt>
    <dgm:pt modelId="{02BEACD6-80AA-4F94-AEEC-0086289A8C4F}" type="pres">
      <dgm:prSet presAssocID="{266750EE-82DB-43B2-A349-DD8C50A2494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99B7FA1-E201-49AE-8671-174820689B78}" type="pres">
      <dgm:prSet presAssocID="{266750EE-82DB-43B2-A349-DD8C50A24949}" presName="Name1" presStyleCnt="0"/>
      <dgm:spPr/>
    </dgm:pt>
    <dgm:pt modelId="{E57AF5A7-A946-4177-9659-CA950AC9BD05}" type="pres">
      <dgm:prSet presAssocID="{266750EE-82DB-43B2-A349-DD8C50A24949}" presName="cycle" presStyleCnt="0"/>
      <dgm:spPr/>
    </dgm:pt>
    <dgm:pt modelId="{11ED7A7A-306E-4A86-B647-6B1369D987A1}" type="pres">
      <dgm:prSet presAssocID="{266750EE-82DB-43B2-A349-DD8C50A24949}" presName="srcNode" presStyleLbl="node1" presStyleIdx="0" presStyleCnt="7"/>
      <dgm:spPr/>
    </dgm:pt>
    <dgm:pt modelId="{17FE1BF5-32DD-4623-AA8F-0008C94CE5FE}" type="pres">
      <dgm:prSet presAssocID="{266750EE-82DB-43B2-A349-DD8C50A24949}" presName="conn" presStyleLbl="parChTrans1D2" presStyleIdx="0" presStyleCnt="1"/>
      <dgm:spPr/>
      <dgm:t>
        <a:bodyPr/>
        <a:lstStyle/>
        <a:p>
          <a:endParaRPr lang="en-US"/>
        </a:p>
      </dgm:t>
    </dgm:pt>
    <dgm:pt modelId="{B58AA88F-608B-4463-A6F5-A3B43AA2D658}" type="pres">
      <dgm:prSet presAssocID="{266750EE-82DB-43B2-A349-DD8C50A24949}" presName="extraNode" presStyleLbl="node1" presStyleIdx="0" presStyleCnt="7"/>
      <dgm:spPr/>
    </dgm:pt>
    <dgm:pt modelId="{CF18D19C-D87D-46A3-A8D2-18CEEC8E9E32}" type="pres">
      <dgm:prSet presAssocID="{266750EE-82DB-43B2-A349-DD8C50A24949}" presName="dstNode" presStyleLbl="node1" presStyleIdx="0" presStyleCnt="7"/>
      <dgm:spPr/>
    </dgm:pt>
    <dgm:pt modelId="{5957AE62-3702-4653-942C-BAB353F441F0}" type="pres">
      <dgm:prSet presAssocID="{CDD11418-1F69-401D-ADBA-2C1702BA2C7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C031C-D676-498D-8817-BDA5076A356E}" type="pres">
      <dgm:prSet presAssocID="{CDD11418-1F69-401D-ADBA-2C1702BA2C7F}" presName="accent_1" presStyleCnt="0"/>
      <dgm:spPr/>
    </dgm:pt>
    <dgm:pt modelId="{BDAD2E45-6ADD-4986-9C10-99074CE6D178}" type="pres">
      <dgm:prSet presAssocID="{CDD11418-1F69-401D-ADBA-2C1702BA2C7F}" presName="accentRepeatNode" presStyleLbl="solidFgAcc1" presStyleIdx="0" presStyleCnt="7"/>
      <dgm:spPr/>
    </dgm:pt>
    <dgm:pt modelId="{5F911680-5E6C-4CBC-BBF8-F77AEC650474}" type="pres">
      <dgm:prSet presAssocID="{97579A2E-F8AB-4A69-BD73-2F2D897E247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9008E-3CB2-4C9E-9548-9F0CD1A2B1BD}" type="pres">
      <dgm:prSet presAssocID="{97579A2E-F8AB-4A69-BD73-2F2D897E2475}" presName="accent_2" presStyleCnt="0"/>
      <dgm:spPr/>
    </dgm:pt>
    <dgm:pt modelId="{3BAD145F-0F0F-4D99-A001-E720C3BB3052}" type="pres">
      <dgm:prSet presAssocID="{97579A2E-F8AB-4A69-BD73-2F2D897E2475}" presName="accentRepeatNode" presStyleLbl="solidFgAcc1" presStyleIdx="1" presStyleCnt="7"/>
      <dgm:spPr/>
    </dgm:pt>
    <dgm:pt modelId="{2061D0F9-5059-4620-9F6F-E045918EE74F}" type="pres">
      <dgm:prSet presAssocID="{3354099F-7BED-4D3A-BE16-7BF64B8563D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69129-6080-4838-A8A8-50873B2585BB}" type="pres">
      <dgm:prSet presAssocID="{3354099F-7BED-4D3A-BE16-7BF64B8563DA}" presName="accent_3" presStyleCnt="0"/>
      <dgm:spPr/>
    </dgm:pt>
    <dgm:pt modelId="{83287082-AF89-49D2-BF7A-8E44AE3886F6}" type="pres">
      <dgm:prSet presAssocID="{3354099F-7BED-4D3A-BE16-7BF64B8563DA}" presName="accentRepeatNode" presStyleLbl="solidFgAcc1" presStyleIdx="2" presStyleCnt="7"/>
      <dgm:spPr/>
    </dgm:pt>
    <dgm:pt modelId="{905519A4-87E8-44C2-888F-7F92990D8C21}" type="pres">
      <dgm:prSet presAssocID="{6CC125C7-7761-4156-AB81-280F7125BDA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13362-B4A3-4F53-A2BC-E11EE10EF115}" type="pres">
      <dgm:prSet presAssocID="{6CC125C7-7761-4156-AB81-280F7125BDAD}" presName="accent_4" presStyleCnt="0"/>
      <dgm:spPr/>
    </dgm:pt>
    <dgm:pt modelId="{64E68F0F-9C94-427D-9BB4-2E92F3B20C51}" type="pres">
      <dgm:prSet presAssocID="{6CC125C7-7761-4156-AB81-280F7125BDAD}" presName="accentRepeatNode" presStyleLbl="solidFgAcc1" presStyleIdx="3" presStyleCnt="7"/>
      <dgm:spPr/>
    </dgm:pt>
    <dgm:pt modelId="{910550B6-7BAC-40BF-99AA-608E0FF5260F}" type="pres">
      <dgm:prSet presAssocID="{EDE93F34-81A5-4314-ACB6-62B4E9196F0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6FF6B-6848-41E4-BC1C-C05594A8B006}" type="pres">
      <dgm:prSet presAssocID="{EDE93F34-81A5-4314-ACB6-62B4E9196F04}" presName="accent_5" presStyleCnt="0"/>
      <dgm:spPr/>
    </dgm:pt>
    <dgm:pt modelId="{CD3FCF92-7BBA-4102-89F5-4815CB019F7F}" type="pres">
      <dgm:prSet presAssocID="{EDE93F34-81A5-4314-ACB6-62B4E9196F04}" presName="accentRepeatNode" presStyleLbl="solidFgAcc1" presStyleIdx="4" presStyleCnt="7"/>
      <dgm:spPr/>
    </dgm:pt>
    <dgm:pt modelId="{CC6399AF-1AD0-4CE2-A1C9-E337C9DEA8C8}" type="pres">
      <dgm:prSet presAssocID="{2E74043C-EEE0-419D-B151-EBD828FFF9B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EB360-F1CB-48A1-BA7D-37617A9C0DAC}" type="pres">
      <dgm:prSet presAssocID="{2E74043C-EEE0-419D-B151-EBD828FFF9B9}" presName="accent_6" presStyleCnt="0"/>
      <dgm:spPr/>
    </dgm:pt>
    <dgm:pt modelId="{0367E952-BCBB-4ACD-A323-8C26B1ECAFF7}" type="pres">
      <dgm:prSet presAssocID="{2E74043C-EEE0-419D-B151-EBD828FFF9B9}" presName="accentRepeatNode" presStyleLbl="solidFgAcc1" presStyleIdx="5" presStyleCnt="7"/>
      <dgm:spPr/>
    </dgm:pt>
    <dgm:pt modelId="{8560490A-2302-4BF5-AE6B-0E4FCE4F0C05}" type="pres">
      <dgm:prSet presAssocID="{893FD3E0-20D4-4ED2-A246-9035D4AB3CAB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24AB5-9533-46F0-B183-21D2BF8B6AC6}" type="pres">
      <dgm:prSet presAssocID="{893FD3E0-20D4-4ED2-A246-9035D4AB3CAB}" presName="accent_7" presStyleCnt="0"/>
      <dgm:spPr/>
    </dgm:pt>
    <dgm:pt modelId="{D08AE18A-4DC3-4E91-BADA-0F2EA6AC428D}" type="pres">
      <dgm:prSet presAssocID="{893FD3E0-20D4-4ED2-A246-9035D4AB3CAB}" presName="accentRepeatNode" presStyleLbl="solidFgAcc1" presStyleIdx="6" presStyleCnt="7"/>
      <dgm:spPr/>
    </dgm:pt>
  </dgm:ptLst>
  <dgm:cxnLst>
    <dgm:cxn modelId="{6DCD8BA2-FA5D-4223-ADD0-DE2657469FB4}" srcId="{266750EE-82DB-43B2-A349-DD8C50A24949}" destId="{CDD11418-1F69-401D-ADBA-2C1702BA2C7F}" srcOrd="0" destOrd="0" parTransId="{764A937A-BC04-4C5C-8E54-974AF2782A12}" sibTransId="{AB3BAD89-6A8F-4E4C-8875-0F1B78187CD2}"/>
    <dgm:cxn modelId="{59B95F80-244C-46F3-B751-40AA20864AFF}" srcId="{266750EE-82DB-43B2-A349-DD8C50A24949}" destId="{EDE93F34-81A5-4314-ACB6-62B4E9196F04}" srcOrd="4" destOrd="0" parTransId="{3E624983-1C1D-4E31-B9BB-10E4E9D4D0B5}" sibTransId="{CD2E8083-DCAD-4966-BA84-136A7571E129}"/>
    <dgm:cxn modelId="{E2D0B565-46FB-4093-8348-F91D82444CC7}" srcId="{266750EE-82DB-43B2-A349-DD8C50A24949}" destId="{2E74043C-EEE0-419D-B151-EBD828FFF9B9}" srcOrd="5" destOrd="0" parTransId="{F7D503EF-3AFE-44C1-9DA6-0F44E58F7AB9}" sibTransId="{339D0107-2E60-4F32-93BC-14D94BF7424D}"/>
    <dgm:cxn modelId="{619964D0-E39B-4AE0-BDF8-4FAED0DE8247}" type="presOf" srcId="{EDE93F34-81A5-4314-ACB6-62B4E9196F04}" destId="{910550B6-7BAC-40BF-99AA-608E0FF5260F}" srcOrd="0" destOrd="0" presId="urn:microsoft.com/office/officeart/2008/layout/VerticalCurvedList"/>
    <dgm:cxn modelId="{5CCC591D-60CB-47C6-8A78-C135F674BCE8}" type="presOf" srcId="{6CC125C7-7761-4156-AB81-280F7125BDAD}" destId="{905519A4-87E8-44C2-888F-7F92990D8C21}" srcOrd="0" destOrd="0" presId="urn:microsoft.com/office/officeart/2008/layout/VerticalCurvedList"/>
    <dgm:cxn modelId="{357DDCFF-FBA0-4076-A09A-96DD1127C7B2}" srcId="{266750EE-82DB-43B2-A349-DD8C50A24949}" destId="{893FD3E0-20D4-4ED2-A246-9035D4AB3CAB}" srcOrd="6" destOrd="0" parTransId="{A49C5A53-9D35-473B-8C8E-B4EC985C680B}" sibTransId="{48060E0E-BCA7-499A-B171-A227813B89F3}"/>
    <dgm:cxn modelId="{7089946A-159F-41C4-B6D1-E2E07703832D}" type="presOf" srcId="{3354099F-7BED-4D3A-BE16-7BF64B8563DA}" destId="{2061D0F9-5059-4620-9F6F-E045918EE74F}" srcOrd="0" destOrd="0" presId="urn:microsoft.com/office/officeart/2008/layout/VerticalCurvedList"/>
    <dgm:cxn modelId="{EA13ED3C-AA79-4273-997A-9A0EDC801B2F}" type="presOf" srcId="{97579A2E-F8AB-4A69-BD73-2F2D897E2475}" destId="{5F911680-5E6C-4CBC-BBF8-F77AEC650474}" srcOrd="0" destOrd="0" presId="urn:microsoft.com/office/officeart/2008/layout/VerticalCurvedList"/>
    <dgm:cxn modelId="{9EC60AAE-7347-49F3-87D9-5420DF38D8C2}" type="presOf" srcId="{AB3BAD89-6A8F-4E4C-8875-0F1B78187CD2}" destId="{17FE1BF5-32DD-4623-AA8F-0008C94CE5FE}" srcOrd="0" destOrd="0" presId="urn:microsoft.com/office/officeart/2008/layout/VerticalCurvedList"/>
    <dgm:cxn modelId="{AE707806-7042-4691-911F-80CB9075D3AE}" srcId="{266750EE-82DB-43B2-A349-DD8C50A24949}" destId="{6CC125C7-7761-4156-AB81-280F7125BDAD}" srcOrd="3" destOrd="0" parTransId="{7A7A000C-B091-4202-B40C-E821C8E8BD38}" sibTransId="{885F5976-8BB4-43BF-9BA2-C7040E3970BC}"/>
    <dgm:cxn modelId="{75E36731-FD50-43BD-BD2C-BA78B1393E7D}" type="presOf" srcId="{266750EE-82DB-43B2-A349-DD8C50A24949}" destId="{02BEACD6-80AA-4F94-AEEC-0086289A8C4F}" srcOrd="0" destOrd="0" presId="urn:microsoft.com/office/officeart/2008/layout/VerticalCurvedList"/>
    <dgm:cxn modelId="{AD175753-ACF3-4DE9-8886-9D146E9A0B88}" type="presOf" srcId="{CDD11418-1F69-401D-ADBA-2C1702BA2C7F}" destId="{5957AE62-3702-4653-942C-BAB353F441F0}" srcOrd="0" destOrd="0" presId="urn:microsoft.com/office/officeart/2008/layout/VerticalCurvedList"/>
    <dgm:cxn modelId="{D01D6444-47BF-4944-9783-7A39E9421081}" srcId="{266750EE-82DB-43B2-A349-DD8C50A24949}" destId="{3354099F-7BED-4D3A-BE16-7BF64B8563DA}" srcOrd="2" destOrd="0" parTransId="{F1014863-313B-4D7B-9EAD-9F8EC23F77E2}" sibTransId="{B11AFC4F-FA67-46DE-82AC-CEDA0236BEC1}"/>
    <dgm:cxn modelId="{5C858B31-63B8-46A2-A776-69221AD6A990}" type="presOf" srcId="{893FD3E0-20D4-4ED2-A246-9035D4AB3CAB}" destId="{8560490A-2302-4BF5-AE6B-0E4FCE4F0C05}" srcOrd="0" destOrd="0" presId="urn:microsoft.com/office/officeart/2008/layout/VerticalCurvedList"/>
    <dgm:cxn modelId="{A616DB54-CFB5-4337-9680-910C33A1C905}" srcId="{266750EE-82DB-43B2-A349-DD8C50A24949}" destId="{97579A2E-F8AB-4A69-BD73-2F2D897E2475}" srcOrd="1" destOrd="0" parTransId="{174525F9-5897-4551-B71A-57FCFD7E36E8}" sibTransId="{DA4419E8-864D-4C83-968E-104BF63187EB}"/>
    <dgm:cxn modelId="{B028CEC5-74A6-412F-AB71-E53EAA8D82F6}" type="presOf" srcId="{2E74043C-EEE0-419D-B151-EBD828FFF9B9}" destId="{CC6399AF-1AD0-4CE2-A1C9-E337C9DEA8C8}" srcOrd="0" destOrd="0" presId="urn:microsoft.com/office/officeart/2008/layout/VerticalCurvedList"/>
    <dgm:cxn modelId="{EDDBAB4A-EFF4-45F2-A36F-9D3D023D3CAC}" type="presParOf" srcId="{02BEACD6-80AA-4F94-AEEC-0086289A8C4F}" destId="{599B7FA1-E201-49AE-8671-174820689B78}" srcOrd="0" destOrd="0" presId="urn:microsoft.com/office/officeart/2008/layout/VerticalCurvedList"/>
    <dgm:cxn modelId="{90560A25-3512-4FB2-A033-FDA86532AF1E}" type="presParOf" srcId="{599B7FA1-E201-49AE-8671-174820689B78}" destId="{E57AF5A7-A946-4177-9659-CA950AC9BD05}" srcOrd="0" destOrd="0" presId="urn:microsoft.com/office/officeart/2008/layout/VerticalCurvedList"/>
    <dgm:cxn modelId="{1C2BD2CA-0D83-4E8D-BC13-75A1E4973114}" type="presParOf" srcId="{E57AF5A7-A946-4177-9659-CA950AC9BD05}" destId="{11ED7A7A-306E-4A86-B647-6B1369D987A1}" srcOrd="0" destOrd="0" presId="urn:microsoft.com/office/officeart/2008/layout/VerticalCurvedList"/>
    <dgm:cxn modelId="{C46CE489-054B-4D32-9142-75D99D170D6B}" type="presParOf" srcId="{E57AF5A7-A946-4177-9659-CA950AC9BD05}" destId="{17FE1BF5-32DD-4623-AA8F-0008C94CE5FE}" srcOrd="1" destOrd="0" presId="urn:microsoft.com/office/officeart/2008/layout/VerticalCurvedList"/>
    <dgm:cxn modelId="{D06CEE84-902C-472C-853C-9AA36F391410}" type="presParOf" srcId="{E57AF5A7-A946-4177-9659-CA950AC9BD05}" destId="{B58AA88F-608B-4463-A6F5-A3B43AA2D658}" srcOrd="2" destOrd="0" presId="urn:microsoft.com/office/officeart/2008/layout/VerticalCurvedList"/>
    <dgm:cxn modelId="{297B8C0F-DD75-4BB9-BF02-17B0668C1B96}" type="presParOf" srcId="{E57AF5A7-A946-4177-9659-CA950AC9BD05}" destId="{CF18D19C-D87D-46A3-A8D2-18CEEC8E9E32}" srcOrd="3" destOrd="0" presId="urn:microsoft.com/office/officeart/2008/layout/VerticalCurvedList"/>
    <dgm:cxn modelId="{8A798032-927C-4139-85A5-D4995E89F3DC}" type="presParOf" srcId="{599B7FA1-E201-49AE-8671-174820689B78}" destId="{5957AE62-3702-4653-942C-BAB353F441F0}" srcOrd="1" destOrd="0" presId="urn:microsoft.com/office/officeart/2008/layout/VerticalCurvedList"/>
    <dgm:cxn modelId="{AF07450B-B8F3-4390-BB6E-E1F0866A05CF}" type="presParOf" srcId="{599B7FA1-E201-49AE-8671-174820689B78}" destId="{FC6C031C-D676-498D-8817-BDA5076A356E}" srcOrd="2" destOrd="0" presId="urn:microsoft.com/office/officeart/2008/layout/VerticalCurvedList"/>
    <dgm:cxn modelId="{5FBF4987-3A10-4E45-AD08-0150BCB10833}" type="presParOf" srcId="{FC6C031C-D676-498D-8817-BDA5076A356E}" destId="{BDAD2E45-6ADD-4986-9C10-99074CE6D178}" srcOrd="0" destOrd="0" presId="urn:microsoft.com/office/officeart/2008/layout/VerticalCurvedList"/>
    <dgm:cxn modelId="{C3E24C47-46AF-4F7F-B521-781C51AB822C}" type="presParOf" srcId="{599B7FA1-E201-49AE-8671-174820689B78}" destId="{5F911680-5E6C-4CBC-BBF8-F77AEC650474}" srcOrd="3" destOrd="0" presId="urn:microsoft.com/office/officeart/2008/layout/VerticalCurvedList"/>
    <dgm:cxn modelId="{F6188FBE-31DF-4CDF-B388-EB8DCB359A48}" type="presParOf" srcId="{599B7FA1-E201-49AE-8671-174820689B78}" destId="{BD59008E-3CB2-4C9E-9548-9F0CD1A2B1BD}" srcOrd="4" destOrd="0" presId="urn:microsoft.com/office/officeart/2008/layout/VerticalCurvedList"/>
    <dgm:cxn modelId="{A496075C-8665-42C6-BDDD-CC285AE93DE4}" type="presParOf" srcId="{BD59008E-3CB2-4C9E-9548-9F0CD1A2B1BD}" destId="{3BAD145F-0F0F-4D99-A001-E720C3BB3052}" srcOrd="0" destOrd="0" presId="urn:microsoft.com/office/officeart/2008/layout/VerticalCurvedList"/>
    <dgm:cxn modelId="{698BDDDC-2C37-4471-BB6C-B06B60DACC0F}" type="presParOf" srcId="{599B7FA1-E201-49AE-8671-174820689B78}" destId="{2061D0F9-5059-4620-9F6F-E045918EE74F}" srcOrd="5" destOrd="0" presId="urn:microsoft.com/office/officeart/2008/layout/VerticalCurvedList"/>
    <dgm:cxn modelId="{B22EB945-B5B1-4EBB-9A39-C0F242B9E5D5}" type="presParOf" srcId="{599B7FA1-E201-49AE-8671-174820689B78}" destId="{23069129-6080-4838-A8A8-50873B2585BB}" srcOrd="6" destOrd="0" presId="urn:microsoft.com/office/officeart/2008/layout/VerticalCurvedList"/>
    <dgm:cxn modelId="{E459968E-5F92-48C6-BEF6-7940F988AE15}" type="presParOf" srcId="{23069129-6080-4838-A8A8-50873B2585BB}" destId="{83287082-AF89-49D2-BF7A-8E44AE3886F6}" srcOrd="0" destOrd="0" presId="urn:microsoft.com/office/officeart/2008/layout/VerticalCurvedList"/>
    <dgm:cxn modelId="{D796F39B-174F-43BB-B4A2-39AB08451B6B}" type="presParOf" srcId="{599B7FA1-E201-49AE-8671-174820689B78}" destId="{905519A4-87E8-44C2-888F-7F92990D8C21}" srcOrd="7" destOrd="0" presId="urn:microsoft.com/office/officeart/2008/layout/VerticalCurvedList"/>
    <dgm:cxn modelId="{00AB96AD-40DF-4F74-8448-5F96ED826EBB}" type="presParOf" srcId="{599B7FA1-E201-49AE-8671-174820689B78}" destId="{5B013362-B4A3-4F53-A2BC-E11EE10EF115}" srcOrd="8" destOrd="0" presId="urn:microsoft.com/office/officeart/2008/layout/VerticalCurvedList"/>
    <dgm:cxn modelId="{BCF90357-3E79-4956-BFB1-7708A4B2B0DB}" type="presParOf" srcId="{5B013362-B4A3-4F53-A2BC-E11EE10EF115}" destId="{64E68F0F-9C94-427D-9BB4-2E92F3B20C51}" srcOrd="0" destOrd="0" presId="urn:microsoft.com/office/officeart/2008/layout/VerticalCurvedList"/>
    <dgm:cxn modelId="{B802A22A-CA94-413A-A6A8-381B2922F2FA}" type="presParOf" srcId="{599B7FA1-E201-49AE-8671-174820689B78}" destId="{910550B6-7BAC-40BF-99AA-608E0FF5260F}" srcOrd="9" destOrd="0" presId="urn:microsoft.com/office/officeart/2008/layout/VerticalCurvedList"/>
    <dgm:cxn modelId="{C1E56A9A-F1FB-4D44-9994-5DA50E5F0429}" type="presParOf" srcId="{599B7FA1-E201-49AE-8671-174820689B78}" destId="{B3A6FF6B-6848-41E4-BC1C-C05594A8B006}" srcOrd="10" destOrd="0" presId="urn:microsoft.com/office/officeart/2008/layout/VerticalCurvedList"/>
    <dgm:cxn modelId="{86DBF76C-E2CA-43AC-979D-83191A885A4D}" type="presParOf" srcId="{B3A6FF6B-6848-41E4-BC1C-C05594A8B006}" destId="{CD3FCF92-7BBA-4102-89F5-4815CB019F7F}" srcOrd="0" destOrd="0" presId="urn:microsoft.com/office/officeart/2008/layout/VerticalCurvedList"/>
    <dgm:cxn modelId="{EC710200-7AF2-4AEA-8649-65FB0C656F5F}" type="presParOf" srcId="{599B7FA1-E201-49AE-8671-174820689B78}" destId="{CC6399AF-1AD0-4CE2-A1C9-E337C9DEA8C8}" srcOrd="11" destOrd="0" presId="urn:microsoft.com/office/officeart/2008/layout/VerticalCurvedList"/>
    <dgm:cxn modelId="{9EECF5D7-D1EB-4951-BC99-5C1187C80A24}" type="presParOf" srcId="{599B7FA1-E201-49AE-8671-174820689B78}" destId="{164EB360-F1CB-48A1-BA7D-37617A9C0DAC}" srcOrd="12" destOrd="0" presId="urn:microsoft.com/office/officeart/2008/layout/VerticalCurvedList"/>
    <dgm:cxn modelId="{AC31638B-3078-4E75-970C-0FE14BB74E5E}" type="presParOf" srcId="{164EB360-F1CB-48A1-BA7D-37617A9C0DAC}" destId="{0367E952-BCBB-4ACD-A323-8C26B1ECAFF7}" srcOrd="0" destOrd="0" presId="urn:microsoft.com/office/officeart/2008/layout/VerticalCurvedList"/>
    <dgm:cxn modelId="{C7A40B79-1B6B-4C94-8EF1-8759A7B14338}" type="presParOf" srcId="{599B7FA1-E201-49AE-8671-174820689B78}" destId="{8560490A-2302-4BF5-AE6B-0E4FCE4F0C05}" srcOrd="13" destOrd="0" presId="urn:microsoft.com/office/officeart/2008/layout/VerticalCurvedList"/>
    <dgm:cxn modelId="{DA1ED9C9-713A-4963-AC55-F4C04CD0293E}" type="presParOf" srcId="{599B7FA1-E201-49AE-8671-174820689B78}" destId="{11824AB5-9533-46F0-B183-21D2BF8B6AC6}" srcOrd="14" destOrd="0" presId="urn:microsoft.com/office/officeart/2008/layout/VerticalCurvedList"/>
    <dgm:cxn modelId="{0E2E5243-F02C-4C35-801A-6CD88E29DF5E}" type="presParOf" srcId="{11824AB5-9533-46F0-B183-21D2BF8B6AC6}" destId="{D08AE18A-4DC3-4E91-BADA-0F2EA6AC42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6BD097-E42F-4953-B674-1D18D7F1EC6D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79F97F-8A91-4F3F-8769-5E1CF2B9120F}">
      <dgm:prSet phldrT="[Text]" custT="1"/>
      <dgm:spPr>
        <a:xfrm rot="5400000">
          <a:off x="2642726" y="188719"/>
          <a:ext cx="1735666" cy="1510030"/>
        </a:xfrm>
        <a:prstGeom prst="hexagon">
          <a:avLst>
            <a:gd name="adj" fmla="val 25000"/>
            <a:gd name="vf" fmla="val 115470"/>
          </a:avLst>
        </a:prstGeom>
        <a:solidFill>
          <a:srgbClr val="9C8265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sz="1600" b="1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Penyeleng</a:t>
          </a:r>
          <a:endParaRPr lang="en-US" sz="1600" b="1" dirty="0" smtClean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  <a:p>
          <a:pPr>
            <a:spcAft>
              <a:spcPts val="0"/>
            </a:spcAft>
          </a:pPr>
          <a:r>
            <a:rPr lang="en-US" sz="1600" b="1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-</a:t>
          </a:r>
          <a:r>
            <a:rPr lang="en-US" sz="1600" b="1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gara</a:t>
          </a:r>
          <a:r>
            <a:rPr lang="en-US" sz="1600" b="1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 </a:t>
          </a:r>
          <a:r>
            <a:rPr lang="en-US" sz="1600" b="1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Pemilu</a:t>
          </a:r>
          <a:r>
            <a:rPr lang="en-US" sz="1600" b="1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</a:t>
          </a:r>
          <a:r>
            <a:rPr lang="en-US" sz="1600" b="1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kredibel</a:t>
          </a:r>
          <a:endParaRPr lang="en-US" sz="1600" b="1" dirty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</dgm:t>
    </dgm:pt>
    <dgm:pt modelId="{DE2FE6EE-764C-4B44-8FA5-9F0BD2093600}" type="parTrans" cxnId="{A9087B56-BB01-422E-835F-340230FF8ABC}">
      <dgm:prSet/>
      <dgm:spPr/>
      <dgm:t>
        <a:bodyPr/>
        <a:lstStyle/>
        <a:p>
          <a:endParaRPr lang="en-US"/>
        </a:p>
      </dgm:t>
    </dgm:pt>
    <dgm:pt modelId="{ABD634C9-C8A9-4DA7-AFE1-5FA74428BEF8}" type="sibTrans" cxnId="{A9087B56-BB01-422E-835F-340230FF8ABC}">
      <dgm:prSet custT="1"/>
      <dgm:spPr>
        <a:xfrm rot="5400000">
          <a:off x="1011893" y="188719"/>
          <a:ext cx="1735666" cy="1510030"/>
        </a:xfrm>
        <a:prstGeom prst="hexagon">
          <a:avLst>
            <a:gd name="adj" fmla="val 25000"/>
            <a:gd name="vf" fmla="val 115470"/>
          </a:avLst>
        </a:prstGeom>
        <a:solidFill>
          <a:srgbClr val="9C8265">
            <a:hueOff val="3720337"/>
            <a:satOff val="-1421"/>
            <a:lumOff val="-431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600" b="1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Pengadilan</a:t>
          </a:r>
          <a:r>
            <a:rPr lang="en-US" sz="1600" b="1" baseline="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 </a:t>
          </a:r>
          <a:r>
            <a:rPr lang="en-US" sz="1600" b="1" baseline="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Independen</a:t>
          </a:r>
          <a:endParaRPr lang="en-US" sz="1600" b="1" dirty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</dgm:t>
    </dgm:pt>
    <dgm:pt modelId="{364ADE3B-F93B-4CFC-8734-B4A616232263}">
      <dgm:prSet phldrT="[Text]"/>
      <dgm:spPr>
        <a:xfrm>
          <a:off x="4311396" y="423034"/>
          <a:ext cx="1937004" cy="10414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Medium"/>
            <a:ea typeface="+mn-ea"/>
            <a:cs typeface="+mn-cs"/>
          </a:endParaRPr>
        </a:p>
      </dgm:t>
    </dgm:pt>
    <dgm:pt modelId="{FD07FEFF-CBB7-4703-990A-DA420DD6F073}" type="parTrans" cxnId="{CB6E320A-E435-4AF5-B1B9-B98FAF6EA651}">
      <dgm:prSet/>
      <dgm:spPr/>
      <dgm:t>
        <a:bodyPr/>
        <a:lstStyle/>
        <a:p>
          <a:endParaRPr lang="en-US"/>
        </a:p>
      </dgm:t>
    </dgm:pt>
    <dgm:pt modelId="{E4F4B4F7-26A3-496C-A6C9-8C4B34EE2301}" type="sibTrans" cxnId="{CB6E320A-E435-4AF5-B1B9-B98FAF6EA651}">
      <dgm:prSet/>
      <dgm:spPr/>
      <dgm:t>
        <a:bodyPr/>
        <a:lstStyle/>
        <a:p>
          <a:endParaRPr lang="en-US"/>
        </a:p>
      </dgm:t>
    </dgm:pt>
    <dgm:pt modelId="{339D3D7D-D1EF-4570-BB2B-7AA75E51DDEA}">
      <dgm:prSet phldrT="[Text]" custT="1"/>
      <dgm:spPr>
        <a:xfrm rot="5400000">
          <a:off x="1824185" y="1661953"/>
          <a:ext cx="1735666" cy="1510030"/>
        </a:xfrm>
        <a:prstGeom prst="hexagon">
          <a:avLst>
            <a:gd name="adj" fmla="val 25000"/>
            <a:gd name="vf" fmla="val 115470"/>
          </a:avLst>
        </a:prstGeom>
        <a:solidFill>
          <a:srgbClr val="9C8265">
            <a:hueOff val="7440673"/>
            <a:satOff val="-2842"/>
            <a:lumOff val="-863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600" dirty="0" smtClean="0">
              <a:solidFill>
                <a:srgbClr val="FFFFFF"/>
              </a:solidFill>
              <a:latin typeface="Franklin Gothic Medium"/>
              <a:ea typeface="+mn-ea"/>
              <a:cs typeface="+mn-cs"/>
            </a:rPr>
            <a:t>4 ASPEK</a:t>
          </a:r>
          <a:endParaRPr lang="en-US" sz="1600" dirty="0">
            <a:solidFill>
              <a:srgbClr val="FFFFFF"/>
            </a:solidFill>
            <a:latin typeface="Franklin Gothic Medium"/>
            <a:ea typeface="+mn-ea"/>
            <a:cs typeface="+mn-cs"/>
          </a:endParaRPr>
        </a:p>
      </dgm:t>
    </dgm:pt>
    <dgm:pt modelId="{BCDB055F-5A48-4A3A-8D07-A03793ED7CE2}" type="parTrans" cxnId="{44F11E26-85E7-4E18-88A4-4160D0E19A65}">
      <dgm:prSet/>
      <dgm:spPr/>
      <dgm:t>
        <a:bodyPr/>
        <a:lstStyle/>
        <a:p>
          <a:endParaRPr lang="en-US"/>
        </a:p>
      </dgm:t>
    </dgm:pt>
    <dgm:pt modelId="{AD7022F9-F289-4AD8-947B-DAB4D0A5E529}" type="sibTrans" cxnId="{44F11E26-85E7-4E18-88A4-4160D0E19A65}">
      <dgm:prSet custT="1"/>
      <dgm:spPr>
        <a:xfrm rot="5400000">
          <a:off x="3455018" y="1661953"/>
          <a:ext cx="1735666" cy="1510030"/>
        </a:xfrm>
        <a:prstGeom prst="hexagon">
          <a:avLst>
            <a:gd name="adj" fmla="val 25000"/>
            <a:gd name="vf" fmla="val 115470"/>
          </a:avLst>
        </a:prstGeom>
        <a:solidFill>
          <a:srgbClr val="9C8265">
            <a:hueOff val="11161010"/>
            <a:satOff val="-4262"/>
            <a:lumOff val="-1294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600" b="1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Sistem</a:t>
          </a:r>
          <a:r>
            <a:rPr lang="en-US" sz="1600" b="1" baseline="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</a:t>
          </a:r>
          <a:r>
            <a:rPr lang="en-US" sz="1600" b="1" baseline="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Kepartaian</a:t>
          </a:r>
          <a:r>
            <a:rPr lang="en-US" sz="1600" b="1" baseline="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</a:t>
          </a:r>
          <a:r>
            <a:rPr lang="en-US" sz="1600" b="1" baseline="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terorganisir</a:t>
          </a:r>
          <a:endParaRPr lang="en-US" sz="1600" b="1" dirty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</dgm:t>
    </dgm:pt>
    <dgm:pt modelId="{91633162-B66E-40A4-AE19-7075D4A3BC0D}">
      <dgm:prSet phldrT="[Text]"/>
      <dgm:spPr>
        <a:xfrm>
          <a:off x="0" y="1896268"/>
          <a:ext cx="1874520" cy="10414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Medium"/>
            <a:ea typeface="+mn-ea"/>
            <a:cs typeface="+mn-cs"/>
          </a:endParaRPr>
        </a:p>
      </dgm:t>
    </dgm:pt>
    <dgm:pt modelId="{0F951FE9-771A-4478-BC0F-F00249E330A0}" type="parTrans" cxnId="{9F9AA3CA-4D78-42D3-9FFD-F4862BFE1B81}">
      <dgm:prSet/>
      <dgm:spPr/>
      <dgm:t>
        <a:bodyPr/>
        <a:lstStyle/>
        <a:p>
          <a:endParaRPr lang="en-US"/>
        </a:p>
      </dgm:t>
    </dgm:pt>
    <dgm:pt modelId="{957BB927-463A-4510-92D6-79A0E888228C}" type="sibTrans" cxnId="{9F9AA3CA-4D78-42D3-9FFD-F4862BFE1B81}">
      <dgm:prSet/>
      <dgm:spPr/>
      <dgm:t>
        <a:bodyPr/>
        <a:lstStyle/>
        <a:p>
          <a:endParaRPr lang="en-US"/>
        </a:p>
      </dgm:t>
    </dgm:pt>
    <dgm:pt modelId="{4EF0C4F9-9421-4A3D-95FC-960F0021858C}">
      <dgm:prSet phldrT="[Text]" custT="1"/>
      <dgm:spPr>
        <a:xfrm rot="5400000">
          <a:off x="2642726" y="3135187"/>
          <a:ext cx="1735666" cy="1510030"/>
        </a:xfrm>
        <a:prstGeom prst="hexagon">
          <a:avLst>
            <a:gd name="adj" fmla="val 25000"/>
            <a:gd name="vf" fmla="val 115470"/>
          </a:avLst>
        </a:prstGeom>
        <a:solidFill>
          <a:srgbClr val="9C8265">
            <a:hueOff val="14881347"/>
            <a:satOff val="-5683"/>
            <a:lumOff val="-1726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sz="1600" b="1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Penerima</a:t>
          </a:r>
          <a:endParaRPr lang="en-US" sz="1600" b="1" dirty="0" smtClean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  <a:p>
          <a:pPr>
            <a:spcAft>
              <a:spcPts val="0"/>
            </a:spcAft>
          </a:pPr>
          <a:r>
            <a:rPr lang="en-US" sz="1600" b="1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an </a:t>
          </a:r>
          <a:r>
            <a:rPr lang="en-US" sz="1600" b="1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pelembagaan</a:t>
          </a:r>
          <a:r>
            <a:rPr lang="en-US" sz="1600" b="1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</a:t>
          </a:r>
          <a:r>
            <a:rPr lang="en-US" sz="1600" b="1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aturan</a:t>
          </a:r>
          <a:r>
            <a:rPr lang="en-US" sz="1600" b="1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main</a:t>
          </a:r>
          <a:endParaRPr lang="en-US" sz="1600" b="1" dirty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</dgm:t>
    </dgm:pt>
    <dgm:pt modelId="{18D43A79-E5F4-4878-8F35-A517208CB26A}" type="parTrans" cxnId="{452B4ADF-2AA8-450C-941D-C00753998326}">
      <dgm:prSet/>
      <dgm:spPr/>
      <dgm:t>
        <a:bodyPr/>
        <a:lstStyle/>
        <a:p>
          <a:endParaRPr lang="en-US"/>
        </a:p>
      </dgm:t>
    </dgm:pt>
    <dgm:pt modelId="{9A42136F-E2C8-4504-8394-C79645B81309}" type="sibTrans" cxnId="{452B4ADF-2AA8-450C-941D-C00753998326}">
      <dgm:prSet custT="1"/>
      <dgm:spPr>
        <a:xfrm rot="5400000">
          <a:off x="1011893" y="3135187"/>
          <a:ext cx="1735666" cy="1510030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600" b="1" dirty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</dgm:t>
    </dgm:pt>
    <dgm:pt modelId="{8250F9E1-DDF4-4B4B-B563-B312DF3A9366}">
      <dgm:prSet phldrT="[Text]"/>
      <dgm:spPr>
        <a:xfrm>
          <a:off x="4311396" y="3369502"/>
          <a:ext cx="1937004" cy="10414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Medium"/>
            <a:ea typeface="+mn-ea"/>
            <a:cs typeface="+mn-cs"/>
          </a:endParaRPr>
        </a:p>
      </dgm:t>
    </dgm:pt>
    <dgm:pt modelId="{583FC5DA-C1E4-49FE-8CE7-4F8F86AC7367}" type="parTrans" cxnId="{821CDE6F-287B-40F6-88FF-DA83E3AC0FA0}">
      <dgm:prSet/>
      <dgm:spPr/>
      <dgm:t>
        <a:bodyPr/>
        <a:lstStyle/>
        <a:p>
          <a:endParaRPr lang="en-US"/>
        </a:p>
      </dgm:t>
    </dgm:pt>
    <dgm:pt modelId="{5C6EF398-7820-448F-B1B9-6B18D26A69CB}" type="sibTrans" cxnId="{821CDE6F-287B-40F6-88FF-DA83E3AC0FA0}">
      <dgm:prSet/>
      <dgm:spPr/>
      <dgm:t>
        <a:bodyPr/>
        <a:lstStyle/>
        <a:p>
          <a:endParaRPr lang="en-US"/>
        </a:p>
      </dgm:t>
    </dgm:pt>
    <dgm:pt modelId="{A45C9A58-08E9-48FF-84A0-FD20667E6275}">
      <dgm:prSet phldrT="[Text]"/>
      <dgm:spPr>
        <a:xfrm>
          <a:off x="4311396" y="423034"/>
          <a:ext cx="1937004" cy="10414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Medium"/>
            <a:ea typeface="+mn-ea"/>
            <a:cs typeface="+mn-cs"/>
          </a:endParaRPr>
        </a:p>
      </dgm:t>
    </dgm:pt>
    <dgm:pt modelId="{7609EF3F-F158-44FB-9B71-56E9DEB44CFE}" type="parTrans" cxnId="{C3DD9EE2-CD9B-4336-B766-BB29DAA3B4E6}">
      <dgm:prSet/>
      <dgm:spPr/>
      <dgm:t>
        <a:bodyPr/>
        <a:lstStyle/>
        <a:p>
          <a:endParaRPr lang="en-US"/>
        </a:p>
      </dgm:t>
    </dgm:pt>
    <dgm:pt modelId="{113BE1A5-3AED-45DD-ABEF-DF6C545BE655}" type="sibTrans" cxnId="{C3DD9EE2-CD9B-4336-B766-BB29DAA3B4E6}">
      <dgm:prSet/>
      <dgm:spPr/>
      <dgm:t>
        <a:bodyPr/>
        <a:lstStyle/>
        <a:p>
          <a:endParaRPr lang="en-US"/>
        </a:p>
      </dgm:t>
    </dgm:pt>
    <dgm:pt modelId="{B64413E8-7767-48A1-A8F6-B7A6B42A720D}" type="pres">
      <dgm:prSet presAssocID="{466BD097-E42F-4953-B674-1D18D7F1EC6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48F5D73-AB9A-44DF-85F2-29DBB94902BA}" type="pres">
      <dgm:prSet presAssocID="{5179F97F-8A91-4F3F-8769-5E1CF2B9120F}" presName="composite" presStyleCnt="0"/>
      <dgm:spPr/>
    </dgm:pt>
    <dgm:pt modelId="{6BA787FD-F7B5-40D6-B344-AABDEB9EA011}" type="pres">
      <dgm:prSet presAssocID="{5179F97F-8A91-4F3F-8769-5E1CF2B9120F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187A3-B013-4845-AE69-F0399F158AC5}" type="pres">
      <dgm:prSet presAssocID="{5179F97F-8A91-4F3F-8769-5E1CF2B9120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EE939-F1AA-4752-A762-49D7251702AA}" type="pres">
      <dgm:prSet presAssocID="{5179F97F-8A91-4F3F-8769-5E1CF2B9120F}" presName="BalanceSpacing" presStyleCnt="0"/>
      <dgm:spPr/>
    </dgm:pt>
    <dgm:pt modelId="{C8C9C067-308C-411D-A230-627AFD90C3A5}" type="pres">
      <dgm:prSet presAssocID="{5179F97F-8A91-4F3F-8769-5E1CF2B9120F}" presName="BalanceSpacing1" presStyleCnt="0"/>
      <dgm:spPr/>
    </dgm:pt>
    <dgm:pt modelId="{656AEE3F-0499-4BD6-A0D9-76B37C4C2E11}" type="pres">
      <dgm:prSet presAssocID="{ABD634C9-C8A9-4DA7-AFE1-5FA74428BEF8}" presName="Accent1Text" presStyleLbl="node1" presStyleIdx="1" presStyleCnt="6"/>
      <dgm:spPr/>
      <dgm:t>
        <a:bodyPr/>
        <a:lstStyle/>
        <a:p>
          <a:endParaRPr lang="en-US"/>
        </a:p>
      </dgm:t>
    </dgm:pt>
    <dgm:pt modelId="{37B1D379-F9D6-4E8A-99DA-52DB5520C004}" type="pres">
      <dgm:prSet presAssocID="{ABD634C9-C8A9-4DA7-AFE1-5FA74428BEF8}" presName="spaceBetweenRectangles" presStyleCnt="0"/>
      <dgm:spPr/>
    </dgm:pt>
    <dgm:pt modelId="{192B19D5-DB62-4EED-A462-3EFFFDE1191F}" type="pres">
      <dgm:prSet presAssocID="{339D3D7D-D1EF-4570-BB2B-7AA75E51DDEA}" presName="composite" presStyleCnt="0"/>
      <dgm:spPr/>
    </dgm:pt>
    <dgm:pt modelId="{F0C52816-8415-4A44-B4CD-31AD6521051E}" type="pres">
      <dgm:prSet presAssocID="{339D3D7D-D1EF-4570-BB2B-7AA75E51DDE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F3AE0-ADE4-4BB1-B1A5-0081CE76C4CF}" type="pres">
      <dgm:prSet presAssocID="{339D3D7D-D1EF-4570-BB2B-7AA75E51DDE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3AE88-2DBC-46C3-A5D4-4673BBC38170}" type="pres">
      <dgm:prSet presAssocID="{339D3D7D-D1EF-4570-BB2B-7AA75E51DDEA}" presName="BalanceSpacing" presStyleCnt="0"/>
      <dgm:spPr/>
    </dgm:pt>
    <dgm:pt modelId="{429ACD9E-6E76-4696-83FD-75ED5A1BD4CB}" type="pres">
      <dgm:prSet presAssocID="{339D3D7D-D1EF-4570-BB2B-7AA75E51DDEA}" presName="BalanceSpacing1" presStyleCnt="0"/>
      <dgm:spPr/>
    </dgm:pt>
    <dgm:pt modelId="{283A3638-5131-4A5D-90CE-7270FF6FDFF1}" type="pres">
      <dgm:prSet presAssocID="{AD7022F9-F289-4AD8-947B-DAB4D0A5E529}" presName="Accent1Text" presStyleLbl="node1" presStyleIdx="3" presStyleCnt="6"/>
      <dgm:spPr/>
      <dgm:t>
        <a:bodyPr/>
        <a:lstStyle/>
        <a:p>
          <a:endParaRPr lang="en-US"/>
        </a:p>
      </dgm:t>
    </dgm:pt>
    <dgm:pt modelId="{6254B57A-2141-447A-868F-C8E4421E1EBD}" type="pres">
      <dgm:prSet presAssocID="{AD7022F9-F289-4AD8-947B-DAB4D0A5E529}" presName="spaceBetweenRectangles" presStyleCnt="0"/>
      <dgm:spPr/>
    </dgm:pt>
    <dgm:pt modelId="{03E0C47E-D9FC-4D10-86D9-E43EED0950CD}" type="pres">
      <dgm:prSet presAssocID="{4EF0C4F9-9421-4A3D-95FC-960F0021858C}" presName="composite" presStyleCnt="0"/>
      <dgm:spPr/>
    </dgm:pt>
    <dgm:pt modelId="{0DA66523-A627-4A52-9D2C-96BA65AEEC9D}" type="pres">
      <dgm:prSet presAssocID="{4EF0C4F9-9421-4A3D-95FC-960F0021858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50633-A1AB-4A99-A8DA-E57D08642611}" type="pres">
      <dgm:prSet presAssocID="{4EF0C4F9-9421-4A3D-95FC-960F0021858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6A186-A1DE-41FA-A031-7B1CFF1ADD18}" type="pres">
      <dgm:prSet presAssocID="{4EF0C4F9-9421-4A3D-95FC-960F0021858C}" presName="BalanceSpacing" presStyleCnt="0"/>
      <dgm:spPr/>
    </dgm:pt>
    <dgm:pt modelId="{4CE58A24-6193-404C-BBA9-F43FEDE3A3B6}" type="pres">
      <dgm:prSet presAssocID="{4EF0C4F9-9421-4A3D-95FC-960F0021858C}" presName="BalanceSpacing1" presStyleCnt="0"/>
      <dgm:spPr/>
    </dgm:pt>
    <dgm:pt modelId="{697F53D7-F0DA-4239-BA5D-7D961BE90C3F}" type="pres">
      <dgm:prSet presAssocID="{9A42136F-E2C8-4504-8394-C79645B81309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A0F4264F-D8BD-41CB-B8F0-34C0475CF352}" type="presOf" srcId="{339D3D7D-D1EF-4570-BB2B-7AA75E51DDEA}" destId="{F0C52816-8415-4A44-B4CD-31AD6521051E}" srcOrd="0" destOrd="0" presId="urn:microsoft.com/office/officeart/2008/layout/AlternatingHexagons"/>
    <dgm:cxn modelId="{FF26EBD1-4A5A-4A4F-A04F-7C0CAB9D5FAD}" type="presOf" srcId="{466BD097-E42F-4953-B674-1D18D7F1EC6D}" destId="{B64413E8-7767-48A1-A8F6-B7A6B42A720D}" srcOrd="0" destOrd="0" presId="urn:microsoft.com/office/officeart/2008/layout/AlternatingHexagons"/>
    <dgm:cxn modelId="{BFAD1D7F-47B0-4AD6-BA00-7EFF313F7C9F}" type="presOf" srcId="{4EF0C4F9-9421-4A3D-95FC-960F0021858C}" destId="{0DA66523-A627-4A52-9D2C-96BA65AEEC9D}" srcOrd="0" destOrd="0" presId="urn:microsoft.com/office/officeart/2008/layout/AlternatingHexagons"/>
    <dgm:cxn modelId="{C3DD9EE2-CD9B-4336-B766-BB29DAA3B4E6}" srcId="{5179F97F-8A91-4F3F-8769-5E1CF2B9120F}" destId="{A45C9A58-08E9-48FF-84A0-FD20667E6275}" srcOrd="1" destOrd="0" parTransId="{7609EF3F-F158-44FB-9B71-56E9DEB44CFE}" sibTransId="{113BE1A5-3AED-45DD-ABEF-DF6C545BE655}"/>
    <dgm:cxn modelId="{A1981E3E-F669-4E85-A1F6-B89B1786E0CC}" type="presOf" srcId="{A45C9A58-08E9-48FF-84A0-FD20667E6275}" destId="{374187A3-B013-4845-AE69-F0399F158AC5}" srcOrd="0" destOrd="1" presId="urn:microsoft.com/office/officeart/2008/layout/AlternatingHexagons"/>
    <dgm:cxn modelId="{44F11E26-85E7-4E18-88A4-4160D0E19A65}" srcId="{466BD097-E42F-4953-B674-1D18D7F1EC6D}" destId="{339D3D7D-D1EF-4570-BB2B-7AA75E51DDEA}" srcOrd="1" destOrd="0" parTransId="{BCDB055F-5A48-4A3A-8D07-A03793ED7CE2}" sibTransId="{AD7022F9-F289-4AD8-947B-DAB4D0A5E529}"/>
    <dgm:cxn modelId="{2003A4C6-137E-4376-8A9B-A3B51CBDAD1C}" type="presOf" srcId="{9A42136F-E2C8-4504-8394-C79645B81309}" destId="{697F53D7-F0DA-4239-BA5D-7D961BE90C3F}" srcOrd="0" destOrd="0" presId="urn:microsoft.com/office/officeart/2008/layout/AlternatingHexagons"/>
    <dgm:cxn modelId="{CB6E320A-E435-4AF5-B1B9-B98FAF6EA651}" srcId="{5179F97F-8A91-4F3F-8769-5E1CF2B9120F}" destId="{364ADE3B-F93B-4CFC-8734-B4A616232263}" srcOrd="0" destOrd="0" parTransId="{FD07FEFF-CBB7-4703-990A-DA420DD6F073}" sibTransId="{E4F4B4F7-26A3-496C-A6C9-8C4B34EE2301}"/>
    <dgm:cxn modelId="{2A4EC0A8-4546-48C9-BC63-9BB5D45B887A}" type="presOf" srcId="{5179F97F-8A91-4F3F-8769-5E1CF2B9120F}" destId="{6BA787FD-F7B5-40D6-B344-AABDEB9EA011}" srcOrd="0" destOrd="0" presId="urn:microsoft.com/office/officeart/2008/layout/AlternatingHexagons"/>
    <dgm:cxn modelId="{EB4A3DDB-A790-4DB6-AF83-77F8972B9CD1}" type="presOf" srcId="{91633162-B66E-40A4-AE19-7075D4A3BC0D}" destId="{A1CF3AE0-ADE4-4BB1-B1A5-0081CE76C4CF}" srcOrd="0" destOrd="0" presId="urn:microsoft.com/office/officeart/2008/layout/AlternatingHexagons"/>
    <dgm:cxn modelId="{A9087B56-BB01-422E-835F-340230FF8ABC}" srcId="{466BD097-E42F-4953-B674-1D18D7F1EC6D}" destId="{5179F97F-8A91-4F3F-8769-5E1CF2B9120F}" srcOrd="0" destOrd="0" parTransId="{DE2FE6EE-764C-4B44-8FA5-9F0BD2093600}" sibTransId="{ABD634C9-C8A9-4DA7-AFE1-5FA74428BEF8}"/>
    <dgm:cxn modelId="{9FF13057-2932-4F69-AACD-2DC48FFF111D}" type="presOf" srcId="{8250F9E1-DDF4-4B4B-B563-B312DF3A9366}" destId="{63150633-A1AB-4A99-A8DA-E57D08642611}" srcOrd="0" destOrd="0" presId="urn:microsoft.com/office/officeart/2008/layout/AlternatingHexagons"/>
    <dgm:cxn modelId="{821CDE6F-287B-40F6-88FF-DA83E3AC0FA0}" srcId="{4EF0C4F9-9421-4A3D-95FC-960F0021858C}" destId="{8250F9E1-DDF4-4B4B-B563-B312DF3A9366}" srcOrd="0" destOrd="0" parTransId="{583FC5DA-C1E4-49FE-8CE7-4F8F86AC7367}" sibTransId="{5C6EF398-7820-448F-B1B9-6B18D26A69CB}"/>
    <dgm:cxn modelId="{B70D7BE4-5609-4331-9CAF-10D18ECD4F5B}" type="presOf" srcId="{ABD634C9-C8A9-4DA7-AFE1-5FA74428BEF8}" destId="{656AEE3F-0499-4BD6-A0D9-76B37C4C2E11}" srcOrd="0" destOrd="0" presId="urn:microsoft.com/office/officeart/2008/layout/AlternatingHexagons"/>
    <dgm:cxn modelId="{06EDCE14-027A-4ADE-8175-DC298B9CB58C}" type="presOf" srcId="{AD7022F9-F289-4AD8-947B-DAB4D0A5E529}" destId="{283A3638-5131-4A5D-90CE-7270FF6FDFF1}" srcOrd="0" destOrd="0" presId="urn:microsoft.com/office/officeart/2008/layout/AlternatingHexagons"/>
    <dgm:cxn modelId="{9F9AA3CA-4D78-42D3-9FFD-F4862BFE1B81}" srcId="{339D3D7D-D1EF-4570-BB2B-7AA75E51DDEA}" destId="{91633162-B66E-40A4-AE19-7075D4A3BC0D}" srcOrd="0" destOrd="0" parTransId="{0F951FE9-771A-4478-BC0F-F00249E330A0}" sibTransId="{957BB927-463A-4510-92D6-79A0E888228C}"/>
    <dgm:cxn modelId="{452B4ADF-2AA8-450C-941D-C00753998326}" srcId="{466BD097-E42F-4953-B674-1D18D7F1EC6D}" destId="{4EF0C4F9-9421-4A3D-95FC-960F0021858C}" srcOrd="2" destOrd="0" parTransId="{18D43A79-E5F4-4878-8F35-A517208CB26A}" sibTransId="{9A42136F-E2C8-4504-8394-C79645B81309}"/>
    <dgm:cxn modelId="{C8708223-E9D3-4AB1-8CA8-722FA0C24517}" type="presOf" srcId="{364ADE3B-F93B-4CFC-8734-B4A616232263}" destId="{374187A3-B013-4845-AE69-F0399F158AC5}" srcOrd="0" destOrd="0" presId="urn:microsoft.com/office/officeart/2008/layout/AlternatingHexagons"/>
    <dgm:cxn modelId="{170066DD-8D0C-4674-A97E-BAF3A1577634}" type="presParOf" srcId="{B64413E8-7767-48A1-A8F6-B7A6B42A720D}" destId="{048F5D73-AB9A-44DF-85F2-29DBB94902BA}" srcOrd="0" destOrd="0" presId="urn:microsoft.com/office/officeart/2008/layout/AlternatingHexagons"/>
    <dgm:cxn modelId="{EDBE0786-8B43-4066-BACF-0783EF1CDBCE}" type="presParOf" srcId="{048F5D73-AB9A-44DF-85F2-29DBB94902BA}" destId="{6BA787FD-F7B5-40D6-B344-AABDEB9EA011}" srcOrd="0" destOrd="0" presId="urn:microsoft.com/office/officeart/2008/layout/AlternatingHexagons"/>
    <dgm:cxn modelId="{11316014-DCBE-44CE-AEFD-356B768337E6}" type="presParOf" srcId="{048F5D73-AB9A-44DF-85F2-29DBB94902BA}" destId="{374187A3-B013-4845-AE69-F0399F158AC5}" srcOrd="1" destOrd="0" presId="urn:microsoft.com/office/officeart/2008/layout/AlternatingHexagons"/>
    <dgm:cxn modelId="{27F888AB-FDB6-4A32-AA23-924D63D8D187}" type="presParOf" srcId="{048F5D73-AB9A-44DF-85F2-29DBB94902BA}" destId="{009EE939-F1AA-4752-A762-49D7251702AA}" srcOrd="2" destOrd="0" presId="urn:microsoft.com/office/officeart/2008/layout/AlternatingHexagons"/>
    <dgm:cxn modelId="{4DE54350-210A-40B8-BCA8-B10FD87C0A25}" type="presParOf" srcId="{048F5D73-AB9A-44DF-85F2-29DBB94902BA}" destId="{C8C9C067-308C-411D-A230-627AFD90C3A5}" srcOrd="3" destOrd="0" presId="urn:microsoft.com/office/officeart/2008/layout/AlternatingHexagons"/>
    <dgm:cxn modelId="{B2C397EA-9049-4CEB-A753-C8C4BA30FEEB}" type="presParOf" srcId="{048F5D73-AB9A-44DF-85F2-29DBB94902BA}" destId="{656AEE3F-0499-4BD6-A0D9-76B37C4C2E11}" srcOrd="4" destOrd="0" presId="urn:microsoft.com/office/officeart/2008/layout/AlternatingHexagons"/>
    <dgm:cxn modelId="{7BAC6212-92FF-43A0-BF63-0D0D01813259}" type="presParOf" srcId="{B64413E8-7767-48A1-A8F6-B7A6B42A720D}" destId="{37B1D379-F9D6-4E8A-99DA-52DB5520C004}" srcOrd="1" destOrd="0" presId="urn:microsoft.com/office/officeart/2008/layout/AlternatingHexagons"/>
    <dgm:cxn modelId="{AD2D897D-15AF-4026-8A88-812F85FB897E}" type="presParOf" srcId="{B64413E8-7767-48A1-A8F6-B7A6B42A720D}" destId="{192B19D5-DB62-4EED-A462-3EFFFDE1191F}" srcOrd="2" destOrd="0" presId="urn:microsoft.com/office/officeart/2008/layout/AlternatingHexagons"/>
    <dgm:cxn modelId="{A57C507F-2E06-4FA4-B3B7-32B852000C86}" type="presParOf" srcId="{192B19D5-DB62-4EED-A462-3EFFFDE1191F}" destId="{F0C52816-8415-4A44-B4CD-31AD6521051E}" srcOrd="0" destOrd="0" presId="urn:microsoft.com/office/officeart/2008/layout/AlternatingHexagons"/>
    <dgm:cxn modelId="{C0E94456-1E86-4FE0-B5DE-85A008430DBC}" type="presParOf" srcId="{192B19D5-DB62-4EED-A462-3EFFFDE1191F}" destId="{A1CF3AE0-ADE4-4BB1-B1A5-0081CE76C4CF}" srcOrd="1" destOrd="0" presId="urn:microsoft.com/office/officeart/2008/layout/AlternatingHexagons"/>
    <dgm:cxn modelId="{6FA76EA0-1E5B-4A35-BE03-65C0ACDCF2C6}" type="presParOf" srcId="{192B19D5-DB62-4EED-A462-3EFFFDE1191F}" destId="{BA33AE88-2DBC-46C3-A5D4-4673BBC38170}" srcOrd="2" destOrd="0" presId="urn:microsoft.com/office/officeart/2008/layout/AlternatingHexagons"/>
    <dgm:cxn modelId="{46F58173-9517-4B44-8AC7-A66E45717D81}" type="presParOf" srcId="{192B19D5-DB62-4EED-A462-3EFFFDE1191F}" destId="{429ACD9E-6E76-4696-83FD-75ED5A1BD4CB}" srcOrd="3" destOrd="0" presId="urn:microsoft.com/office/officeart/2008/layout/AlternatingHexagons"/>
    <dgm:cxn modelId="{B7D66E18-15E2-4ED3-AD45-803F21334CB7}" type="presParOf" srcId="{192B19D5-DB62-4EED-A462-3EFFFDE1191F}" destId="{283A3638-5131-4A5D-90CE-7270FF6FDFF1}" srcOrd="4" destOrd="0" presId="urn:microsoft.com/office/officeart/2008/layout/AlternatingHexagons"/>
    <dgm:cxn modelId="{611C4D4E-EA6C-45CF-B5FA-16933EA11D25}" type="presParOf" srcId="{B64413E8-7767-48A1-A8F6-B7A6B42A720D}" destId="{6254B57A-2141-447A-868F-C8E4421E1EBD}" srcOrd="3" destOrd="0" presId="urn:microsoft.com/office/officeart/2008/layout/AlternatingHexagons"/>
    <dgm:cxn modelId="{0993EDF1-E6CC-4E40-89EB-460B4966378A}" type="presParOf" srcId="{B64413E8-7767-48A1-A8F6-B7A6B42A720D}" destId="{03E0C47E-D9FC-4D10-86D9-E43EED0950CD}" srcOrd="4" destOrd="0" presId="urn:microsoft.com/office/officeart/2008/layout/AlternatingHexagons"/>
    <dgm:cxn modelId="{9617D156-6738-4F28-B958-73E89F6349BF}" type="presParOf" srcId="{03E0C47E-D9FC-4D10-86D9-E43EED0950CD}" destId="{0DA66523-A627-4A52-9D2C-96BA65AEEC9D}" srcOrd="0" destOrd="0" presId="urn:microsoft.com/office/officeart/2008/layout/AlternatingHexagons"/>
    <dgm:cxn modelId="{D4AAB666-3AA5-4F60-BA5A-FFA200A7BF05}" type="presParOf" srcId="{03E0C47E-D9FC-4D10-86D9-E43EED0950CD}" destId="{63150633-A1AB-4A99-A8DA-E57D08642611}" srcOrd="1" destOrd="0" presId="urn:microsoft.com/office/officeart/2008/layout/AlternatingHexagons"/>
    <dgm:cxn modelId="{B325E518-829F-4228-895B-FE848FB8537E}" type="presParOf" srcId="{03E0C47E-D9FC-4D10-86D9-E43EED0950CD}" destId="{48D6A186-A1DE-41FA-A031-7B1CFF1ADD18}" srcOrd="2" destOrd="0" presId="urn:microsoft.com/office/officeart/2008/layout/AlternatingHexagons"/>
    <dgm:cxn modelId="{8C238B27-ED04-4B18-8D64-BCABCD6A6C9F}" type="presParOf" srcId="{03E0C47E-D9FC-4D10-86D9-E43EED0950CD}" destId="{4CE58A24-6193-404C-BBA9-F43FEDE3A3B6}" srcOrd="3" destOrd="0" presId="urn:microsoft.com/office/officeart/2008/layout/AlternatingHexagons"/>
    <dgm:cxn modelId="{CBBA582F-CE1D-40B3-A2C1-9A629843E55B}" type="presParOf" srcId="{03E0C47E-D9FC-4D10-86D9-E43EED0950CD}" destId="{697F53D7-F0DA-4239-BA5D-7D961BE90C3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5C2C4-5770-4EDD-AC2C-39E0656B7B92}">
      <dsp:nvSpPr>
        <dsp:cNvPr id="0" name=""/>
        <dsp:cNvSpPr/>
      </dsp:nvSpPr>
      <dsp:spPr>
        <a:xfrm>
          <a:off x="548036" y="760252"/>
          <a:ext cx="3418617" cy="3418617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93985-E38D-4DBA-8C2A-CDC0634265A4}">
      <dsp:nvSpPr>
        <dsp:cNvPr id="0" name=""/>
        <dsp:cNvSpPr/>
      </dsp:nvSpPr>
      <dsp:spPr>
        <a:xfrm>
          <a:off x="548036" y="760252"/>
          <a:ext cx="3418617" cy="3418617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49F22-0B78-4BD3-BC82-C4D2FC37AB10}">
      <dsp:nvSpPr>
        <dsp:cNvPr id="0" name=""/>
        <dsp:cNvSpPr/>
      </dsp:nvSpPr>
      <dsp:spPr>
        <a:xfrm>
          <a:off x="548036" y="760252"/>
          <a:ext cx="3418617" cy="3418617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76A8F-A74E-498D-A9F0-75B096B992ED}">
      <dsp:nvSpPr>
        <dsp:cNvPr id="0" name=""/>
        <dsp:cNvSpPr/>
      </dsp:nvSpPr>
      <dsp:spPr>
        <a:xfrm>
          <a:off x="548036" y="760252"/>
          <a:ext cx="3418617" cy="3418617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A8149-D53A-4A4E-BE00-7F71435B07EE}">
      <dsp:nvSpPr>
        <dsp:cNvPr id="0" name=""/>
        <dsp:cNvSpPr/>
      </dsp:nvSpPr>
      <dsp:spPr>
        <a:xfrm>
          <a:off x="1470571" y="1682787"/>
          <a:ext cx="1573547" cy="15735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Fungsi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Pemilu</a:t>
          </a:r>
          <a:endParaRPr lang="en-US" sz="2700" kern="1200" dirty="0"/>
        </a:p>
      </dsp:txBody>
      <dsp:txXfrm>
        <a:off x="1701012" y="1913228"/>
        <a:ext cx="1112665" cy="1112665"/>
      </dsp:txXfrm>
    </dsp:sp>
    <dsp:sp modelId="{9295D18E-F4A7-4E0D-8631-8C0BC1B14924}">
      <dsp:nvSpPr>
        <dsp:cNvPr id="0" name=""/>
        <dsp:cNvSpPr/>
      </dsp:nvSpPr>
      <dsp:spPr>
        <a:xfrm>
          <a:off x="1501518" y="53199"/>
          <a:ext cx="1511653" cy="14934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Delegasi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suara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rakyat</a:t>
          </a:r>
          <a:endParaRPr lang="en-US" sz="1600" kern="1200" dirty="0"/>
        </a:p>
      </dsp:txBody>
      <dsp:txXfrm>
        <a:off x="1722894" y="271904"/>
        <a:ext cx="1068901" cy="1056002"/>
      </dsp:txXfrm>
    </dsp:sp>
    <dsp:sp modelId="{4BC19AA7-347A-4150-A909-0DD0DD3869CA}">
      <dsp:nvSpPr>
        <dsp:cNvPr id="0" name=""/>
        <dsp:cNvSpPr/>
      </dsp:nvSpPr>
      <dsp:spPr>
        <a:xfrm>
          <a:off x="3195549" y="1725828"/>
          <a:ext cx="1462901" cy="14874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Mekanismperubahan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politik</a:t>
          </a:r>
          <a:endParaRPr lang="en-US" sz="1600" kern="1200" dirty="0"/>
        </a:p>
      </dsp:txBody>
      <dsp:txXfrm>
        <a:off x="3409786" y="1943662"/>
        <a:ext cx="1034427" cy="1051796"/>
      </dsp:txXfrm>
    </dsp:sp>
    <dsp:sp modelId="{7FA0D17D-F7AE-491D-8516-643F532A2B7C}">
      <dsp:nvSpPr>
        <dsp:cNvPr id="0" name=""/>
        <dsp:cNvSpPr/>
      </dsp:nvSpPr>
      <dsp:spPr>
        <a:xfrm>
          <a:off x="1509576" y="3421495"/>
          <a:ext cx="1495538" cy="14354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Sirlukasi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Elit</a:t>
          </a:r>
          <a:endParaRPr lang="en-US" sz="1600" kern="1200" dirty="0"/>
        </a:p>
      </dsp:txBody>
      <dsp:txXfrm>
        <a:off x="1728592" y="3631710"/>
        <a:ext cx="1057506" cy="1015011"/>
      </dsp:txXfrm>
    </dsp:sp>
    <dsp:sp modelId="{11BB5865-2B6B-4813-87AC-597F61A4BE64}">
      <dsp:nvSpPr>
        <dsp:cNvPr id="0" name=""/>
        <dsp:cNvSpPr/>
      </dsp:nvSpPr>
      <dsp:spPr>
        <a:xfrm>
          <a:off x="-213451" y="1710964"/>
          <a:ext cx="1602283" cy="15171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Sarana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pengelolaan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konflik</a:t>
          </a:r>
          <a:endParaRPr lang="en-US" sz="1600" kern="1200" dirty="0"/>
        </a:p>
      </dsp:txBody>
      <dsp:txXfrm>
        <a:off x="21198" y="1933152"/>
        <a:ext cx="1132985" cy="1072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EE105-C278-4034-8263-5003BF0FB1DE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1</a:t>
          </a:r>
          <a:endParaRPr lang="en-US" sz="3100" kern="1200" dirty="0"/>
        </a:p>
      </dsp:txBody>
      <dsp:txXfrm rot="-5400000">
        <a:off x="1" y="520688"/>
        <a:ext cx="1039018" cy="445294"/>
      </dsp:txXfrm>
    </dsp:sp>
    <dsp:sp modelId="{CD0C7CFB-00DE-4123-AFD4-A87A36CA1613}">
      <dsp:nvSpPr>
        <dsp:cNvPr id="0" name=""/>
        <dsp:cNvSpPr/>
      </dsp:nvSpPr>
      <dsp:spPr>
        <a:xfrm rot="5400000">
          <a:off x="4342407" y="-3302209"/>
          <a:ext cx="964803" cy="75715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Calibri Light" panose="020F0302020204030204" pitchFamily="34" charset="0"/>
            </a:rPr>
            <a:t>Pemberian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suara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dalam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pemilu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adalah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pendelegasian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kedaulatan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bukan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penyerahan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kedaulatan</a:t>
          </a:r>
          <a:r>
            <a:rPr lang="en-US" sz="2000" kern="1200" dirty="0" smtClean="0">
              <a:latin typeface="Calibri Light" panose="020F0302020204030204" pitchFamily="34" charset="0"/>
            </a:rPr>
            <a:t>. Wakil </a:t>
          </a:r>
          <a:r>
            <a:rPr lang="en-US" sz="2000" kern="1200" dirty="0" err="1" smtClean="0">
              <a:latin typeface="Calibri Light" panose="020F0302020204030204" pitchFamily="34" charset="0"/>
            </a:rPr>
            <a:t>tidak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hanya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bertanggungjawab</a:t>
          </a:r>
          <a:r>
            <a:rPr lang="en-US" sz="2000" kern="1200" dirty="0" smtClean="0">
              <a:latin typeface="Calibri Light" panose="020F0302020204030204" pitchFamily="34" charset="0"/>
            </a:rPr>
            <a:t>, </a:t>
          </a:r>
          <a:r>
            <a:rPr lang="en-US" sz="2000" kern="1200" dirty="0" err="1" smtClean="0">
              <a:latin typeface="Calibri Light" panose="020F0302020204030204" pitchFamily="34" charset="0"/>
            </a:rPr>
            <a:t>tapi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juga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harus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berkonsultasi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kepada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rakyat</a:t>
          </a:r>
          <a:endParaRPr lang="en-US" sz="2000" kern="1200" dirty="0">
            <a:latin typeface="Calibri Light" panose="020F0302020204030204" pitchFamily="34" charset="0"/>
          </a:endParaRPr>
        </a:p>
      </dsp:txBody>
      <dsp:txXfrm rot="-5400000">
        <a:off x="1039018" y="48278"/>
        <a:ext cx="7524483" cy="870607"/>
      </dsp:txXfrm>
    </dsp:sp>
    <dsp:sp modelId="{FD90F4BE-A6FF-4B95-9B2A-31FD99206C89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2</a:t>
          </a:r>
          <a:endParaRPr lang="en-US" sz="3100" kern="1200" dirty="0"/>
        </a:p>
      </dsp:txBody>
      <dsp:txXfrm rot="-5400000">
        <a:off x="1" y="1809352"/>
        <a:ext cx="1039018" cy="445294"/>
      </dsp:txXfrm>
    </dsp:sp>
    <dsp:sp modelId="{01564139-F7D4-4B83-8CD9-09A25177419B}">
      <dsp:nvSpPr>
        <dsp:cNvPr id="0" name=""/>
        <dsp:cNvSpPr/>
      </dsp:nvSpPr>
      <dsp:spPr>
        <a:xfrm rot="5400000">
          <a:off x="4342407" y="-2013545"/>
          <a:ext cx="964803" cy="75715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alibri Light" panose="020F0302020204030204" pitchFamily="34" charset="0"/>
            </a:rPr>
            <a:t>Rakyat </a:t>
          </a:r>
          <a:r>
            <a:rPr lang="en-US" sz="2000" kern="1200" dirty="0" err="1" smtClean="0">
              <a:latin typeface="Calibri Light" panose="020F0302020204030204" pitchFamily="34" charset="0"/>
            </a:rPr>
            <a:t>hanya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mendelegasikan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sebagian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kedaulatan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rakyat</a:t>
          </a:r>
          <a:r>
            <a:rPr lang="en-US" sz="2000" kern="1200" dirty="0" smtClean="0">
              <a:latin typeface="Calibri Light" panose="020F0302020204030204" pitchFamily="34" charset="0"/>
            </a:rPr>
            <a:t>. </a:t>
          </a:r>
          <a:r>
            <a:rPr lang="en-US" sz="2000" kern="1200" dirty="0" err="1" smtClean="0">
              <a:latin typeface="Calibri Light" panose="020F0302020204030204" pitchFamily="34" charset="0"/>
            </a:rPr>
            <a:t>meskipun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sudah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memberikan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suara</a:t>
          </a:r>
          <a:r>
            <a:rPr lang="en-US" sz="2000" kern="1200" dirty="0" smtClean="0">
              <a:latin typeface="Calibri Light" panose="020F0302020204030204" pitchFamily="34" charset="0"/>
            </a:rPr>
            <a:t>, </a:t>
          </a:r>
          <a:r>
            <a:rPr lang="en-US" sz="2000" kern="1200" dirty="0" err="1" smtClean="0">
              <a:latin typeface="Calibri Light" panose="020F0302020204030204" pitchFamily="34" charset="0"/>
            </a:rPr>
            <a:t>rakyat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tidak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kehilangan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kedaulatannya</a:t>
          </a:r>
          <a:r>
            <a:rPr lang="en-US" sz="2000" kern="1200" dirty="0" smtClean="0">
              <a:latin typeface="Calibri Light" panose="020F0302020204030204" pitchFamily="34" charset="0"/>
            </a:rPr>
            <a:t>.</a:t>
          </a:r>
          <a:endParaRPr lang="en-US" sz="2000" kern="1200" dirty="0">
            <a:latin typeface="Calibri Light" panose="020F0302020204030204" pitchFamily="34" charset="0"/>
          </a:endParaRPr>
        </a:p>
      </dsp:txBody>
      <dsp:txXfrm rot="-5400000">
        <a:off x="1039018" y="1336942"/>
        <a:ext cx="7524483" cy="870607"/>
      </dsp:txXfrm>
    </dsp:sp>
    <dsp:sp modelId="{B943A96D-1C33-49B8-A4A9-FA329F25CD88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3</a:t>
          </a:r>
          <a:endParaRPr lang="en-US" sz="3100" kern="1200" dirty="0"/>
        </a:p>
      </dsp:txBody>
      <dsp:txXfrm rot="-5400000">
        <a:off x="1" y="3098016"/>
        <a:ext cx="1039018" cy="445294"/>
      </dsp:txXfrm>
    </dsp:sp>
    <dsp:sp modelId="{1892AD3E-CBB5-4E09-ABB2-90BF7F4CBCAA}">
      <dsp:nvSpPr>
        <dsp:cNvPr id="0" name=""/>
        <dsp:cNvSpPr/>
      </dsp:nvSpPr>
      <dsp:spPr>
        <a:xfrm rot="5400000">
          <a:off x="4342407" y="-724881"/>
          <a:ext cx="964803" cy="75715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alibri Light" panose="020F0302020204030204" pitchFamily="34" charset="0"/>
            </a:rPr>
            <a:t>Rakyat </a:t>
          </a:r>
          <a:r>
            <a:rPr lang="en-US" sz="2000" kern="1200" dirty="0" err="1" smtClean="0">
              <a:latin typeface="Calibri Light" panose="020F0302020204030204" pitchFamily="34" charset="0"/>
            </a:rPr>
            <a:t>tidak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mungkin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melaksanakan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kedaulatan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itu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secara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langsung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melainkan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perlu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diwakilkan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kepada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mereka</a:t>
          </a:r>
          <a:r>
            <a:rPr lang="en-US" sz="2000" kern="1200" dirty="0" smtClean="0">
              <a:latin typeface="Calibri Light" panose="020F0302020204030204" pitchFamily="34" charset="0"/>
            </a:rPr>
            <a:t> yang </a:t>
          </a:r>
          <a:r>
            <a:rPr lang="en-US" sz="2000" kern="1200" dirty="0" err="1" smtClean="0">
              <a:latin typeface="Calibri Light" panose="020F0302020204030204" pitchFamily="34" charset="0"/>
            </a:rPr>
            <a:t>dipercayai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untuk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membuat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keputusan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politik</a:t>
          </a:r>
          <a:endParaRPr lang="en-US" sz="2000" kern="1200" dirty="0">
            <a:latin typeface="Calibri Light" panose="020F0302020204030204" pitchFamily="34" charset="0"/>
          </a:endParaRPr>
        </a:p>
      </dsp:txBody>
      <dsp:txXfrm rot="-5400000">
        <a:off x="1039018" y="2625606"/>
        <a:ext cx="7524483" cy="8706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7D29C-6E0D-459B-B938-5CC9F37DF3C1}">
      <dsp:nvSpPr>
        <dsp:cNvPr id="0" name=""/>
        <dsp:cNvSpPr/>
      </dsp:nvSpPr>
      <dsp:spPr>
        <a:xfrm>
          <a:off x="1657350" y="0"/>
          <a:ext cx="1104900" cy="1200150"/>
        </a:xfrm>
        <a:prstGeom prst="trapezoid">
          <a:avLst>
            <a:gd name="adj" fmla="val 50000"/>
          </a:avLst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Aclamati</a:t>
          </a:r>
          <a:endParaRPr lang="en-US" sz="2000" kern="1200" dirty="0"/>
        </a:p>
      </dsp:txBody>
      <dsp:txXfrm>
        <a:off x="1657350" y="0"/>
        <a:ext cx="1104900" cy="1200150"/>
      </dsp:txXfrm>
    </dsp:sp>
    <dsp:sp modelId="{41304721-4ED4-4613-A10D-736AFBA2093A}">
      <dsp:nvSpPr>
        <dsp:cNvPr id="0" name=""/>
        <dsp:cNvSpPr/>
      </dsp:nvSpPr>
      <dsp:spPr>
        <a:xfrm>
          <a:off x="1104900" y="1200149"/>
          <a:ext cx="2209800" cy="1200150"/>
        </a:xfrm>
        <a:prstGeom prst="trapezoid">
          <a:avLst>
            <a:gd name="adj" fmla="val 46032"/>
          </a:avLst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Candidat</a:t>
          </a:r>
          <a:r>
            <a:rPr lang="en-US" sz="2000" kern="1200" dirty="0" smtClean="0"/>
            <a:t> Choice</a:t>
          </a:r>
          <a:endParaRPr lang="en-US" sz="2000" kern="1200" dirty="0"/>
        </a:p>
      </dsp:txBody>
      <dsp:txXfrm>
        <a:off x="1491614" y="1200149"/>
        <a:ext cx="1436370" cy="1200150"/>
      </dsp:txXfrm>
    </dsp:sp>
    <dsp:sp modelId="{D78B98C8-FE89-4417-97C2-85924A9616BE}">
      <dsp:nvSpPr>
        <dsp:cNvPr id="0" name=""/>
        <dsp:cNvSpPr/>
      </dsp:nvSpPr>
      <dsp:spPr>
        <a:xfrm>
          <a:off x="552450" y="2400299"/>
          <a:ext cx="3314699" cy="1200150"/>
        </a:xfrm>
        <a:prstGeom prst="trapezoid">
          <a:avLst>
            <a:gd name="adj" fmla="val 46032"/>
          </a:avLst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Dominant Party</a:t>
          </a:r>
          <a:endParaRPr lang="en-US" sz="2000" kern="1200" dirty="0"/>
        </a:p>
      </dsp:txBody>
      <dsp:txXfrm>
        <a:off x="1132522" y="2400299"/>
        <a:ext cx="2154555" cy="1200150"/>
      </dsp:txXfrm>
    </dsp:sp>
    <dsp:sp modelId="{FAA10088-DBD2-4C7E-9919-CE6EDD9CB10A}">
      <dsp:nvSpPr>
        <dsp:cNvPr id="0" name=""/>
        <dsp:cNvSpPr/>
      </dsp:nvSpPr>
      <dsp:spPr>
        <a:xfrm>
          <a:off x="0" y="3600449"/>
          <a:ext cx="4419600" cy="1200150"/>
        </a:xfrm>
        <a:prstGeom prst="trapezoid">
          <a:avLst>
            <a:gd name="adj" fmla="val 46032"/>
          </a:avLst>
        </a:prstGeom>
        <a:solidFill>
          <a:schemeClr val="accent4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Competitive</a:t>
          </a:r>
          <a:endParaRPr lang="en-US" sz="2000" kern="1200" dirty="0"/>
        </a:p>
      </dsp:txBody>
      <dsp:txXfrm>
        <a:off x="773429" y="3600449"/>
        <a:ext cx="2872740" cy="1200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93773-1034-4B9B-B543-F09C85FE9877}">
      <dsp:nvSpPr>
        <dsp:cNvPr id="0" name=""/>
        <dsp:cNvSpPr/>
      </dsp:nvSpPr>
      <dsp:spPr>
        <a:xfrm>
          <a:off x="2411966" y="248089"/>
          <a:ext cx="1263401" cy="1263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Prevoting Periode</a:t>
          </a:r>
          <a:endParaRPr lang="en-US" sz="2100" kern="1200" dirty="0"/>
        </a:p>
      </dsp:txBody>
      <dsp:txXfrm>
        <a:off x="2411966" y="248089"/>
        <a:ext cx="1263401" cy="1263401"/>
      </dsp:txXfrm>
    </dsp:sp>
    <dsp:sp modelId="{9A5230AC-5D3F-4D7A-B58B-2C60FDF92254}">
      <dsp:nvSpPr>
        <dsp:cNvPr id="0" name=""/>
        <dsp:cNvSpPr/>
      </dsp:nvSpPr>
      <dsp:spPr>
        <a:xfrm>
          <a:off x="487474" y="-518"/>
          <a:ext cx="2987450" cy="2987450"/>
        </a:xfrm>
        <a:prstGeom prst="circularArrow">
          <a:avLst>
            <a:gd name="adj1" fmla="val 8247"/>
            <a:gd name="adj2" fmla="val 575959"/>
            <a:gd name="adj3" fmla="val 2964577"/>
            <a:gd name="adj4" fmla="val 51239"/>
            <a:gd name="adj5" fmla="val 96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6314D-D8B0-44D9-9B59-661BD22D1A9C}">
      <dsp:nvSpPr>
        <dsp:cNvPr id="0" name=""/>
        <dsp:cNvSpPr/>
      </dsp:nvSpPr>
      <dsp:spPr>
        <a:xfrm>
          <a:off x="1349499" y="2088337"/>
          <a:ext cx="1263401" cy="1263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Voting Periode</a:t>
          </a:r>
          <a:endParaRPr lang="en-US" sz="2100" kern="1200" dirty="0"/>
        </a:p>
      </dsp:txBody>
      <dsp:txXfrm>
        <a:off x="1349499" y="2088337"/>
        <a:ext cx="1263401" cy="1263401"/>
      </dsp:txXfrm>
    </dsp:sp>
    <dsp:sp modelId="{99C61A65-5E27-4D31-BC1D-236819B414E1}">
      <dsp:nvSpPr>
        <dsp:cNvPr id="0" name=""/>
        <dsp:cNvSpPr/>
      </dsp:nvSpPr>
      <dsp:spPr>
        <a:xfrm>
          <a:off x="487474" y="-518"/>
          <a:ext cx="2987450" cy="2987450"/>
        </a:xfrm>
        <a:prstGeom prst="circularArrow">
          <a:avLst>
            <a:gd name="adj1" fmla="val 8247"/>
            <a:gd name="adj2" fmla="val 575959"/>
            <a:gd name="adj3" fmla="val 10172801"/>
            <a:gd name="adj4" fmla="val 7259464"/>
            <a:gd name="adj5" fmla="val 96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11188-45BB-4AE5-BF9A-E2D62E754BF0}">
      <dsp:nvSpPr>
        <dsp:cNvPr id="0" name=""/>
        <dsp:cNvSpPr/>
      </dsp:nvSpPr>
      <dsp:spPr>
        <a:xfrm>
          <a:off x="287031" y="248089"/>
          <a:ext cx="1263401" cy="1263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Postvoting periode</a:t>
          </a:r>
          <a:endParaRPr lang="en-US" sz="2100" kern="1200" dirty="0"/>
        </a:p>
      </dsp:txBody>
      <dsp:txXfrm>
        <a:off x="287031" y="248089"/>
        <a:ext cx="1263401" cy="1263401"/>
      </dsp:txXfrm>
    </dsp:sp>
    <dsp:sp modelId="{E52F2B55-F9F4-47FF-82AC-DA825169C387}">
      <dsp:nvSpPr>
        <dsp:cNvPr id="0" name=""/>
        <dsp:cNvSpPr/>
      </dsp:nvSpPr>
      <dsp:spPr>
        <a:xfrm>
          <a:off x="487474" y="-518"/>
          <a:ext cx="2987450" cy="2987450"/>
        </a:xfrm>
        <a:prstGeom prst="circularArrow">
          <a:avLst>
            <a:gd name="adj1" fmla="val 8247"/>
            <a:gd name="adj2" fmla="val 575959"/>
            <a:gd name="adj3" fmla="val 16857395"/>
            <a:gd name="adj4" fmla="val 14966646"/>
            <a:gd name="adj5" fmla="val 96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E1BF5-32DD-4623-AA8F-0008C94CE5FE}">
      <dsp:nvSpPr>
        <dsp:cNvPr id="0" name=""/>
        <dsp:cNvSpPr/>
      </dsp:nvSpPr>
      <dsp:spPr>
        <a:xfrm>
          <a:off x="-5994382" y="-917855"/>
          <a:ext cx="7140681" cy="7140681"/>
        </a:xfrm>
        <a:prstGeom prst="blockArc">
          <a:avLst>
            <a:gd name="adj1" fmla="val 18900000"/>
            <a:gd name="adj2" fmla="val 2700000"/>
            <a:gd name="adj3" fmla="val 302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7AE62-3702-4653-942C-BAB353F441F0}">
      <dsp:nvSpPr>
        <dsp:cNvPr id="0" name=""/>
        <dsp:cNvSpPr/>
      </dsp:nvSpPr>
      <dsp:spPr>
        <a:xfrm>
          <a:off x="372143" y="241163"/>
          <a:ext cx="5881634" cy="482115"/>
        </a:xfrm>
        <a:prstGeom prst="rect">
          <a:avLst/>
        </a:prstGeom>
        <a:solidFill>
          <a:schemeClr val="accent5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6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Semua orang dewasa memiliki hak suara</a:t>
          </a:r>
          <a:endParaRPr lang="en-US" sz="1800" kern="1200" dirty="0"/>
        </a:p>
      </dsp:txBody>
      <dsp:txXfrm>
        <a:off x="372143" y="241163"/>
        <a:ext cx="5881634" cy="482115"/>
      </dsp:txXfrm>
    </dsp:sp>
    <dsp:sp modelId="{BDAD2E45-6ADD-4986-9C10-99074CE6D178}">
      <dsp:nvSpPr>
        <dsp:cNvPr id="0" name=""/>
        <dsp:cNvSpPr/>
      </dsp:nvSpPr>
      <dsp:spPr>
        <a:xfrm>
          <a:off x="70821" y="180899"/>
          <a:ext cx="602644" cy="6026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911680-5E6C-4CBC-BBF8-F77AEC650474}">
      <dsp:nvSpPr>
        <dsp:cNvPr id="0" name=""/>
        <dsp:cNvSpPr/>
      </dsp:nvSpPr>
      <dsp:spPr>
        <a:xfrm>
          <a:off x="808742" y="964762"/>
          <a:ext cx="5445035" cy="482115"/>
        </a:xfrm>
        <a:prstGeom prst="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6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latin typeface="+mn-lt"/>
            </a:rPr>
            <a:t>Pemilu scr teratur dalam batas waktu yg</a:t>
          </a:r>
          <a:r>
            <a:rPr lang="en-US" sz="1800" kern="1200" dirty="0" smtClean="0">
              <a:latin typeface="+mn-lt"/>
            </a:rPr>
            <a:t> </a:t>
          </a:r>
          <a:r>
            <a:rPr lang="id-ID" sz="1800" kern="1200" dirty="0" smtClean="0">
              <a:latin typeface="+mn-lt"/>
            </a:rPr>
            <a:t>ditentukan </a:t>
          </a:r>
          <a:endParaRPr lang="en-US" sz="1800" kern="1200" dirty="0">
            <a:latin typeface="+mn-lt"/>
          </a:endParaRPr>
        </a:p>
      </dsp:txBody>
      <dsp:txXfrm>
        <a:off x="808742" y="964762"/>
        <a:ext cx="5445035" cy="482115"/>
      </dsp:txXfrm>
    </dsp:sp>
    <dsp:sp modelId="{3BAD145F-0F0F-4D99-A001-E720C3BB3052}">
      <dsp:nvSpPr>
        <dsp:cNvPr id="0" name=""/>
        <dsp:cNvSpPr/>
      </dsp:nvSpPr>
      <dsp:spPr>
        <a:xfrm>
          <a:off x="507420" y="904497"/>
          <a:ext cx="602644" cy="6026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1D0F9-5059-4620-9F6F-E045918EE74F}">
      <dsp:nvSpPr>
        <dsp:cNvPr id="0" name=""/>
        <dsp:cNvSpPr/>
      </dsp:nvSpPr>
      <dsp:spPr>
        <a:xfrm>
          <a:off x="1047997" y="1687829"/>
          <a:ext cx="5205781" cy="482115"/>
        </a:xfrm>
        <a:prstGeom prst="rect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6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Semua kursi dipilih dan dikompetisikan</a:t>
          </a:r>
          <a:endParaRPr lang="en-US" sz="1800" kern="1200" dirty="0"/>
        </a:p>
      </dsp:txBody>
      <dsp:txXfrm>
        <a:off x="1047997" y="1687829"/>
        <a:ext cx="5205781" cy="482115"/>
      </dsp:txXfrm>
    </dsp:sp>
    <dsp:sp modelId="{83287082-AF89-49D2-BF7A-8E44AE3886F6}">
      <dsp:nvSpPr>
        <dsp:cNvPr id="0" name=""/>
        <dsp:cNvSpPr/>
      </dsp:nvSpPr>
      <dsp:spPr>
        <a:xfrm>
          <a:off x="746674" y="1627565"/>
          <a:ext cx="602644" cy="6026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519A4-87E8-44C2-888F-7F92990D8C21}">
      <dsp:nvSpPr>
        <dsp:cNvPr id="0" name=""/>
        <dsp:cNvSpPr/>
      </dsp:nvSpPr>
      <dsp:spPr>
        <a:xfrm>
          <a:off x="1124388" y="2411427"/>
          <a:ext cx="5129390" cy="482115"/>
        </a:xfrm>
        <a:prstGeom prst="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6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Bebas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membentuk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partai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ajukan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kandidat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1124388" y="2411427"/>
        <a:ext cx="5129390" cy="482115"/>
      </dsp:txXfrm>
    </dsp:sp>
    <dsp:sp modelId="{64E68F0F-9C94-427D-9BB4-2E92F3B20C51}">
      <dsp:nvSpPr>
        <dsp:cNvPr id="0" name=""/>
        <dsp:cNvSpPr/>
      </dsp:nvSpPr>
      <dsp:spPr>
        <a:xfrm>
          <a:off x="823066" y="2351163"/>
          <a:ext cx="602644" cy="6026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550B6-7BAC-40BF-99AA-608E0FF5260F}">
      <dsp:nvSpPr>
        <dsp:cNvPr id="0" name=""/>
        <dsp:cNvSpPr/>
      </dsp:nvSpPr>
      <dsp:spPr>
        <a:xfrm>
          <a:off x="1047997" y="3135025"/>
          <a:ext cx="5205781" cy="482115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6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Penyelenggara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pemilu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harus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bertindak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adil</a:t>
          </a:r>
          <a:endParaRPr lang="en-US" sz="1800" kern="1200" dirty="0"/>
        </a:p>
      </dsp:txBody>
      <dsp:txXfrm>
        <a:off x="1047997" y="3135025"/>
        <a:ext cx="5205781" cy="482115"/>
      </dsp:txXfrm>
    </dsp:sp>
    <dsp:sp modelId="{CD3FCF92-7BBA-4102-89F5-4815CB019F7F}">
      <dsp:nvSpPr>
        <dsp:cNvPr id="0" name=""/>
        <dsp:cNvSpPr/>
      </dsp:nvSpPr>
      <dsp:spPr>
        <a:xfrm>
          <a:off x="746674" y="3074761"/>
          <a:ext cx="602644" cy="6026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399AF-1AD0-4CE2-A1C9-E337C9DEA8C8}">
      <dsp:nvSpPr>
        <dsp:cNvPr id="0" name=""/>
        <dsp:cNvSpPr/>
      </dsp:nvSpPr>
      <dsp:spPr>
        <a:xfrm>
          <a:off x="808742" y="3858093"/>
          <a:ext cx="5445035" cy="482115"/>
        </a:xfrm>
        <a:prstGeom prst="rect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6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Pilihan dilakukan d</a:t>
          </a:r>
          <a:r>
            <a:rPr lang="en-US" sz="1800" kern="1200" dirty="0" smtClean="0"/>
            <a:t>g</a:t>
          </a:r>
          <a:r>
            <a:rPr lang="id-ID" sz="1800" kern="1200" dirty="0" smtClean="0"/>
            <a:t> bebas</a:t>
          </a:r>
          <a:r>
            <a:rPr lang="en-US" sz="1800" kern="1200" dirty="0" smtClean="0"/>
            <a:t>, </a:t>
          </a:r>
          <a:r>
            <a:rPr lang="id-ID" sz="1800" kern="1200" dirty="0" smtClean="0"/>
            <a:t>rahasia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jujur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adil</a:t>
          </a:r>
          <a:endParaRPr lang="en-US" sz="1800" kern="1200" dirty="0"/>
        </a:p>
      </dsp:txBody>
      <dsp:txXfrm>
        <a:off x="808742" y="3858093"/>
        <a:ext cx="5445035" cy="482115"/>
      </dsp:txXfrm>
    </dsp:sp>
    <dsp:sp modelId="{0367E952-BCBB-4ACD-A323-8C26B1ECAFF7}">
      <dsp:nvSpPr>
        <dsp:cNvPr id="0" name=""/>
        <dsp:cNvSpPr/>
      </dsp:nvSpPr>
      <dsp:spPr>
        <a:xfrm>
          <a:off x="507420" y="3797828"/>
          <a:ext cx="602644" cy="6026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0490A-2302-4BF5-AE6B-0E4FCE4F0C05}">
      <dsp:nvSpPr>
        <dsp:cNvPr id="0" name=""/>
        <dsp:cNvSpPr/>
      </dsp:nvSpPr>
      <dsp:spPr>
        <a:xfrm>
          <a:off x="372143" y="4581691"/>
          <a:ext cx="5881634" cy="482115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6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Hasil pilihan di</a:t>
          </a:r>
          <a:r>
            <a:rPr lang="en-US" sz="1800" kern="1200" dirty="0" err="1" smtClean="0"/>
            <a:t>amankan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sampai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penghitungan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selesai</a:t>
          </a:r>
          <a:r>
            <a:rPr lang="id-ID" sz="1800" kern="1200" dirty="0" smtClean="0"/>
            <a:t>.</a:t>
          </a:r>
          <a:endParaRPr lang="en-US" sz="1800" kern="1200" dirty="0"/>
        </a:p>
      </dsp:txBody>
      <dsp:txXfrm>
        <a:off x="372143" y="4581691"/>
        <a:ext cx="5881634" cy="482115"/>
      </dsp:txXfrm>
    </dsp:sp>
    <dsp:sp modelId="{D08AE18A-4DC3-4E91-BADA-0F2EA6AC428D}">
      <dsp:nvSpPr>
        <dsp:cNvPr id="0" name=""/>
        <dsp:cNvSpPr/>
      </dsp:nvSpPr>
      <dsp:spPr>
        <a:xfrm>
          <a:off x="70821" y="4521426"/>
          <a:ext cx="602644" cy="6026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787FD-F7B5-40D6-B344-AABDEB9EA011}">
      <dsp:nvSpPr>
        <dsp:cNvPr id="0" name=""/>
        <dsp:cNvSpPr/>
      </dsp:nvSpPr>
      <dsp:spPr>
        <a:xfrm rot="5400000">
          <a:off x="2643196" y="190895"/>
          <a:ext cx="1733971" cy="1508555"/>
        </a:xfrm>
        <a:prstGeom prst="hexagon">
          <a:avLst>
            <a:gd name="adj" fmla="val 25000"/>
            <a:gd name="vf" fmla="val 115470"/>
          </a:avLst>
        </a:prstGeom>
        <a:solidFill>
          <a:srgbClr val="9C8265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Penyeleng</a:t>
          </a:r>
          <a:endParaRPr lang="en-US" sz="1600" b="1" kern="1200" dirty="0" smtClean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-</a:t>
          </a:r>
          <a:r>
            <a:rPr lang="en-US" sz="1600" b="1" kern="120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gara</a:t>
          </a:r>
          <a:r>
            <a:rPr lang="en-US" sz="1600" b="1" kern="120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 </a:t>
          </a:r>
          <a:r>
            <a:rPr lang="en-US" sz="1600" b="1" kern="120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Pemilu</a:t>
          </a:r>
          <a:r>
            <a:rPr lang="en-US" sz="1600" b="1" kern="120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</a:t>
          </a:r>
          <a:r>
            <a:rPr lang="en-US" sz="1600" b="1" kern="120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kredibel</a:t>
          </a:r>
          <a:endParaRPr lang="en-US" sz="1600" b="1" kern="1200" dirty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</dsp:txBody>
      <dsp:txXfrm rot="-5400000">
        <a:off x="2990987" y="348399"/>
        <a:ext cx="1038389" cy="1193550"/>
      </dsp:txXfrm>
    </dsp:sp>
    <dsp:sp modelId="{374187A3-B013-4845-AE69-F0399F158AC5}">
      <dsp:nvSpPr>
        <dsp:cNvPr id="0" name=""/>
        <dsp:cNvSpPr/>
      </dsp:nvSpPr>
      <dsp:spPr>
        <a:xfrm>
          <a:off x="4310236" y="424981"/>
          <a:ext cx="1935112" cy="1040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Medium"/>
            <a:ea typeface="+mn-ea"/>
            <a:cs typeface="+mn-cs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Medium"/>
            <a:ea typeface="+mn-ea"/>
            <a:cs typeface="+mn-cs"/>
          </a:endParaRPr>
        </a:p>
      </dsp:txBody>
      <dsp:txXfrm>
        <a:off x="4310236" y="424981"/>
        <a:ext cx="1935112" cy="1040383"/>
      </dsp:txXfrm>
    </dsp:sp>
    <dsp:sp modelId="{656AEE3F-0499-4BD6-A0D9-76B37C4C2E11}">
      <dsp:nvSpPr>
        <dsp:cNvPr id="0" name=""/>
        <dsp:cNvSpPr/>
      </dsp:nvSpPr>
      <dsp:spPr>
        <a:xfrm rot="5400000">
          <a:off x="1013956" y="190895"/>
          <a:ext cx="1733971" cy="1508555"/>
        </a:xfrm>
        <a:prstGeom prst="hexagon">
          <a:avLst>
            <a:gd name="adj" fmla="val 25000"/>
            <a:gd name="vf" fmla="val 115470"/>
          </a:avLst>
        </a:prstGeom>
        <a:solidFill>
          <a:srgbClr val="9C8265">
            <a:hueOff val="3720337"/>
            <a:satOff val="-1421"/>
            <a:lumOff val="-431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Pengadilan</a:t>
          </a:r>
          <a:r>
            <a:rPr lang="en-US" sz="1600" b="1" kern="1200" baseline="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 </a:t>
          </a:r>
          <a:r>
            <a:rPr lang="en-US" sz="1600" b="1" kern="1200" baseline="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Independen</a:t>
          </a:r>
          <a:endParaRPr lang="en-US" sz="1600" b="1" kern="1200" dirty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</dsp:txBody>
      <dsp:txXfrm rot="-5400000">
        <a:off x="1361747" y="348399"/>
        <a:ext cx="1038389" cy="1193550"/>
      </dsp:txXfrm>
    </dsp:sp>
    <dsp:sp modelId="{F0C52816-8415-4A44-B4CD-31AD6521051E}">
      <dsp:nvSpPr>
        <dsp:cNvPr id="0" name=""/>
        <dsp:cNvSpPr/>
      </dsp:nvSpPr>
      <dsp:spPr>
        <a:xfrm rot="5400000">
          <a:off x="1825455" y="1662690"/>
          <a:ext cx="1733971" cy="1508555"/>
        </a:xfrm>
        <a:prstGeom prst="hexagon">
          <a:avLst>
            <a:gd name="adj" fmla="val 25000"/>
            <a:gd name="vf" fmla="val 115470"/>
          </a:avLst>
        </a:prstGeom>
        <a:solidFill>
          <a:srgbClr val="9C8265">
            <a:hueOff val="7440673"/>
            <a:satOff val="-2842"/>
            <a:lumOff val="-863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/>
              </a:solidFill>
              <a:latin typeface="Franklin Gothic Medium"/>
              <a:ea typeface="+mn-ea"/>
              <a:cs typeface="+mn-cs"/>
            </a:rPr>
            <a:t>4 ASPEK</a:t>
          </a:r>
          <a:endParaRPr lang="en-US" sz="1600" kern="1200" dirty="0">
            <a:solidFill>
              <a:srgbClr val="FFFFFF"/>
            </a:solidFill>
            <a:latin typeface="Franklin Gothic Medium"/>
            <a:ea typeface="+mn-ea"/>
            <a:cs typeface="+mn-cs"/>
          </a:endParaRPr>
        </a:p>
      </dsp:txBody>
      <dsp:txXfrm rot="-5400000">
        <a:off x="2173246" y="1820194"/>
        <a:ext cx="1038389" cy="1193550"/>
      </dsp:txXfrm>
    </dsp:sp>
    <dsp:sp modelId="{A1CF3AE0-ADE4-4BB1-B1A5-0081CE76C4CF}">
      <dsp:nvSpPr>
        <dsp:cNvPr id="0" name=""/>
        <dsp:cNvSpPr/>
      </dsp:nvSpPr>
      <dsp:spPr>
        <a:xfrm>
          <a:off x="3050" y="1896776"/>
          <a:ext cx="1872689" cy="1040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Medium"/>
            <a:ea typeface="+mn-ea"/>
            <a:cs typeface="+mn-cs"/>
          </a:endParaRPr>
        </a:p>
      </dsp:txBody>
      <dsp:txXfrm>
        <a:off x="3050" y="1896776"/>
        <a:ext cx="1872689" cy="1040383"/>
      </dsp:txXfrm>
    </dsp:sp>
    <dsp:sp modelId="{283A3638-5131-4A5D-90CE-7270FF6FDFF1}">
      <dsp:nvSpPr>
        <dsp:cNvPr id="0" name=""/>
        <dsp:cNvSpPr/>
      </dsp:nvSpPr>
      <dsp:spPr>
        <a:xfrm rot="5400000">
          <a:off x="3454695" y="1662690"/>
          <a:ext cx="1733971" cy="1508555"/>
        </a:xfrm>
        <a:prstGeom prst="hexagon">
          <a:avLst>
            <a:gd name="adj" fmla="val 25000"/>
            <a:gd name="vf" fmla="val 115470"/>
          </a:avLst>
        </a:prstGeom>
        <a:solidFill>
          <a:srgbClr val="9C8265">
            <a:hueOff val="11161010"/>
            <a:satOff val="-4262"/>
            <a:lumOff val="-1294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Sistem</a:t>
          </a:r>
          <a:r>
            <a:rPr lang="en-US" sz="1600" b="1" kern="1200" baseline="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</a:t>
          </a:r>
          <a:r>
            <a:rPr lang="en-US" sz="1600" b="1" kern="1200" baseline="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Kepartaian</a:t>
          </a:r>
          <a:r>
            <a:rPr lang="en-US" sz="1600" b="1" kern="1200" baseline="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</a:t>
          </a:r>
          <a:r>
            <a:rPr lang="en-US" sz="1600" b="1" kern="1200" baseline="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terorganisir</a:t>
          </a:r>
          <a:endParaRPr lang="en-US" sz="1600" b="1" kern="1200" dirty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</dsp:txBody>
      <dsp:txXfrm rot="-5400000">
        <a:off x="3802486" y="1820194"/>
        <a:ext cx="1038389" cy="1193550"/>
      </dsp:txXfrm>
    </dsp:sp>
    <dsp:sp modelId="{0DA66523-A627-4A52-9D2C-96BA65AEEC9D}">
      <dsp:nvSpPr>
        <dsp:cNvPr id="0" name=""/>
        <dsp:cNvSpPr/>
      </dsp:nvSpPr>
      <dsp:spPr>
        <a:xfrm rot="5400000">
          <a:off x="2643196" y="3134485"/>
          <a:ext cx="1733971" cy="1508555"/>
        </a:xfrm>
        <a:prstGeom prst="hexagon">
          <a:avLst>
            <a:gd name="adj" fmla="val 25000"/>
            <a:gd name="vf" fmla="val 115470"/>
          </a:avLst>
        </a:prstGeom>
        <a:solidFill>
          <a:srgbClr val="9C8265">
            <a:hueOff val="14881347"/>
            <a:satOff val="-5683"/>
            <a:lumOff val="-1726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Penerima</a:t>
          </a:r>
          <a:endParaRPr lang="en-US" sz="1600" b="1" kern="1200" dirty="0" smtClean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an </a:t>
          </a:r>
          <a:r>
            <a:rPr lang="en-US" sz="1600" b="1" kern="120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pelembagaan</a:t>
          </a:r>
          <a:r>
            <a:rPr lang="en-US" sz="1600" b="1" kern="120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</a:t>
          </a:r>
          <a:r>
            <a:rPr lang="en-US" sz="1600" b="1" kern="120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aturan</a:t>
          </a:r>
          <a:r>
            <a:rPr lang="en-US" sz="1600" b="1" kern="120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main</a:t>
          </a:r>
          <a:endParaRPr lang="en-US" sz="1600" b="1" kern="1200" dirty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</dsp:txBody>
      <dsp:txXfrm rot="-5400000">
        <a:off x="2990987" y="3291989"/>
        <a:ext cx="1038389" cy="1193550"/>
      </dsp:txXfrm>
    </dsp:sp>
    <dsp:sp modelId="{63150633-A1AB-4A99-A8DA-E57D08642611}">
      <dsp:nvSpPr>
        <dsp:cNvPr id="0" name=""/>
        <dsp:cNvSpPr/>
      </dsp:nvSpPr>
      <dsp:spPr>
        <a:xfrm>
          <a:off x="4310236" y="3368572"/>
          <a:ext cx="1935112" cy="1040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Medium"/>
            <a:ea typeface="+mn-ea"/>
            <a:cs typeface="+mn-cs"/>
          </a:endParaRPr>
        </a:p>
      </dsp:txBody>
      <dsp:txXfrm>
        <a:off x="4310236" y="3368572"/>
        <a:ext cx="1935112" cy="1040383"/>
      </dsp:txXfrm>
    </dsp:sp>
    <dsp:sp modelId="{697F53D7-F0DA-4239-BA5D-7D961BE90C3F}">
      <dsp:nvSpPr>
        <dsp:cNvPr id="0" name=""/>
        <dsp:cNvSpPr/>
      </dsp:nvSpPr>
      <dsp:spPr>
        <a:xfrm rot="5400000">
          <a:off x="1013956" y="3134485"/>
          <a:ext cx="1733971" cy="1508555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</dsp:txBody>
      <dsp:txXfrm rot="-5400000">
        <a:off x="1361747" y="3291989"/>
        <a:ext cx="1038389" cy="1193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20930CC-E3BD-469F-AA38-27996F7F1AEF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30CC-E3BD-469F-AA38-27996F7F1AEF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30CC-E3BD-469F-AA38-27996F7F1AEF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30CC-E3BD-469F-AA38-27996F7F1AEF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0930CC-E3BD-469F-AA38-27996F7F1AEF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30CC-E3BD-469F-AA38-27996F7F1AEF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30CC-E3BD-469F-AA38-27996F7F1AEF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30CC-E3BD-469F-AA38-27996F7F1AEF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30CC-E3BD-469F-AA38-27996F7F1AEF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30CC-E3BD-469F-AA38-27996F7F1AEF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30CC-E3BD-469F-AA38-27996F7F1AEF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20930CC-E3BD-469F-AA38-27996F7F1AEF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Fatih</a:t>
            </a:r>
            <a:r>
              <a:rPr lang="en-US" dirty="0" smtClean="0"/>
              <a:t> Gama </a:t>
            </a:r>
            <a:r>
              <a:rPr lang="en-US" dirty="0" err="1" smtClean="0"/>
              <a:t>Abisono</a:t>
            </a:r>
            <a:r>
              <a:rPr lang="en-US" dirty="0" smtClean="0"/>
              <a:t>, MA</a:t>
            </a:r>
          </a:p>
          <a:p>
            <a:r>
              <a:rPr lang="en-US" dirty="0" smtClean="0"/>
              <a:t>“STPMD APMD”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Pemilu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Demokrasi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19600" y="3581401"/>
            <a:ext cx="4369292" cy="2971800"/>
          </a:xfrm>
        </p:spPr>
        <p:txBody>
          <a:bodyPr>
            <a:normAutofit fontScale="85000" lnSpcReduction="20000"/>
          </a:bodyPr>
          <a:lstStyle/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S</a:t>
            </a:r>
            <a:r>
              <a:rPr lang="id-ID" dirty="0" smtClean="0"/>
              <a:t>ebelum pemilihan</a:t>
            </a:r>
            <a:r>
              <a:rPr lang="en-US" dirty="0" smtClean="0"/>
              <a:t>: </a:t>
            </a:r>
            <a:r>
              <a:rPr lang="id-ID" dirty="0" smtClean="0"/>
              <a:t>pemilih </a:t>
            </a:r>
            <a:r>
              <a:rPr lang="id-ID" dirty="0"/>
              <a:t>dapat memasukkan prioritas pilihan mereka diantara daftar alternatif, dan semua pemilih memiliki beberapa informasi tentang pilihannya.</a:t>
            </a:r>
            <a:endParaRPr lang="en-US" dirty="0"/>
          </a:p>
          <a:p>
            <a:pPr lvl="0" fontAlgn="base"/>
            <a:r>
              <a:rPr lang="en-US" dirty="0"/>
              <a:t>S</a:t>
            </a:r>
            <a:r>
              <a:rPr lang="id-ID" dirty="0" smtClean="0"/>
              <a:t>elama pemilihan</a:t>
            </a:r>
            <a:r>
              <a:rPr lang="en-US" dirty="0" smtClean="0"/>
              <a:t>: </a:t>
            </a:r>
            <a:r>
              <a:rPr lang="id-ID" dirty="0" smtClean="0"/>
              <a:t>pemilih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id-ID" dirty="0" smtClean="0"/>
              <a:t>memilih</a:t>
            </a:r>
            <a:r>
              <a:rPr lang="id-ID" dirty="0"/>
              <a:t>, semua suara memiliki bobot </a:t>
            </a:r>
            <a:r>
              <a:rPr lang="id-ID" dirty="0" smtClean="0"/>
              <a:t>sama</a:t>
            </a:r>
            <a:r>
              <a:rPr lang="en-US" dirty="0" smtClean="0"/>
              <a:t> (one man one vote)</a:t>
            </a:r>
            <a:r>
              <a:rPr lang="id-ID" dirty="0" smtClean="0"/>
              <a:t>, </a:t>
            </a:r>
            <a:r>
              <a:rPr lang="id-ID" dirty="0"/>
              <a:t>dan pilihan dengan suara terbesar menang.</a:t>
            </a:r>
            <a:endParaRPr lang="en-US" dirty="0"/>
          </a:p>
          <a:p>
            <a:pPr lvl="0" fontAlgn="base"/>
            <a:r>
              <a:rPr lang="en-US" dirty="0" smtClean="0"/>
              <a:t>S</a:t>
            </a:r>
            <a:r>
              <a:rPr lang="id-ID" dirty="0" smtClean="0"/>
              <a:t>etelah pemilihan</a:t>
            </a:r>
            <a:r>
              <a:rPr lang="en-US" dirty="0" smtClean="0"/>
              <a:t>:</a:t>
            </a:r>
            <a:r>
              <a:rPr lang="id-ID" dirty="0" smtClean="0"/>
              <a:t> </a:t>
            </a:r>
            <a:r>
              <a:rPr lang="id-ID" dirty="0"/>
              <a:t>Hasil </a:t>
            </a:r>
            <a:r>
              <a:rPr lang="en-US" dirty="0" err="1" smtClean="0"/>
              <a:t>pemilu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id-ID" dirty="0" smtClean="0"/>
              <a:t>diimplementasikan</a:t>
            </a:r>
            <a:r>
              <a:rPr lang="en-US" dirty="0" smtClean="0"/>
              <a:t>.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INDIKATOR PEMILU DEMOKRATIS </a:t>
            </a:r>
            <a:br>
              <a:rPr lang="en-US" dirty="0" smtClean="0"/>
            </a:br>
            <a:r>
              <a:rPr lang="en-US" dirty="0" smtClean="0"/>
              <a:t>(DAHL, )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21051965"/>
              </p:ext>
            </p:extLst>
          </p:nvPr>
        </p:nvGraphicFramePr>
        <p:xfrm>
          <a:off x="304800" y="1676400"/>
          <a:ext cx="3962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419600" y="1752600"/>
            <a:ext cx="4343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fontAlgn="base">
              <a:buNone/>
            </a:pPr>
            <a:r>
              <a:rPr lang="id-ID" dirty="0">
                <a:latin typeface="Calibri Light" panose="020F0302020204030204" pitchFamily="34" charset="0"/>
              </a:rPr>
              <a:t>Secara teori pemilu </a:t>
            </a:r>
            <a:r>
              <a:rPr lang="en-US" dirty="0" err="1" smtClean="0">
                <a:latin typeface="Calibri Light" panose="020F0302020204030204" pitchFamily="34" charset="0"/>
              </a:rPr>
              <a:t>adalah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id-ID" dirty="0" smtClean="0">
                <a:latin typeface="Calibri Light" panose="020F0302020204030204" pitchFamily="34" charset="0"/>
              </a:rPr>
              <a:t>indikator demokras</a:t>
            </a:r>
            <a:r>
              <a:rPr lang="en-US" dirty="0" err="1" smtClean="0">
                <a:latin typeface="Calibri Light" panose="020F0302020204030204" pitchFamily="34" charset="0"/>
              </a:rPr>
              <a:t>i</a:t>
            </a:r>
            <a:r>
              <a:rPr lang="en-US" dirty="0" smtClean="0">
                <a:latin typeface="Calibri Light" panose="020F0302020204030204" pitchFamily="34" charset="0"/>
              </a:rPr>
              <a:t>,</a:t>
            </a:r>
            <a:r>
              <a:rPr lang="id-ID" dirty="0" smtClean="0">
                <a:latin typeface="Calibri Light" panose="020F0302020204030204" pitchFamily="34" charset="0"/>
              </a:rPr>
              <a:t> </a:t>
            </a:r>
            <a:r>
              <a:rPr lang="id-ID" dirty="0">
                <a:latin typeface="Calibri Light" panose="020F0302020204030204" pitchFamily="34" charset="0"/>
              </a:rPr>
              <a:t>namun </a:t>
            </a:r>
            <a:r>
              <a:rPr lang="id-ID" dirty="0" smtClean="0">
                <a:latin typeface="Calibri Light" panose="020F0302020204030204" pitchFamily="34" charset="0"/>
              </a:rPr>
              <a:t>prakteknya pemilu dijadikan </a:t>
            </a:r>
            <a:r>
              <a:rPr lang="id-ID" dirty="0">
                <a:latin typeface="Calibri Light" panose="020F0302020204030204" pitchFamily="34" charset="0"/>
              </a:rPr>
              <a:t>topeng kekuasaan </a:t>
            </a:r>
            <a:r>
              <a:rPr lang="en-US" dirty="0" err="1" smtClean="0">
                <a:latin typeface="Calibri Light" panose="020F0302020204030204" pitchFamily="34" charset="0"/>
              </a:rPr>
              <a:t>tiran</a:t>
            </a:r>
            <a:r>
              <a:rPr lang="id-ID" dirty="0" smtClean="0">
                <a:latin typeface="Calibri Light" panose="020F0302020204030204" pitchFamily="34" charset="0"/>
              </a:rPr>
              <a:t>. </a:t>
            </a:r>
            <a:r>
              <a:rPr lang="id-ID" dirty="0">
                <a:latin typeface="Calibri Light" panose="020F0302020204030204" pitchFamily="34" charset="0"/>
              </a:rPr>
              <a:t>Maka dalam pelaksanaannya pemilu memiliki</a:t>
            </a:r>
            <a:r>
              <a:rPr lang="id-ID" b="1" dirty="0">
                <a:latin typeface="Calibri Light" panose="020F0302020204030204" pitchFamily="34" charset="0"/>
              </a:rPr>
              <a:t> </a:t>
            </a:r>
            <a:r>
              <a:rPr lang="en-US" dirty="0" err="1" smtClean="0">
                <a:latin typeface="Calibri Light" panose="020F0302020204030204" pitchFamily="34" charset="0"/>
              </a:rPr>
              <a:t>indikator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id-ID" dirty="0" smtClean="0">
                <a:latin typeface="Calibri Light" panose="020F0302020204030204" pitchFamily="34" charset="0"/>
              </a:rPr>
              <a:t>pemilu </a:t>
            </a:r>
            <a:r>
              <a:rPr lang="en-US" dirty="0" smtClean="0">
                <a:latin typeface="Calibri Light" panose="020F0302020204030204" pitchFamily="34" charset="0"/>
              </a:rPr>
              <a:t>yang </a:t>
            </a:r>
            <a:r>
              <a:rPr lang="en-US" dirty="0">
                <a:latin typeface="Calibri Light" panose="020F0302020204030204" pitchFamily="34" charset="0"/>
              </a:rPr>
              <a:t>d</a:t>
            </a:r>
            <a:r>
              <a:rPr lang="id-ID" dirty="0" smtClean="0">
                <a:latin typeface="Calibri Light" panose="020F0302020204030204" pitchFamily="34" charset="0"/>
              </a:rPr>
              <a:t>emokratis</a:t>
            </a:r>
            <a:r>
              <a:rPr lang="id-ID" b="1" dirty="0">
                <a:latin typeface="Calibri Light" panose="020F0302020204030204" pitchFamily="34" charset="0"/>
              </a:rPr>
              <a:t>.</a:t>
            </a:r>
            <a:r>
              <a:rPr lang="id-ID" dirty="0">
                <a:latin typeface="Calibri Light" panose="020F0302020204030204" pitchFamily="34" charset="0"/>
              </a:rPr>
              <a:t> 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4800600"/>
            <a:ext cx="41910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Calibri Light" panose="020F0302020204030204" pitchFamily="34" charset="0"/>
              </a:rPr>
              <a:t>Parameter </a:t>
            </a:r>
            <a:r>
              <a:rPr lang="id-ID" dirty="0" smtClean="0">
                <a:latin typeface="Calibri Light" panose="020F0302020204030204" pitchFamily="34" charset="0"/>
              </a:rPr>
              <a:t>Dahl </a:t>
            </a:r>
            <a:r>
              <a:rPr lang="id-ID" dirty="0">
                <a:latin typeface="Calibri Light" panose="020F0302020204030204" pitchFamily="34" charset="0"/>
              </a:rPr>
              <a:t>sangat sulit untuk diimplementasikan. Jika menggunakan kriteria </a:t>
            </a:r>
            <a:r>
              <a:rPr lang="en-US" dirty="0" err="1" smtClean="0">
                <a:latin typeface="Calibri Light" panose="020F0302020204030204" pitchFamily="34" charset="0"/>
              </a:rPr>
              <a:t>itu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id-ID" dirty="0" smtClean="0">
                <a:latin typeface="Calibri Light" panose="020F0302020204030204" pitchFamily="34" charset="0"/>
              </a:rPr>
              <a:t>maka </a:t>
            </a:r>
            <a:r>
              <a:rPr lang="id-ID" dirty="0">
                <a:latin typeface="Calibri Light" panose="020F0302020204030204" pitchFamily="34" charset="0"/>
              </a:rPr>
              <a:t>tidak pernah terjadi pemilu yang demokratis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28800" y="26670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8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fontAlgn="base">
              <a:buNone/>
            </a:pPr>
            <a:r>
              <a:rPr lang="id-ID" dirty="0"/>
              <a:t> </a:t>
            </a:r>
            <a:endParaRPr lang="en-US" dirty="0"/>
          </a:p>
          <a:p>
            <a:pPr fontAlgn="base"/>
            <a:endParaRPr lang="en-US" dirty="0" smtClean="0"/>
          </a:p>
          <a:p>
            <a:pPr marL="45720" indent="0" fontAlgn="base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INDIKATOR PEMILU DEMOKRATIS (</a:t>
            </a:r>
            <a:r>
              <a:rPr lang="en-US" dirty="0" err="1" smtClean="0"/>
              <a:t>BUtler</a:t>
            </a:r>
            <a:r>
              <a:rPr lang="en-US" dirty="0" smtClean="0"/>
              <a:t>. ET.AL, )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0181399"/>
              </p:ext>
            </p:extLst>
          </p:nvPr>
        </p:nvGraphicFramePr>
        <p:xfrm>
          <a:off x="2667000" y="1553029"/>
          <a:ext cx="6324600" cy="530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Picture 4" descr="Gambar terka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8" y="4253345"/>
            <a:ext cx="248963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asil gambar untuk free and fair elec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8" y="1828800"/>
            <a:ext cx="248963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25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3886200" cy="2438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45720" indent="0" fontAlgn="base">
              <a:buNone/>
            </a:pPr>
            <a:r>
              <a:rPr lang="en-US" dirty="0"/>
              <a:t>K</a:t>
            </a:r>
            <a:r>
              <a:rPr lang="id-ID" dirty="0" smtClean="0"/>
              <a:t>eberlangsungan </a:t>
            </a:r>
            <a:r>
              <a:rPr lang="id-ID" dirty="0"/>
              <a:t>pemilu yang demokratis harus didukung dengan lingkungan politik yang demokratis juga. Ada 4 kondisi yang mendukung </a:t>
            </a:r>
            <a:r>
              <a:rPr lang="id-ID" dirty="0" smtClean="0"/>
              <a:t>pelembagaan</a:t>
            </a:r>
            <a:r>
              <a:rPr lang="en-US" dirty="0" smtClean="0"/>
              <a:t> &amp; </a:t>
            </a:r>
            <a:r>
              <a:rPr lang="en-US" dirty="0" err="1" smtClean="0"/>
              <a:t>keberlanjutan</a:t>
            </a:r>
            <a:r>
              <a:rPr lang="id-ID" dirty="0" smtClean="0"/>
              <a:t> pemilu</a:t>
            </a:r>
            <a:r>
              <a:rPr lang="en-US" dirty="0" smtClean="0"/>
              <a:t> </a:t>
            </a:r>
            <a:r>
              <a:rPr lang="id-ID" dirty="0" smtClean="0"/>
              <a:t>demokratis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1260" cy="1054394"/>
          </a:xfrm>
        </p:spPr>
        <p:txBody>
          <a:bodyPr/>
          <a:lstStyle/>
          <a:p>
            <a:r>
              <a:rPr lang="en-US" dirty="0" smtClean="0"/>
              <a:t>PRASYARAT PEMILU DEMOKRATIS (MCKENZIE,)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201218"/>
              </p:ext>
            </p:extLst>
          </p:nvPr>
        </p:nvGraphicFramePr>
        <p:xfrm>
          <a:off x="3429000" y="1676400"/>
          <a:ext cx="6248400" cy="4833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D:\kampus\MK Sistem Kepartaian dan Pemilu\Gambar\images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343400"/>
            <a:ext cx="3956538" cy="217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05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INDIKATOR KUALITAS PEMILU</a:t>
            </a:r>
            <a:endParaRPr lang="en-US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381000" y="2078182"/>
            <a:ext cx="609600" cy="60960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2078182"/>
            <a:ext cx="7543800" cy="609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/>
              <a:t>Penyelenggara</a:t>
            </a:r>
            <a:r>
              <a:rPr lang="en-US" sz="2000" b="1" dirty="0" smtClean="0"/>
              <a:t> </a:t>
            </a:r>
            <a:r>
              <a:rPr lang="en-US" sz="2000" b="1" dirty="0" err="1"/>
              <a:t>p</a:t>
            </a:r>
            <a:r>
              <a:rPr lang="en-US" sz="2000" b="1" dirty="0" err="1" smtClean="0"/>
              <a:t>emilu</a:t>
            </a:r>
            <a:r>
              <a:rPr lang="en-US" sz="2000" b="1" dirty="0" smtClean="0"/>
              <a:t> yang </a:t>
            </a:r>
            <a:r>
              <a:rPr lang="en-US" sz="2000" b="1" dirty="0" err="1"/>
              <a:t>a</a:t>
            </a:r>
            <a:r>
              <a:rPr lang="en-US" sz="2000" b="1" dirty="0" err="1" smtClean="0"/>
              <a:t>dil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1233055" y="2895600"/>
            <a:ext cx="7543800" cy="609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/>
              <a:t>Tingginya</a:t>
            </a:r>
            <a:r>
              <a:rPr lang="en-US" b="1" dirty="0" smtClean="0"/>
              <a:t> </a:t>
            </a:r>
            <a:r>
              <a:rPr lang="en-US" b="1" dirty="0" err="1"/>
              <a:t>p</a:t>
            </a:r>
            <a:r>
              <a:rPr lang="en-US" b="1" dirty="0" err="1" smtClean="0"/>
              <a:t>artisipasi</a:t>
            </a:r>
            <a:r>
              <a:rPr lang="en-US" b="1" dirty="0" smtClean="0"/>
              <a:t> </a:t>
            </a:r>
            <a:r>
              <a:rPr lang="en-US" b="1" dirty="0" err="1"/>
              <a:t>p</a:t>
            </a:r>
            <a:r>
              <a:rPr lang="en-US" b="1" dirty="0" err="1" smtClean="0"/>
              <a:t>emilih</a:t>
            </a:r>
            <a:r>
              <a:rPr lang="en-US" b="1" dirty="0" smtClean="0"/>
              <a:t> &amp; </a:t>
            </a:r>
            <a:r>
              <a:rPr lang="en-US" b="1" dirty="0" err="1" smtClean="0"/>
              <a:t>cerdas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menggunakan</a:t>
            </a:r>
            <a:r>
              <a:rPr lang="en-US" b="1" dirty="0" smtClean="0"/>
              <a:t> </a:t>
            </a:r>
            <a:r>
              <a:rPr lang="en-US" b="1" dirty="0" err="1" smtClean="0"/>
              <a:t>hak</a:t>
            </a:r>
            <a:r>
              <a:rPr lang="en-US" b="1" dirty="0" smtClean="0"/>
              <a:t> </a:t>
            </a:r>
            <a:r>
              <a:rPr lang="en-US" b="1" dirty="0" err="1" smtClean="0"/>
              <a:t>pilih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233055" y="3810000"/>
            <a:ext cx="7543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sz="2000" b="1" dirty="0" err="1" smtClean="0"/>
              <a:t>Demokrasi</a:t>
            </a:r>
            <a:r>
              <a:rPr lang="en-US" sz="2000" b="1" dirty="0" smtClean="0"/>
              <a:t> </a:t>
            </a:r>
            <a:r>
              <a:rPr lang="en-US" sz="2000" b="1" dirty="0"/>
              <a:t>internal </a:t>
            </a:r>
            <a:r>
              <a:rPr lang="en-US" sz="2000" b="1" dirty="0" err="1"/>
              <a:t>partai</a:t>
            </a:r>
            <a:r>
              <a:rPr lang="en-US" sz="2000" b="1" dirty="0"/>
              <a:t> </a:t>
            </a:r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19200" y="4668982"/>
            <a:ext cx="7543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/>
              <a:t>Terpilihnya</a:t>
            </a:r>
            <a:r>
              <a:rPr lang="en-US" sz="2000" b="1" dirty="0" smtClean="0"/>
              <a:t> wakil  </a:t>
            </a:r>
            <a:r>
              <a:rPr lang="en-US" sz="2000" b="1" dirty="0" err="1" smtClean="0"/>
              <a:t>rakyat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berintegritas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tanggungjawab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1233055" y="5555673"/>
            <a:ext cx="75438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/>
              <a:t>Terpilihnya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pemimpin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mendorong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pemerintahan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bersih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381000" y="2895600"/>
            <a:ext cx="609600" cy="60960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381000" y="3810000"/>
            <a:ext cx="609600" cy="609600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381000" y="4668982"/>
            <a:ext cx="609600" cy="60960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415636" y="5555673"/>
            <a:ext cx="609600" cy="60960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MARI BERDISKUSI</a:t>
            </a:r>
            <a:endParaRPr lang="en-US" dirty="0"/>
          </a:p>
        </p:txBody>
      </p:sp>
      <p:pic>
        <p:nvPicPr>
          <p:cNvPr id="9219" name="Picture 3" descr="D:\kampus\MK Sistem Kepartaian dan Pemilu\Gambar\1459243_390705187728784_1639333172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8839200" cy="49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44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071"/>
            <a:ext cx="3200400" cy="292912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err="1" smtClean="0"/>
              <a:t>Pemilu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/>
              <a:t>dimaknai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proses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kedaulatan</a:t>
            </a:r>
            <a:r>
              <a:rPr lang="en-US" dirty="0"/>
              <a:t> </a:t>
            </a:r>
            <a:r>
              <a:rPr lang="en-US" dirty="0" err="1"/>
              <a:t>rakyat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pemungutan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yang </a:t>
            </a:r>
            <a:r>
              <a:rPr lang="en-US" dirty="0" err="1"/>
              <a:t>dikonversi</a:t>
            </a:r>
            <a:r>
              <a:rPr lang="en-US" dirty="0"/>
              <a:t> menjadi </a:t>
            </a:r>
            <a:r>
              <a:rPr lang="en-US" dirty="0" err="1"/>
              <a:t>kursi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public yang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kebijakan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PEMILU?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5334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59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719071"/>
            <a:ext cx="4445492" cy="2852929"/>
          </a:xfrm>
        </p:spPr>
        <p:txBody>
          <a:bodyPr>
            <a:normAutofit fontScale="55000" lnSpcReduction="20000"/>
          </a:bodyPr>
          <a:lstStyle/>
          <a:p>
            <a:pPr marL="45720" indent="0" algn="just">
              <a:buNone/>
            </a:pPr>
            <a:r>
              <a:rPr lang="en-US" sz="3600" dirty="0" err="1">
                <a:latin typeface="Calibri Light" panose="020F0302020204030204" pitchFamily="34" charset="0"/>
              </a:rPr>
              <a:t>Pemilu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adalah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salah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satu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aspek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demokrasi</a:t>
            </a:r>
            <a:r>
              <a:rPr lang="en-US" sz="3600" dirty="0">
                <a:latin typeface="Calibri Light" panose="020F0302020204030204" pitchFamily="34" charset="0"/>
              </a:rPr>
              <a:t> yang </a:t>
            </a:r>
            <a:r>
              <a:rPr lang="en-US" sz="3600" dirty="0" err="1" smtClean="0">
                <a:latin typeface="Calibri Light" panose="020F0302020204030204" pitchFamily="34" charset="0"/>
              </a:rPr>
              <a:t>terpenting</a:t>
            </a:r>
            <a:r>
              <a:rPr lang="en-US" sz="3600" dirty="0">
                <a:latin typeface="Calibri Light" panose="020F0302020204030204" pitchFamily="34" charset="0"/>
              </a:rPr>
              <a:t>:</a:t>
            </a:r>
            <a:r>
              <a:rPr lang="en-US" sz="3600" dirty="0" smtClean="0">
                <a:latin typeface="Calibri Light" panose="020F030202020403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err="1">
                <a:latin typeface="Calibri Light" panose="020F0302020204030204" pitchFamily="34" charset="0"/>
              </a:rPr>
              <a:t>Pemilu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 smtClean="0">
                <a:latin typeface="Calibri Light" panose="020F0302020204030204" pitchFamily="34" charset="0"/>
              </a:rPr>
              <a:t>merupakan</a:t>
            </a:r>
            <a:r>
              <a:rPr lang="en-US" sz="3600" dirty="0" smtClean="0">
                <a:latin typeface="Calibri Light" panose="020F0302020204030204" pitchFamily="34" charset="0"/>
              </a:rPr>
              <a:t> </a:t>
            </a:r>
            <a:r>
              <a:rPr lang="en-US" sz="3600" dirty="0" err="1" smtClean="0">
                <a:latin typeface="Calibri Light" panose="020F0302020204030204" pitchFamily="34" charset="0"/>
              </a:rPr>
              <a:t>sarana</a:t>
            </a:r>
            <a:r>
              <a:rPr lang="en-US" sz="3600" dirty="0" smtClean="0">
                <a:latin typeface="Calibri Light" panose="020F0302020204030204" pitchFamily="34" charset="0"/>
              </a:rPr>
              <a:t> </a:t>
            </a:r>
            <a:r>
              <a:rPr lang="en-US" sz="3600" dirty="0" err="1" smtClean="0">
                <a:latin typeface="Calibri Light" panose="020F0302020204030204" pitchFamily="34" charset="0"/>
              </a:rPr>
              <a:t>perwujudan</a:t>
            </a:r>
            <a:r>
              <a:rPr lang="en-US" sz="3600" dirty="0" smtClean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kedaulatan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rakyat</a:t>
            </a:r>
            <a:r>
              <a:rPr lang="en-US" sz="3600" dirty="0">
                <a:latin typeface="Calibri Light" panose="020F0302020204030204" pitchFamily="34" charset="0"/>
              </a:rPr>
              <a:t> yang </a:t>
            </a:r>
            <a:r>
              <a:rPr lang="en-US" sz="3600" dirty="0" err="1">
                <a:latin typeface="Calibri Light" panose="020F0302020204030204" pitchFamily="34" charset="0"/>
              </a:rPr>
              <a:t>tertinggi</a:t>
            </a:r>
            <a:r>
              <a:rPr lang="en-US" sz="3600" dirty="0">
                <a:latin typeface="Calibri Light" panose="020F0302020204030204" pitchFamily="34" charset="0"/>
              </a:rPr>
              <a:t>. </a:t>
            </a:r>
            <a:endParaRPr lang="en-US" sz="3600" dirty="0" smtClean="0">
              <a:latin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Calibri Light" panose="020F0302020204030204" pitchFamily="34" charset="0"/>
              </a:rPr>
              <a:t>Pemilu</a:t>
            </a:r>
            <a:r>
              <a:rPr lang="en-US" sz="3600" dirty="0" smtClean="0">
                <a:latin typeface="Calibri Light" panose="020F0302020204030204" pitchFamily="34" charset="0"/>
              </a:rPr>
              <a:t> </a:t>
            </a:r>
            <a:r>
              <a:rPr lang="en-US" sz="3600" dirty="0" err="1" smtClean="0">
                <a:latin typeface="Calibri Light" panose="020F0302020204030204" pitchFamily="34" charset="0"/>
              </a:rPr>
              <a:t>hasilkan</a:t>
            </a:r>
            <a:r>
              <a:rPr lang="en-US" sz="3600" dirty="0" smtClean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penyelenggara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negara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smtClean="0">
                <a:latin typeface="Calibri Light" panose="020F0302020204030204" pitchFamily="34" charset="0"/>
              </a:rPr>
              <a:t>yang </a:t>
            </a:r>
            <a:r>
              <a:rPr lang="en-US" sz="3600" dirty="0" err="1">
                <a:latin typeface="Calibri Light" panose="020F0302020204030204" pitchFamily="34" charset="0"/>
              </a:rPr>
              <a:t>bertanggungjawab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mewujudkan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tujuan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 smtClean="0">
                <a:latin typeface="Calibri Light" panose="020F0302020204030204" pitchFamily="34" charset="0"/>
              </a:rPr>
              <a:t>bernegara</a:t>
            </a:r>
            <a:r>
              <a:rPr lang="en-US" sz="3600" dirty="0" smtClean="0"/>
              <a:t>.</a:t>
            </a:r>
          </a:p>
          <a:p>
            <a:pPr marL="45720" indent="0">
              <a:buNone/>
            </a:pPr>
            <a:endParaRPr lang="en-US" sz="3600" dirty="0" smtClean="0"/>
          </a:p>
          <a:p>
            <a:pPr marL="45720" indent="0">
              <a:buNone/>
            </a:pPr>
            <a:r>
              <a:rPr lang="id-ID" dirty="0" smtClean="0"/>
              <a:t>.</a:t>
            </a: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Apakah</a:t>
            </a:r>
            <a:r>
              <a:rPr lang="en-US" dirty="0" smtClean="0"/>
              <a:t> MAKNA </a:t>
            </a:r>
            <a:r>
              <a:rPr lang="en-US" dirty="0" err="1" smtClean="0"/>
              <a:t>Pemilu</a:t>
            </a:r>
            <a:r>
              <a:rPr lang="en-US" dirty="0"/>
              <a:t>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7623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343400" y="4038600"/>
            <a:ext cx="4495800" cy="2473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>
                <a:latin typeface="Calibri Light" panose="020F0302020204030204" pitchFamily="34" charset="0"/>
              </a:rPr>
              <a:t>M</a:t>
            </a:r>
            <a:r>
              <a:rPr lang="id-ID" dirty="0" smtClean="0">
                <a:latin typeface="Calibri Light" panose="020F0302020204030204" pitchFamily="34" charset="0"/>
              </a:rPr>
              <a:t>engapa </a:t>
            </a:r>
            <a:r>
              <a:rPr lang="id-ID" dirty="0">
                <a:latin typeface="Calibri Light" panose="020F0302020204030204" pitchFamily="34" charset="0"/>
              </a:rPr>
              <a:t>pemilu dianggap penting ? </a:t>
            </a:r>
            <a:r>
              <a:rPr lang="en-US" dirty="0">
                <a:latin typeface="Calibri Light" panose="020F0302020204030204" pitchFamily="34" charset="0"/>
              </a:rPr>
              <a:t>P</a:t>
            </a:r>
            <a:r>
              <a:rPr lang="id-ID" dirty="0" smtClean="0">
                <a:latin typeface="Calibri Light" panose="020F0302020204030204" pitchFamily="34" charset="0"/>
              </a:rPr>
              <a:t>emilu </a:t>
            </a:r>
            <a:r>
              <a:rPr lang="en-US" dirty="0" smtClean="0">
                <a:latin typeface="Calibri Light" panose="020F0302020204030204" pitchFamily="34" charset="0"/>
              </a:rPr>
              <a:t>menjadi </a:t>
            </a:r>
            <a:r>
              <a:rPr lang="id-ID" dirty="0" smtClean="0">
                <a:latin typeface="Calibri Light" panose="020F0302020204030204" pitchFamily="34" charset="0"/>
              </a:rPr>
              <a:t>mekanisme </a:t>
            </a:r>
            <a:r>
              <a:rPr lang="id-ID" dirty="0">
                <a:latin typeface="Calibri Light" panose="020F0302020204030204" pitchFamily="34" charset="0"/>
              </a:rPr>
              <a:t>terpenting bagi keberlangsungan demokrasi perwakilan, indikator demokrasi dan implikasi-implikasi yang luas dari pemilu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7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748717"/>
              </p:ext>
            </p:extLst>
          </p:nvPr>
        </p:nvGraphicFramePr>
        <p:xfrm>
          <a:off x="4267200" y="1719263"/>
          <a:ext cx="4445000" cy="4910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PEMILU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demokratis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1028" name="Picture 4" descr="Hasil gambar untuk pemungutan sua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204857"/>
            <a:ext cx="3775363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sil gambar untuk pemungutan suar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3775363" cy="26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13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err="1" smtClean="0"/>
              <a:t>Pemilu</a:t>
            </a:r>
            <a:r>
              <a:rPr lang="en-US" dirty="0" smtClean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. </a:t>
            </a:r>
            <a:r>
              <a:rPr lang="en-US" dirty="0"/>
              <a:t>Ada </a:t>
            </a:r>
            <a:r>
              <a:rPr lang="en-US" dirty="0" smtClean="0"/>
              <a:t>3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terssebut</a:t>
            </a:r>
            <a:r>
              <a:rPr lang="en-US" dirty="0" smtClean="0"/>
              <a:t>:</a:t>
            </a:r>
          </a:p>
          <a:p>
            <a:pPr marL="4572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pendelegasian</a:t>
            </a:r>
            <a:r>
              <a:rPr lang="en-US" dirty="0"/>
              <a:t> </a:t>
            </a:r>
            <a:r>
              <a:rPr lang="en-US" dirty="0" err="1"/>
              <a:t>kedaulatan</a:t>
            </a:r>
            <a:r>
              <a:rPr lang="en-US" dirty="0"/>
              <a:t> </a:t>
            </a:r>
            <a:r>
              <a:rPr lang="en-US" dirty="0" err="1"/>
              <a:t>rakyat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72337648"/>
              </p:ext>
            </p:extLst>
          </p:nvPr>
        </p:nvGraphicFramePr>
        <p:xfrm>
          <a:off x="228600" y="2794000"/>
          <a:ext cx="8610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02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4038601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err="1" smtClean="0"/>
              <a:t>Pemilu</a:t>
            </a:r>
            <a:r>
              <a:rPr lang="en-US" dirty="0" smtClean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memindahkan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 smtClean="0"/>
              <a:t>kepentingan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legislatif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eksekutif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dibahas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diputuskan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 smtClean="0"/>
              <a:t>demokratis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konflik</a:t>
            </a:r>
            <a:endParaRPr lang="en-US" dirty="0"/>
          </a:p>
        </p:txBody>
      </p:sp>
      <p:pic>
        <p:nvPicPr>
          <p:cNvPr id="4098" name="Picture 2" descr="D:\kampus\MK Sistem Kepartaian dan Pemilu\Gambar\index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600200"/>
            <a:ext cx="3733799" cy="498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asil gambar untuk competition ele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4119" y="4648200"/>
            <a:ext cx="4645025" cy="171969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demikian</a:t>
            </a:r>
            <a:r>
              <a:rPr lang="en-US" dirty="0"/>
              <a:t>, </a:t>
            </a:r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konflik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integrasi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 smtClean="0"/>
              <a:t>mekanism</a:t>
            </a:r>
            <a:r>
              <a:rPr lang="en-US" dirty="0" smtClean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politik</a:t>
            </a:r>
            <a:endParaRPr lang="en-US" dirty="0"/>
          </a:p>
        </p:txBody>
      </p:sp>
      <p:pic>
        <p:nvPicPr>
          <p:cNvPr id="2050" name="Picture 2" descr="Hasil gambar untuk election and change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3124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015037" y="353724"/>
            <a:ext cx="2828925" cy="2819400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libri Light" panose="020F0302020204030204" pitchFamily="34" charset="0"/>
              </a:rPr>
              <a:t>Memberikan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suara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dalam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pemilu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merupakan</a:t>
            </a:r>
            <a:r>
              <a:rPr lang="en-US" dirty="0">
                <a:latin typeface="Calibri Light" panose="020F0302020204030204" pitchFamily="34" charset="0"/>
              </a:rPr>
              <a:t> proses </a:t>
            </a:r>
            <a:r>
              <a:rPr lang="en-US" dirty="0" err="1">
                <a:latin typeface="Calibri Light" panose="020F0302020204030204" pitchFamily="34" charset="0"/>
              </a:rPr>
              <a:t>mendukung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arah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perubahan</a:t>
            </a:r>
            <a:r>
              <a:rPr lang="en-US" dirty="0">
                <a:latin typeface="Calibri Light" panose="020F0302020204030204" pitchFamily="34" charset="0"/>
              </a:rPr>
              <a:t> yang </a:t>
            </a:r>
            <a:r>
              <a:rPr lang="en-US" dirty="0" err="1">
                <a:latin typeface="Calibri Light" panose="020F0302020204030204" pitchFamily="34" charset="0"/>
              </a:rPr>
              <a:t>diinginkan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oleh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masyarakat</a:t>
            </a:r>
            <a:r>
              <a:rPr lang="en-US" dirty="0"/>
              <a:t>. </a:t>
            </a:r>
          </a:p>
        </p:txBody>
      </p:sp>
      <p:pic>
        <p:nvPicPr>
          <p:cNvPr id="2052" name="Picture 4" descr="Hasil gambar untuk election and 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1652588"/>
            <a:ext cx="4468091" cy="309649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0108" y="4648200"/>
            <a:ext cx="4468091" cy="1981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Pemilu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menjadi proses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pendidikan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politik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dimana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rakyat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dilibatkan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secara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langsung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dalam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diskusi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isu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publik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serta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menentukan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arah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kebijakan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politik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yang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diinginkan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.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Pemilih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diberi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kesempatan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menilai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mengukur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dan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mempertimbangkan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isu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publik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mana yang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mereka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inginkan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untuk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didukung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0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5575" y="1719070"/>
            <a:ext cx="3197225" cy="489474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b="1" dirty="0" err="1" smtClean="0">
                <a:latin typeface="Calibri Light" panose="020F0302020204030204" pitchFamily="34" charset="0"/>
              </a:rPr>
              <a:t>Melalui</a:t>
            </a:r>
            <a:r>
              <a:rPr lang="en-US" sz="1800" b="1" dirty="0" smtClean="0">
                <a:latin typeface="Calibri Light" panose="020F0302020204030204" pitchFamily="34" charset="0"/>
              </a:rPr>
              <a:t> </a:t>
            </a:r>
            <a:r>
              <a:rPr lang="en-US" sz="1800" b="1" dirty="0" err="1" smtClean="0">
                <a:latin typeface="Calibri Light" panose="020F0302020204030204" pitchFamily="34" charset="0"/>
              </a:rPr>
              <a:t>pemilu</a:t>
            </a:r>
            <a:r>
              <a:rPr lang="en-US" sz="1800" b="1" dirty="0" smtClean="0">
                <a:latin typeface="Calibri Light" panose="020F0302020204030204" pitchFamily="34" charset="0"/>
              </a:rPr>
              <a:t>, </a:t>
            </a:r>
            <a:r>
              <a:rPr lang="en-US" sz="1800" b="1" dirty="0" err="1">
                <a:latin typeface="Calibri Light" panose="020F0302020204030204" pitchFamily="34" charset="0"/>
              </a:rPr>
              <a:t>elit-elit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politik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dipilih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dan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 smtClean="0">
                <a:latin typeface="Calibri Light" panose="020F0302020204030204" pitchFamily="34" charset="0"/>
              </a:rPr>
              <a:t>mendapatkan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 smtClean="0">
                <a:latin typeface="Calibri Light" panose="020F0302020204030204" pitchFamily="34" charset="0"/>
              </a:rPr>
              <a:t>mandat</a:t>
            </a:r>
            <a:r>
              <a:rPr lang="en-US" sz="1800" b="1" dirty="0" smtClean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untuk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mengelola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pemerintahan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secara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 smtClean="0">
                <a:latin typeface="Calibri Light" panose="020F0302020204030204" pitchFamily="34" charset="0"/>
              </a:rPr>
              <a:t>periodik</a:t>
            </a:r>
            <a:r>
              <a:rPr lang="en-US" sz="1800" b="1" dirty="0" smtClean="0">
                <a:latin typeface="Calibri Light" panose="020F0302020204030204" pitchFamily="34" charset="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en-US" sz="1800" b="1" dirty="0" err="1" smtClean="0">
                <a:latin typeface="Calibri Light" panose="020F0302020204030204" pitchFamily="34" charset="0"/>
              </a:rPr>
              <a:t>Dengan</a:t>
            </a:r>
            <a:r>
              <a:rPr lang="en-US" sz="1800" b="1" dirty="0" smtClean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demikian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kepemimpinan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 smtClean="0">
                <a:latin typeface="Calibri Light" panose="020F0302020204030204" pitchFamily="34" charset="0"/>
              </a:rPr>
              <a:t>secara</a:t>
            </a:r>
            <a:r>
              <a:rPr lang="en-US" sz="1800" b="1" dirty="0" smtClean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periodik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ditinjau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ulang</a:t>
            </a:r>
            <a:r>
              <a:rPr lang="en-US" sz="1800" b="1" dirty="0">
                <a:latin typeface="Calibri Light" panose="020F0302020204030204" pitchFamily="34" charset="0"/>
              </a:rPr>
              <a:t>, </a:t>
            </a:r>
            <a:r>
              <a:rPr lang="en-US" sz="1800" b="1" dirty="0" err="1">
                <a:latin typeface="Calibri Light" panose="020F0302020204030204" pitchFamily="34" charset="0"/>
              </a:rPr>
              <a:t>sekaligus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diadakan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 smtClean="0">
                <a:latin typeface="Calibri Light" panose="020F0302020204030204" pitchFamily="34" charset="0"/>
              </a:rPr>
              <a:t>penyegaran</a:t>
            </a:r>
            <a:r>
              <a:rPr lang="en-US" sz="1800" b="1" dirty="0" smtClean="0">
                <a:latin typeface="Calibri Light" panose="020F030202020403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800" b="1" dirty="0" err="1" smtClean="0">
                <a:latin typeface="Calibri Light" panose="020F0302020204030204" pitchFamily="34" charset="0"/>
              </a:rPr>
              <a:t>Regenerasi</a:t>
            </a:r>
            <a:r>
              <a:rPr lang="en-US" sz="1800" b="1" dirty="0" smtClean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politik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juga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dijalankan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melalui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pemilihan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umum</a:t>
            </a:r>
            <a:r>
              <a:rPr lang="en-US" sz="1800" b="1" dirty="0">
                <a:latin typeface="Calibri Light" panose="020F0302020204030204" pitchFamily="34" charset="0"/>
              </a:rPr>
              <a:t>, </a:t>
            </a:r>
            <a:r>
              <a:rPr lang="en-US" sz="1800" b="1" dirty="0" err="1">
                <a:latin typeface="Calibri Light" panose="020F0302020204030204" pitchFamily="34" charset="0"/>
              </a:rPr>
              <a:t>sehingga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kesinambungan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bangsa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dan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negara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bisa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dijaga</a:t>
            </a:r>
            <a:r>
              <a:rPr lang="en-US" sz="1800" b="1" dirty="0" smtClean="0">
                <a:latin typeface="Calibri Light" panose="020F0302020204030204" pitchFamily="34" charset="0"/>
              </a:rPr>
              <a:t>.</a:t>
            </a:r>
            <a:endParaRPr lang="en-US" sz="1800" b="1" dirty="0">
              <a:latin typeface="Calibri Light" panose="020F03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sirkulasi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periodik</a:t>
            </a:r>
            <a:endParaRPr lang="en-US" dirty="0"/>
          </a:p>
        </p:txBody>
      </p:sp>
      <p:sp>
        <p:nvSpPr>
          <p:cNvPr id="4" name="AutoShape 2" descr="Hasil gambar untuk election and democracy"/>
          <p:cNvSpPr>
            <a:spLocks noChangeAspect="1" noChangeArrowheads="1"/>
          </p:cNvSpPr>
          <p:nvPr/>
        </p:nvSpPr>
        <p:spPr bwMode="auto">
          <a:xfrm>
            <a:off x="155575" y="-715963"/>
            <a:ext cx="28575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D:\kampus\MK Sistem Kepartaian dan Pemilu\Gambar\uk_election_campaign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3886200"/>
            <a:ext cx="551021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ambar terk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81" y="1676401"/>
            <a:ext cx="553099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07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DERAJAT KOMPETISI DALAM PEMILU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11336963"/>
              </p:ext>
            </p:extLst>
          </p:nvPr>
        </p:nvGraphicFramePr>
        <p:xfrm>
          <a:off x="4495800" y="1676400"/>
          <a:ext cx="441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/>
          <p:nvPr/>
        </p:nvSpPr>
        <p:spPr>
          <a:xfrm>
            <a:off x="103909" y="5181600"/>
            <a:ext cx="5410200" cy="1066800"/>
          </a:xfrm>
          <a:prstGeom prst="rightArrow">
            <a:avLst>
              <a:gd name="adj1" fmla="val 53515"/>
              <a:gd name="adj2" fmla="val 133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Calibri Light" panose="020F0302020204030204" pitchFamily="34" charset="0"/>
              </a:rPr>
              <a:t>P</a:t>
            </a:r>
            <a:r>
              <a:rPr lang="id-ID" dirty="0" smtClean="0">
                <a:latin typeface="Calibri Light" panose="020F0302020204030204" pitchFamily="34" charset="0"/>
              </a:rPr>
              <a:t>emilih </a:t>
            </a:r>
            <a:r>
              <a:rPr lang="id-ID" dirty="0">
                <a:latin typeface="Calibri Light" panose="020F0302020204030204" pitchFamily="34" charset="0"/>
              </a:rPr>
              <a:t>memiliki </a:t>
            </a:r>
            <a:r>
              <a:rPr lang="id-ID" dirty="0" smtClean="0">
                <a:latin typeface="Calibri Light" panose="020F0302020204030204" pitchFamily="34" charset="0"/>
              </a:rPr>
              <a:t>ke</a:t>
            </a:r>
            <a:r>
              <a:rPr lang="en-US" dirty="0" err="1" smtClean="0">
                <a:latin typeface="Calibri Light" panose="020F0302020204030204" pitchFamily="34" charset="0"/>
              </a:rPr>
              <a:t>bebasan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id-ID" dirty="0" smtClean="0">
                <a:latin typeface="Calibri Light" panose="020F0302020204030204" pitchFamily="34" charset="0"/>
              </a:rPr>
              <a:t>memilih </a:t>
            </a:r>
            <a:r>
              <a:rPr lang="id-ID" dirty="0">
                <a:latin typeface="Calibri Light" panose="020F0302020204030204" pitchFamily="34" charset="0"/>
              </a:rPr>
              <a:t>partai </a:t>
            </a:r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dirty="0" err="1" smtClean="0">
                <a:latin typeface="Calibri Light" panose="020F0302020204030204" pitchFamily="34" charset="0"/>
              </a:rPr>
              <a:t>dan</a:t>
            </a:r>
            <a:r>
              <a:rPr lang="id-ID" dirty="0" smtClean="0">
                <a:latin typeface="Calibri Light" panose="020F0302020204030204" pitchFamily="34" charset="0"/>
              </a:rPr>
              <a:t> </a:t>
            </a:r>
            <a:r>
              <a:rPr lang="id-ID" dirty="0">
                <a:latin typeface="Calibri Light" panose="020F0302020204030204" pitchFamily="34" charset="0"/>
              </a:rPr>
              <a:t>dalam pemilihan </a:t>
            </a:r>
            <a:r>
              <a:rPr lang="id-ID" dirty="0" smtClean="0">
                <a:latin typeface="Calibri Light" panose="020F0302020204030204" pitchFamily="34" charset="0"/>
              </a:rPr>
              <a:t>kandidat</a:t>
            </a:r>
            <a:r>
              <a:rPr lang="id-ID" dirty="0" smtClean="0"/>
              <a:t>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04800" y="3810000"/>
            <a:ext cx="5410200" cy="1607127"/>
          </a:xfrm>
          <a:prstGeom prst="rightArrow">
            <a:avLst>
              <a:gd name="adj1" fmla="val 50000"/>
              <a:gd name="adj2" fmla="val 93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>
                <a:latin typeface="Calibri Light" panose="020F0302020204030204" pitchFamily="34" charset="0"/>
              </a:rPr>
              <a:t>Pemilih memiliki hak </a:t>
            </a:r>
            <a:r>
              <a:rPr lang="id-ID" dirty="0" smtClean="0">
                <a:latin typeface="Calibri Light" panose="020F0302020204030204" pitchFamily="34" charset="0"/>
              </a:rPr>
              <a:t>memilih par</a:t>
            </a:r>
            <a:r>
              <a:rPr lang="en-US" dirty="0" smtClean="0">
                <a:latin typeface="Calibri Light" panose="020F0302020204030204" pitchFamily="34" charset="0"/>
              </a:rPr>
              <a:t>pol,</a:t>
            </a:r>
            <a:r>
              <a:rPr lang="id-ID" dirty="0" smtClean="0">
                <a:latin typeface="Calibri Light" panose="020F0302020204030204" pitchFamily="34" charset="0"/>
              </a:rPr>
              <a:t> </a:t>
            </a:r>
            <a:r>
              <a:rPr lang="id-ID" dirty="0">
                <a:latin typeface="Calibri Light" panose="020F0302020204030204" pitchFamily="34" charset="0"/>
              </a:rPr>
              <a:t>namun </a:t>
            </a:r>
            <a:r>
              <a:rPr lang="id-ID" dirty="0" smtClean="0">
                <a:latin typeface="Calibri Light" panose="020F0302020204030204" pitchFamily="34" charset="0"/>
              </a:rPr>
              <a:t>partai </a:t>
            </a:r>
            <a:r>
              <a:rPr lang="id-ID" dirty="0">
                <a:latin typeface="Calibri Light" panose="020F0302020204030204" pitchFamily="34" charset="0"/>
              </a:rPr>
              <a:t>dominan menggunakan </a:t>
            </a:r>
            <a:r>
              <a:rPr lang="id-ID" dirty="0" smtClean="0">
                <a:latin typeface="Calibri Light" panose="020F0302020204030204" pitchFamily="34" charset="0"/>
              </a:rPr>
              <a:t>s</a:t>
            </a:r>
            <a:r>
              <a:rPr lang="en-US" dirty="0" smtClean="0">
                <a:latin typeface="Calibri Light" panose="020F0302020204030204" pitchFamily="34" charset="0"/>
              </a:rPr>
              <a:t>u</a:t>
            </a:r>
            <a:r>
              <a:rPr lang="id-ID" dirty="0" smtClean="0">
                <a:latin typeface="Calibri Light" panose="020F0302020204030204" pitchFamily="34" charset="0"/>
              </a:rPr>
              <a:t>mber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daya</a:t>
            </a:r>
            <a:r>
              <a:rPr lang="id-ID" dirty="0" smtClean="0">
                <a:latin typeface="Calibri Light" panose="020F0302020204030204" pitchFamily="34" charset="0"/>
              </a:rPr>
              <a:t> </a:t>
            </a:r>
            <a:r>
              <a:rPr lang="id-ID" dirty="0">
                <a:latin typeface="Calibri Light" panose="020F0302020204030204" pitchFamily="34" charset="0"/>
              </a:rPr>
              <a:t>pemerintah untuk mempengaruhi pemilih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85800" y="2667000"/>
            <a:ext cx="5410200" cy="1607127"/>
          </a:xfrm>
          <a:prstGeom prst="rightArrow">
            <a:avLst>
              <a:gd name="adj1" fmla="val 50000"/>
              <a:gd name="adj2" fmla="val 93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>
                <a:latin typeface="Calibri Light" panose="020F0302020204030204" pitchFamily="34" charset="0"/>
              </a:rPr>
              <a:t>Pemilih </a:t>
            </a:r>
            <a:r>
              <a:rPr lang="en-US" dirty="0" err="1" smtClean="0">
                <a:latin typeface="Calibri Light" panose="020F0302020204030204" pitchFamily="34" charset="0"/>
              </a:rPr>
              <a:t>tidak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id-ID" dirty="0" smtClean="0">
                <a:latin typeface="Calibri Light" panose="020F0302020204030204" pitchFamily="34" charset="0"/>
              </a:rPr>
              <a:t>memiliki </a:t>
            </a:r>
            <a:r>
              <a:rPr lang="id-ID" dirty="0">
                <a:latin typeface="Calibri Light" panose="020F0302020204030204" pitchFamily="34" charset="0"/>
              </a:rPr>
              <a:t>pilihan </a:t>
            </a:r>
            <a:r>
              <a:rPr lang="id-ID" dirty="0" smtClean="0">
                <a:latin typeface="Calibri Light" panose="020F0302020204030204" pitchFamily="34" charset="0"/>
              </a:rPr>
              <a:t>untuk </a:t>
            </a:r>
            <a:r>
              <a:rPr lang="id-ID" dirty="0">
                <a:latin typeface="Calibri Light" panose="020F0302020204030204" pitchFamily="34" charset="0"/>
              </a:rPr>
              <a:t>partai. Namun memiliki pilihan untuk kandidat dari satu </a:t>
            </a:r>
            <a:r>
              <a:rPr lang="id-ID" dirty="0" smtClean="0">
                <a:latin typeface="Calibri Light" panose="020F0302020204030204" pitchFamily="34" charset="0"/>
              </a:rPr>
              <a:t>partai</a:t>
            </a:r>
            <a:r>
              <a:rPr lang="en-US" dirty="0" smtClean="0">
                <a:latin typeface="Calibri Light" panose="020F0302020204030204" pitchFamily="34" charset="0"/>
              </a:rPr>
              <a:t> (</a:t>
            </a:r>
            <a:r>
              <a:rPr lang="id-ID" dirty="0" smtClean="0">
                <a:latin typeface="Calibri Light" panose="020F0302020204030204" pitchFamily="34" charset="0"/>
              </a:rPr>
              <a:t>partai tunggal</a:t>
            </a:r>
            <a:r>
              <a:rPr lang="en-US" dirty="0" smtClean="0">
                <a:latin typeface="Calibri Light" panose="020F0302020204030204" pitchFamily="34" charset="0"/>
              </a:rPr>
              <a:t>)</a:t>
            </a:r>
            <a:r>
              <a:rPr lang="id-ID" dirty="0" smtClean="0">
                <a:latin typeface="Calibri Light" panose="020F0302020204030204" pitchFamily="34" charset="0"/>
              </a:rPr>
              <a:t>. 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990600" y="2008910"/>
            <a:ext cx="5410200" cy="1066799"/>
          </a:xfrm>
          <a:prstGeom prst="rightArrow">
            <a:avLst>
              <a:gd name="adj1" fmla="val 53144"/>
              <a:gd name="adj2" fmla="val 100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 Light" panose="020F0302020204030204" pitchFamily="34" charset="0"/>
              </a:rPr>
              <a:t>P</a:t>
            </a:r>
            <a:r>
              <a:rPr lang="id-ID" dirty="0" smtClean="0">
                <a:latin typeface="Calibri Light" panose="020F0302020204030204" pitchFamily="34" charset="0"/>
              </a:rPr>
              <a:t>emilih </a:t>
            </a:r>
            <a:r>
              <a:rPr lang="id-ID" dirty="0">
                <a:latin typeface="Calibri Light" panose="020F0302020204030204" pitchFamily="34" charset="0"/>
              </a:rPr>
              <a:t>sama sekali tidak diberikan pilihan baik partai dan </a:t>
            </a:r>
            <a:r>
              <a:rPr lang="id-ID" dirty="0" smtClean="0">
                <a:latin typeface="Calibri Light" panose="020F0302020204030204" pitchFamily="34" charset="0"/>
              </a:rPr>
              <a:t>kandidat</a:t>
            </a:r>
            <a:r>
              <a:rPr lang="en-US" dirty="0" smtClean="0">
                <a:latin typeface="Calibri Light" panose="020F0302020204030204" pitchFamily="34" charset="0"/>
              </a:rPr>
              <a:t> (Ex Soviet)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17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992</TotalTime>
  <Words>668</Words>
  <Application>Microsoft Office PowerPoint</Application>
  <PresentationFormat>On-screen Show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Grid</vt:lpstr>
      <vt:lpstr>Pemilu dan Demokrasi</vt:lpstr>
      <vt:lpstr>Apa itu PEMILU?</vt:lpstr>
      <vt:lpstr>Apakah MAKNA Pemilu?</vt:lpstr>
      <vt:lpstr>Apa fUNGSI PEMILU sebagai  lembaga demokratis? </vt:lpstr>
      <vt:lpstr>Pemilu sebagai pendelegasian kedaulatan rakyat  </vt:lpstr>
      <vt:lpstr>Pemilu sebagai sarana penyelesaian konflik</vt:lpstr>
      <vt:lpstr>Pemilu sebagai mekanism perubahan politik</vt:lpstr>
      <vt:lpstr>Pemilu sebagai mekanisme sirkulasi elit secara periodik</vt:lpstr>
      <vt:lpstr>DERAJAT KOMPETISI DALAM PEMILU</vt:lpstr>
      <vt:lpstr>INDIKATOR PEMILU DEMOKRATIS  (DAHL, )</vt:lpstr>
      <vt:lpstr>INDIKATOR PEMILU DEMOKRATIS (BUtler. ET.AL, )</vt:lpstr>
      <vt:lpstr>PRASYARAT PEMILU DEMOKRATIS (MCKENZIE,)</vt:lpstr>
      <vt:lpstr>INDIKATOR KUALITAS PEMILU</vt:lpstr>
      <vt:lpstr>MARI BERDISKUSI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Pemilu dan Demokrasi</dc:title>
  <dc:creator>ismail - [2010]</dc:creator>
  <cp:lastModifiedBy>user</cp:lastModifiedBy>
  <cp:revision>46</cp:revision>
  <dcterms:created xsi:type="dcterms:W3CDTF">2016-11-17T05:03:09Z</dcterms:created>
  <dcterms:modified xsi:type="dcterms:W3CDTF">2018-11-19T02:27:21Z</dcterms:modified>
</cp:coreProperties>
</file>