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id-ID" sz="2800" dirty="0" smtClean="0"/>
              <a:t>PM - Bagian 2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Dampak Konflik</a:t>
            </a:r>
          </a:p>
          <a:p>
            <a:pPr marL="514350" indent="-514350">
              <a:buAutoNum type="arabicPeriod"/>
            </a:pPr>
            <a:r>
              <a:rPr lang="en-US" dirty="0" smtClean="0"/>
              <a:t>Menyatukan </a:t>
            </a:r>
            <a:r>
              <a:rPr lang="en-US" dirty="0" smtClean="0"/>
              <a:t>kekuatan, sehingga mampu menambah energi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, </a:t>
            </a:r>
            <a:r>
              <a:rPr lang="en-US" dirty="0" err="1" smtClean="0"/>
              <a:t>perpecahan</a:t>
            </a:r>
            <a:r>
              <a:rPr lang="en-US" dirty="0" smtClean="0"/>
              <a:t>, </a:t>
            </a:r>
            <a:r>
              <a:rPr lang="en-US" dirty="0" err="1" smtClean="0"/>
              <a:t>perang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6. </a:t>
            </a:r>
            <a:r>
              <a:rPr lang="en-US" sz="3200" dirty="0" err="1" smtClean="0"/>
              <a:t>Teori</a:t>
            </a:r>
            <a:r>
              <a:rPr lang="en-US" sz="3200" dirty="0" smtClean="0"/>
              <a:t> </a:t>
            </a:r>
            <a:r>
              <a:rPr lang="en-US" sz="3200" dirty="0" err="1" smtClean="0"/>
              <a:t>Transformasi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berasumsi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ketidaksetaraan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adialan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Sasaran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ketidaksetaraan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ketidakadialn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lain</a:t>
            </a:r>
          </a:p>
          <a:p>
            <a:pPr marL="514350" indent="-514350">
              <a:buAutoNum type="alphaLcPeriod" startAt="2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jalinan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diantar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c. 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mempromosikan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, </a:t>
            </a:r>
            <a:r>
              <a:rPr lang="en-US" dirty="0" err="1" smtClean="0"/>
              <a:t>perdamaian</a:t>
            </a:r>
            <a:r>
              <a:rPr lang="en-US" dirty="0" smtClean="0"/>
              <a:t>, </a:t>
            </a:r>
            <a:r>
              <a:rPr lang="en-US" dirty="0" err="1" smtClean="0"/>
              <a:t>pengampunan</a:t>
            </a:r>
            <a:r>
              <a:rPr lang="en-US" dirty="0" smtClean="0"/>
              <a:t>, </a:t>
            </a:r>
            <a:r>
              <a:rPr lang="en-US" dirty="0" err="1" smtClean="0"/>
              <a:t>rekonsiliasi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smtClean="0"/>
              <a:t>pengakuan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Manajemen</a:t>
            </a:r>
            <a:r>
              <a:rPr lang="en-US" sz="3200" dirty="0" smtClean="0"/>
              <a:t> </a:t>
            </a:r>
            <a:r>
              <a:rPr lang="en-US" sz="3200" dirty="0" err="1" smtClean="0"/>
              <a:t>Konflik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Pencegahan</a:t>
            </a:r>
            <a:r>
              <a:rPr lang="en-US" dirty="0" smtClean="0"/>
              <a:t> </a:t>
            </a:r>
            <a:r>
              <a:rPr lang="en-US" dirty="0" err="1" smtClean="0"/>
              <a:t>konflik,bertujuan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yang </a:t>
            </a:r>
            <a:r>
              <a:rPr lang="en-US" dirty="0" err="1" smtClean="0"/>
              <a:t>keras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,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mengakhiri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perdamaian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,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Resolusi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,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diupayakan</a:t>
            </a:r>
            <a:r>
              <a:rPr lang="en-US" dirty="0" smtClean="0"/>
              <a:t> agar </a:t>
            </a:r>
            <a:r>
              <a:rPr lang="en-US" dirty="0" err="1" smtClean="0"/>
              <a:t>tahan</a:t>
            </a:r>
            <a:r>
              <a:rPr lang="en-US" dirty="0" smtClean="0"/>
              <a:t> lama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/</a:t>
            </a:r>
            <a:r>
              <a:rPr lang="en-US" dirty="0" err="1" smtClean="0"/>
              <a:t>bermusuhan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,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err="1" smtClean="0"/>
              <a:t>kekuatan</a:t>
            </a:r>
            <a:r>
              <a:rPr lang="en-US" smtClean="0"/>
              <a:t> negative menjadi kekuatan sosial dan politik yang positif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, </a:t>
            </a:r>
            <a:r>
              <a:rPr lang="en-US" dirty="0" err="1" smtClean="0"/>
              <a:t>kompromi</a:t>
            </a:r>
            <a:r>
              <a:rPr lang="en-US" dirty="0" smtClean="0"/>
              <a:t>, </a:t>
            </a:r>
            <a:r>
              <a:rPr lang="en-US" dirty="0" err="1" smtClean="0"/>
              <a:t>koordinasi</a:t>
            </a:r>
            <a:r>
              <a:rPr lang="en-US" dirty="0" smtClean="0"/>
              <a:t>, </a:t>
            </a:r>
            <a:r>
              <a:rPr lang="en-US" dirty="0" err="1" smtClean="0"/>
              <a:t>akomodasi</a:t>
            </a:r>
            <a:r>
              <a:rPr lang="en-US" dirty="0" smtClean="0"/>
              <a:t>, </a:t>
            </a:r>
            <a:r>
              <a:rPr lang="en-US" dirty="0" err="1" smtClean="0"/>
              <a:t>menghinadar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memaksa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(</a:t>
            </a:r>
            <a:r>
              <a:rPr lang="en-US" dirty="0" err="1" smtClean="0"/>
              <a:t>perdamaian</a:t>
            </a:r>
            <a:r>
              <a:rPr lang="en-US" dirty="0" smtClean="0"/>
              <a:t>)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ditawar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arif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 kaki lima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mentaati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terpaksa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gerobak</a:t>
            </a:r>
            <a:r>
              <a:rPr lang="en-US" dirty="0" smtClean="0"/>
              <a:t>, </a:t>
            </a:r>
            <a:r>
              <a:rPr lang="en-US" dirty="0" err="1" smtClean="0"/>
              <a:t>membongkar</a:t>
            </a:r>
            <a:r>
              <a:rPr lang="en-US" dirty="0" smtClean="0"/>
              <a:t> </a:t>
            </a:r>
            <a:r>
              <a:rPr lang="en-US" dirty="0" err="1" smtClean="0"/>
              <a:t>tenda</a:t>
            </a:r>
            <a:r>
              <a:rPr lang="en-US" dirty="0" smtClean="0"/>
              <a:t>, </a:t>
            </a:r>
            <a:r>
              <a:rPr lang="en-US" dirty="0" err="1" smtClean="0"/>
              <a:t>menutup</a:t>
            </a:r>
            <a:r>
              <a:rPr lang="en-US" dirty="0" smtClean="0"/>
              <a:t> </a:t>
            </a:r>
            <a:r>
              <a:rPr lang="en-US" dirty="0" err="1" smtClean="0"/>
              <a:t>ruas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/>
              <a:t>Tingkatan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Mikro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a.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warisan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mengasuh</a:t>
            </a:r>
            <a:r>
              <a:rPr lang="en-US" dirty="0" smtClean="0"/>
              <a:t>  </a:t>
            </a:r>
          </a:p>
          <a:p>
            <a:pPr marL="514350" indent="-514350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orangtua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pikun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      b.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lurah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dengan</a:t>
            </a:r>
            <a:r>
              <a:rPr lang="en-US" dirty="0" smtClean="0"/>
              <a:t> BPD</a:t>
            </a:r>
          </a:p>
          <a:p>
            <a:pPr marL="514350" indent="-514350">
              <a:buNone/>
            </a:pPr>
            <a:r>
              <a:rPr lang="en-US" dirty="0" smtClean="0"/>
              <a:t>      c.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kraton</a:t>
            </a:r>
            <a:r>
              <a:rPr lang="en-US" dirty="0" smtClean="0"/>
              <a:t> Surakarta </a:t>
            </a:r>
            <a:r>
              <a:rPr lang="en-US" dirty="0" err="1" smtClean="0"/>
              <a:t>ada</a:t>
            </a:r>
            <a:r>
              <a:rPr lang="en-US" dirty="0" smtClean="0"/>
              <a:t> 2 raja </a:t>
            </a:r>
            <a:r>
              <a:rPr lang="en-US" dirty="0" err="1" smtClean="0"/>
              <a:t>Tedjowulan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Hangabai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2. </a:t>
            </a:r>
            <a:r>
              <a:rPr lang="en-US" sz="2800" dirty="0" err="1" smtClean="0"/>
              <a:t>Makro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regional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Internasional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/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Pontianak </a:t>
            </a:r>
            <a:r>
              <a:rPr lang="en-US" dirty="0" err="1" smtClean="0"/>
              <a:t>dengan</a:t>
            </a:r>
            <a:r>
              <a:rPr lang="en-US" dirty="0" smtClean="0"/>
              <a:t> Madura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Konflik</a:t>
            </a:r>
            <a:r>
              <a:rPr lang="en-US" dirty="0" smtClean="0"/>
              <a:t> regional </a:t>
            </a:r>
            <a:r>
              <a:rPr lang="en-US" dirty="0" err="1" smtClean="0"/>
              <a:t>misalnya</a:t>
            </a:r>
            <a:r>
              <a:rPr lang="en-US" dirty="0" smtClean="0"/>
              <a:t> Aceh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RI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mencuatnya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Aceh </a:t>
            </a:r>
            <a:r>
              <a:rPr lang="en-US" dirty="0" err="1" smtClean="0"/>
              <a:t>Merdeka</a:t>
            </a:r>
            <a:r>
              <a:rPr lang="en-US" dirty="0" smtClean="0"/>
              <a:t> (GAM), </a:t>
            </a:r>
            <a:r>
              <a:rPr lang="en-US" dirty="0" err="1" smtClean="0"/>
              <a:t>lepasnya</a:t>
            </a:r>
            <a:r>
              <a:rPr lang="en-US" dirty="0" smtClean="0"/>
              <a:t> Timor </a:t>
            </a:r>
            <a:r>
              <a:rPr lang="en-US" dirty="0" err="1" smtClean="0"/>
              <a:t>Timur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Sadham</a:t>
            </a:r>
            <a:r>
              <a:rPr lang="en-US" dirty="0" smtClean="0"/>
              <a:t> Husain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endParaRPr lang="en-US" sz="2400" dirty="0" smtClean="0"/>
          </a:p>
          <a:p>
            <a:pPr marL="514350" indent="-514350">
              <a:buAutoNum type="arabicPeriod"/>
            </a:pP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tertutup</a:t>
            </a:r>
            <a:r>
              <a:rPr lang="en-US" sz="2400" dirty="0" smtClean="0"/>
              <a:t> (latten)</a:t>
            </a:r>
          </a:p>
          <a:p>
            <a:pPr marL="514350" indent="-514350">
              <a:buNone/>
            </a:pPr>
            <a:r>
              <a:rPr lang="en-US" sz="2400" dirty="0" smtClean="0"/>
              <a:t>     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dirty="0" err="1" smtClean="0"/>
              <a:t>tersembunyi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diangkat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permukaan</a:t>
            </a:r>
            <a:r>
              <a:rPr lang="en-US" sz="2400" dirty="0" smtClean="0"/>
              <a:t> </a:t>
            </a:r>
            <a:r>
              <a:rPr lang="en-US" sz="2400" dirty="0" err="1" smtClean="0"/>
              <a:t>supaya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diselesaikan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efektif</a:t>
            </a:r>
            <a:endParaRPr lang="en-US" sz="2400" dirty="0" smtClean="0"/>
          </a:p>
          <a:p>
            <a:pPr marL="514350" indent="-514350">
              <a:buAutoNum type="arabicPeriod" startAt="2"/>
            </a:pP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terbuka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berakar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nyata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tindakan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mengatasi</a:t>
            </a:r>
            <a:r>
              <a:rPr lang="en-US" sz="2400" dirty="0" smtClean="0"/>
              <a:t> </a:t>
            </a:r>
            <a:r>
              <a:rPr lang="en-US" sz="2400" dirty="0" err="1" smtClean="0"/>
              <a:t>akar</a:t>
            </a:r>
            <a:r>
              <a:rPr lang="en-US" sz="2400" dirty="0" smtClean="0"/>
              <a:t> </a:t>
            </a:r>
            <a:r>
              <a:rPr lang="en-US" sz="2400" dirty="0" err="1" smtClean="0"/>
              <a:t>penyebabnya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efeknya</a:t>
            </a:r>
            <a:endParaRPr lang="en-US" sz="2400" dirty="0" smtClean="0"/>
          </a:p>
          <a:p>
            <a:pPr marL="514350" indent="-514350">
              <a:buAutoNum type="arabicPeriod" startAt="2"/>
            </a:pP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dipermukaan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akar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dangkal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berakar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muncul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kesalahpahaman</a:t>
            </a:r>
            <a:r>
              <a:rPr lang="en-US" sz="2400" dirty="0" smtClean="0"/>
              <a:t>,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diatasi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.</a:t>
            </a:r>
          </a:p>
          <a:p>
            <a:pPr marL="514350" indent="-514350">
              <a:buNone/>
            </a:pPr>
            <a:r>
              <a:rPr lang="en-US" sz="2400" dirty="0" smtClean="0"/>
              <a:t>Dari  </a:t>
            </a:r>
            <a:r>
              <a:rPr lang="en-US" sz="2400" dirty="0" err="1" smtClean="0"/>
              <a:t>ketiga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 yang paling </a:t>
            </a:r>
            <a:r>
              <a:rPr lang="en-US" sz="2400" dirty="0" err="1" smtClean="0"/>
              <a:t>rawan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tertutup</a:t>
            </a:r>
            <a:r>
              <a:rPr lang="en-US" sz="2400" dirty="0" smtClean="0"/>
              <a:t> </a:t>
            </a:r>
          </a:p>
          <a:p>
            <a:pPr marL="514350" indent="-514350">
              <a:buNone/>
            </a:pPr>
            <a:r>
              <a:rPr lang="en-US" sz="2400" dirty="0" err="1" smtClean="0"/>
              <a:t>sebab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tampak</a:t>
            </a:r>
            <a:r>
              <a:rPr lang="en-US" sz="2400" dirty="0" smtClean="0"/>
              <a:t> </a:t>
            </a:r>
            <a:r>
              <a:rPr lang="en-US" sz="2400" dirty="0" err="1" smtClean="0"/>
              <a:t>dipermukaan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</a:p>
          <a:p>
            <a:pPr marL="514350" indent="-514350">
              <a:buNone/>
            </a:pP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dirasakan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 </a:t>
            </a:r>
            <a:r>
              <a:rPr lang="en-US" sz="2400" dirty="0" err="1" smtClean="0"/>
              <a:t>Konlfik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riskan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keutuhan</a:t>
            </a: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err="1" smtClean="0"/>
              <a:t>masyarakat</a:t>
            </a:r>
            <a:r>
              <a:rPr lang="en-US" sz="2400" dirty="0" smtClean="0"/>
              <a:t>,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</a:t>
            </a:r>
            <a:r>
              <a:rPr lang="en-US" sz="2400" dirty="0" err="1" smtClean="0"/>
              <a:t>tertutup</a:t>
            </a:r>
            <a:r>
              <a:rPr lang="en-US" sz="2400" dirty="0" smtClean="0"/>
              <a:t> </a:t>
            </a:r>
            <a:r>
              <a:rPr lang="en-US" sz="2400" dirty="0" err="1" smtClean="0"/>
              <a:t>cenderung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perpecahan</a:t>
            </a:r>
            <a:r>
              <a:rPr lang="en-US" sz="2400" dirty="0" smtClean="0"/>
              <a:t>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Penyebab</a:t>
            </a:r>
            <a:r>
              <a:rPr lang="en-US" sz="3200" dirty="0" smtClean="0"/>
              <a:t> </a:t>
            </a:r>
            <a:r>
              <a:rPr lang="en-US" sz="3200" dirty="0" err="1" smtClean="0"/>
              <a:t>terjadinya</a:t>
            </a:r>
            <a:r>
              <a:rPr lang="en-US" sz="3200" dirty="0" smtClean="0"/>
              <a:t> </a:t>
            </a:r>
            <a:r>
              <a:rPr lang="en-US" sz="3200" dirty="0" err="1" smtClean="0"/>
              <a:t>konflik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polarisasi</a:t>
            </a:r>
            <a:r>
              <a:rPr lang="en-US" dirty="0" smtClean="0"/>
              <a:t> yang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percayaan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permusuhan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err="1" smtClean="0"/>
              <a:t>Sasaran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komunikasibdan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kelompok-kelompok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b.   </a:t>
            </a:r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toleransi</a:t>
            </a:r>
            <a:r>
              <a:rPr lang="en-US" dirty="0" smtClean="0"/>
              <a:t> agar </a:t>
            </a:r>
            <a:r>
              <a:rPr lang="en-US" dirty="0" err="1" smtClean="0"/>
              <a:t>masyarakat</a:t>
            </a:r>
            <a:r>
              <a:rPr lang="en-US" dirty="0" smtClean="0"/>
              <a:t> 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2. </a:t>
            </a:r>
            <a:r>
              <a:rPr lang="en-US" sz="3200" dirty="0" err="1" smtClean="0"/>
              <a:t>Teori</a:t>
            </a:r>
            <a:r>
              <a:rPr lang="en-US" sz="3200" dirty="0" smtClean="0"/>
              <a:t> </a:t>
            </a:r>
            <a:r>
              <a:rPr lang="en-US" sz="3200" dirty="0" err="1" smtClean="0"/>
              <a:t>Negosiasi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posisi-posisi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Sasaran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memampukan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kepentingan-kepentingan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b.  </a:t>
            </a:r>
            <a:r>
              <a:rPr lang="en-US" dirty="0" err="1" smtClean="0"/>
              <a:t>Melancarkan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yang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.</a:t>
            </a:r>
          </a:p>
          <a:p>
            <a:pPr marL="514350" indent="-514350">
              <a:buAutoNum type="alphaL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 3. </a:t>
            </a:r>
            <a:r>
              <a:rPr lang="en-US" sz="3200" dirty="0" err="1" smtClean="0"/>
              <a:t>Teori</a:t>
            </a:r>
            <a:r>
              <a:rPr lang="en-US" sz="3200" dirty="0" smtClean="0"/>
              <a:t> </a:t>
            </a:r>
            <a:r>
              <a:rPr lang="en-US" sz="3200" dirty="0" err="1" smtClean="0"/>
              <a:t>kebutuhan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440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berasumsi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yanbg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mengupayakan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/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b.  Agar 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4.  </a:t>
            </a:r>
            <a:r>
              <a:rPr lang="en-US" sz="3200" dirty="0" err="1" smtClean="0"/>
              <a:t>Teori</a:t>
            </a:r>
            <a:r>
              <a:rPr lang="en-US" sz="3200" dirty="0" smtClean="0"/>
              <a:t> </a:t>
            </a:r>
            <a:r>
              <a:rPr lang="en-US" sz="3200" dirty="0" err="1" smtClean="0"/>
              <a:t>Identitas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5165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berasumsi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yang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hilangnya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penderitaan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Sasaran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/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b.  </a:t>
            </a:r>
            <a:r>
              <a:rPr lang="en-US" dirty="0" err="1" smtClean="0"/>
              <a:t>Melalui</a:t>
            </a:r>
            <a:r>
              <a:rPr lang="en-US" dirty="0" smtClean="0"/>
              <a:t> media seminar/</a:t>
            </a:r>
            <a:r>
              <a:rPr lang="en-US" dirty="0" err="1" smtClean="0"/>
              <a:t>lokakarya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5. </a:t>
            </a:r>
            <a:r>
              <a:rPr lang="en-US" sz="3200" dirty="0" err="1" smtClean="0"/>
              <a:t>Teori</a:t>
            </a:r>
            <a:r>
              <a:rPr lang="en-US" sz="3200" dirty="0" smtClean="0"/>
              <a:t> </a:t>
            </a:r>
            <a:r>
              <a:rPr lang="en-US" sz="3200" dirty="0" err="1" smtClean="0"/>
              <a:t>Kesalahpahaman</a:t>
            </a:r>
            <a:r>
              <a:rPr lang="en-US" sz="3200" dirty="0" smtClean="0"/>
              <a:t> </a:t>
            </a:r>
            <a:r>
              <a:rPr lang="en-US" sz="3200" dirty="0" err="1" smtClean="0"/>
              <a:t>antar</a:t>
            </a:r>
            <a:r>
              <a:rPr lang="en-US" sz="3200" dirty="0" smtClean="0"/>
              <a:t> </a:t>
            </a:r>
            <a:r>
              <a:rPr lang="en-US" sz="3200" dirty="0" err="1" smtClean="0"/>
              <a:t>Budaya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4403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berasumsi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kebudayaannya</a:t>
            </a:r>
            <a:endParaRPr lang="en-US" dirty="0" smtClean="0"/>
          </a:p>
          <a:p>
            <a:pPr marL="514350" indent="-514350">
              <a:buAutoNum type="alphaLcPeriod" startAt="2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c. 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streotif</a:t>
            </a:r>
            <a:r>
              <a:rPr lang="en-US" dirty="0" smtClean="0"/>
              <a:t> negative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</TotalTime>
  <Words>754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PM - Bagian 2</vt:lpstr>
      <vt:lpstr>Tingkatan Konflik</vt:lpstr>
      <vt:lpstr>2. Makro</vt:lpstr>
      <vt:lpstr>Bentuk Konflik</vt:lpstr>
      <vt:lpstr>Penyebab terjadinya konflik</vt:lpstr>
      <vt:lpstr>2. Teori Negosiasi</vt:lpstr>
      <vt:lpstr> 3. Teori kebutuhan manusia</vt:lpstr>
      <vt:lpstr>4.  Teori Identitas</vt:lpstr>
      <vt:lpstr>5. Teori Kesalahpahaman antar Budaya</vt:lpstr>
      <vt:lpstr>6. Teori Transformasi</vt:lpstr>
      <vt:lpstr>Manajemen Konflik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PENGORGANISASIAN MASYARAKAT</dc:title>
  <dc:creator>BU MINAR</dc:creator>
  <cp:lastModifiedBy>PC-IS-3</cp:lastModifiedBy>
  <cp:revision>150</cp:revision>
  <dcterms:created xsi:type="dcterms:W3CDTF">2006-08-16T00:00:00Z</dcterms:created>
  <dcterms:modified xsi:type="dcterms:W3CDTF">2020-03-18T04:15:41Z</dcterms:modified>
</cp:coreProperties>
</file>