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3750" y="1125855"/>
            <a:ext cx="9503410" cy="1082675"/>
          </a:xfrm>
        </p:spPr>
        <p:txBody>
          <a:bodyPr/>
          <a:p>
            <a:pPr algn="r"/>
            <a:r>
              <a:rPr lang="en-US" sz="4800" b="1">
                <a:solidFill>
                  <a:srgbClr val="FF0000"/>
                </a:solidFill>
              </a:rPr>
              <a:t>MEMILIH RANCANGAN </a:t>
            </a:r>
            <a:r>
              <a:rPr lang="en-US" sz="4800" b="1">
                <a:solidFill>
                  <a:srgbClr val="C00000"/>
                </a:solidFill>
              </a:rPr>
              <a:t>PENELITIAN</a:t>
            </a:r>
            <a:endParaRPr lang="en-US" sz="4800" b="1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3750" y="2842895"/>
            <a:ext cx="9218295" cy="1261110"/>
          </a:xfrm>
        </p:spPr>
        <p:txBody>
          <a:bodyPr/>
          <a:p>
            <a:pPr algn="r"/>
            <a:r>
              <a:rPr lang="en-US"/>
              <a:t>disusun </a:t>
            </a:r>
            <a:endParaRPr lang="en-US"/>
          </a:p>
          <a:p>
            <a:pPr algn="r"/>
            <a:r>
              <a:rPr lang="en-US"/>
              <a:t>Dr.Guno Tri Tjahjoko,MA</a:t>
            </a:r>
            <a:endParaRPr lang="en-US"/>
          </a:p>
          <a:p>
            <a:pPr algn="r"/>
            <a:r>
              <a:rPr lang="en-US" sz="2400" b="1">
                <a:solidFill>
                  <a:srgbClr val="FF0000"/>
                </a:solidFill>
              </a:rPr>
              <a:t>Ilmu Pemerintahan STPMD “APMD”</a:t>
            </a:r>
            <a:endParaRPr lang="en-US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penelitian campuran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penelitian gabungan kuantitatif  dan kualitatif</a:t>
            </a:r>
            <a:endParaRPr lang="en-US"/>
          </a:p>
          <a:p>
            <a:endParaRPr lang="en-US"/>
          </a:p>
          <a:p>
            <a:r>
              <a:rPr lang="en-US"/>
              <a:t>penggabungan data dan analisa yang berbeda pendekatan- memunculkan rancangan berbeda,asumsi filosofis  dan kerangka teori yang beda.</a:t>
            </a:r>
            <a:endParaRPr lang="en-US"/>
          </a:p>
          <a:p>
            <a:endParaRPr lang="en-US"/>
          </a:p>
          <a:p>
            <a:r>
              <a:rPr lang="en-US"/>
              <a:t>Asumsi inti penelitian campuran menghasilkan pemahaman yang komprehensif dan perumusan permasalahan yang lebih mendalam</a:t>
            </a:r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TIGA KOMPONEN PENELITIAN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1.asumsi-asumsi pandangan umum (world view)</a:t>
            </a:r>
            <a:endParaRPr lang="en-US"/>
          </a:p>
          <a:p>
            <a:endParaRPr lang="en-US"/>
          </a:p>
          <a:p>
            <a:r>
              <a:rPr lang="en-US"/>
              <a:t>2.rancangan penelitian yang berhubungan dengan pandangan dunia tersebut</a:t>
            </a:r>
            <a:endParaRPr lang="en-US"/>
          </a:p>
          <a:p>
            <a:endParaRPr lang="en-US"/>
          </a:p>
          <a:p>
            <a:r>
              <a:rPr lang="en-US"/>
              <a:t>3.metode atau prosedur penelitian spesifik yang dapat menterjemahkan pendekatan ke dalam praktik</a:t>
            </a:r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pandangan duia filosofis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1. pandangan dunia filosofis yang diusulkan dalam penelitian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2.definisi gagasan dasar tentang pandangan dunia tersebut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3.bagaimana pandangan dunia membentuk pendekatan penelitian</a:t>
            </a:r>
            <a:endParaRPr 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penjelasan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pandangan dunia yang dimaksud ialah kepercayaan dasar yang memandu tindakan (Guba,1990:17)</a:t>
            </a:r>
            <a:endParaRPr lang="en-US"/>
          </a:p>
          <a:p>
            <a:endParaRPr lang="en-US"/>
          </a:p>
          <a:p>
            <a:r>
              <a:rPr lang="en-US"/>
              <a:t>Peneliti lain menyebut dengan istilah paradigma (Lyncoln,Lynham &amp; Guba,2011;Mertens,2010)</a:t>
            </a:r>
            <a:endParaRPr lang="en-US"/>
          </a:p>
          <a:p>
            <a:endParaRPr lang="en-US"/>
          </a:p>
          <a:p>
            <a:r>
              <a:rPr lang="en-US"/>
              <a:t>ada yang menyebut epistemologi dan ontologi (Nueman,2009)</a:t>
            </a:r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EMPAT PANDANGAN FILOSOFIS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1.Post Positivisme</a:t>
            </a:r>
            <a:endParaRPr lang="en-US"/>
          </a:p>
          <a:p>
            <a:endParaRPr lang="en-US"/>
          </a:p>
          <a:p>
            <a:r>
              <a:rPr lang="en-US"/>
              <a:t>ciri pemikiran post positivisme ialah gagasan menantang pandangan tradisional tentang kebenaran absolut ilmu pengetahuan (Comte,Mill,Durkheim,Newton,Locke)</a:t>
            </a:r>
            <a:endParaRPr lang="en-US"/>
          </a:p>
          <a:p>
            <a:endParaRPr lang="en-US"/>
          </a:p>
          <a:p>
            <a:r>
              <a:rPr lang="en-US"/>
              <a:t>Asumsi post positivisme : bahwa filsafat determinisme sebab-akibat akan menghasilkan akibat atau hasil akhir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</a:t>
            </a:r>
            <a:r>
              <a:rPr lang="en-US" sz="3200"/>
              <a:t>ingkasan post postivisme (Phillips dan Burbules,2000)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1.pengetahuan bersifat terkaan tidak pernah mendapatkan kebenaran absolut.</a:t>
            </a:r>
            <a:endParaRPr lang="en-US"/>
          </a:p>
          <a:p>
            <a:endParaRPr lang="en-US"/>
          </a:p>
          <a:p>
            <a:r>
              <a:rPr lang="en-US"/>
              <a:t>2.penelitian merupakan proses membuat klaim-klaim,kemudian menyaring klaim-klaim lain</a:t>
            </a:r>
            <a:endParaRPr lang="en-US"/>
          </a:p>
          <a:p>
            <a:endParaRPr lang="en-US"/>
          </a:p>
          <a:p>
            <a:r>
              <a:rPr lang="en-US"/>
              <a:t>3.Pengetahuan dibentuk oleh data,bukti dan pertimbangan logis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4. penelitian harus mengembangkan pernyataan yang relevan dan benar</a:t>
            </a:r>
            <a:endParaRPr lang="en-US"/>
          </a:p>
          <a:p>
            <a:endParaRPr lang="en-US"/>
          </a:p>
          <a:p>
            <a:r>
              <a:rPr lang="en-US"/>
              <a:t>5. aspek penting penelitian adalah obyektifitas para peneliti,metode,analisa dan kesimpulan</a:t>
            </a:r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MATERI KULIAH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Tiga Komponen dalam Rancangan Penelitian</a:t>
            </a:r>
            <a:endParaRPr lang="en-US"/>
          </a:p>
          <a:p>
            <a:r>
              <a:rPr lang="en-US"/>
              <a:t>Pandangan Filosofis</a:t>
            </a:r>
            <a:endParaRPr lang="en-US"/>
          </a:p>
          <a:p>
            <a:r>
              <a:rPr lang="en-US"/>
              <a:t>Rancangan Penelitian</a:t>
            </a:r>
            <a:endParaRPr lang="en-US"/>
          </a:p>
          <a:p>
            <a:r>
              <a:rPr lang="en-US"/>
              <a:t>Metode Penelitian</a:t>
            </a:r>
            <a:endParaRPr lang="en-US"/>
          </a:p>
          <a:p>
            <a:r>
              <a:rPr lang="en-US"/>
              <a:t>Kriteria Memilih Penelitian</a:t>
            </a: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pendekatan penelitian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pendekatan penelitian merupakan rencana dan prosedur penelitian yang meliputi: asumsi-asumsi,metode pengumulan data, analisis dan interpretasi data</a:t>
            </a:r>
            <a:endParaRPr lang="en-US"/>
          </a:p>
          <a:p>
            <a:endParaRPr lang="en-US"/>
          </a:p>
          <a:p>
            <a:r>
              <a:rPr lang="en-US"/>
              <a:t>Contoh Penelitian Skripsi : </a:t>
            </a:r>
            <a:endParaRPr lang="en-US"/>
          </a:p>
          <a:p>
            <a:r>
              <a:rPr lang="en-US"/>
              <a:t>Sistem Informasi Desa: Studi Kasus Desa Sidomaju,Kabupaten Sleman</a:t>
            </a: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diskusi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rencana penelitian.....?</a:t>
            </a:r>
            <a:endParaRPr lang="en-US"/>
          </a:p>
          <a:p>
            <a:r>
              <a:rPr lang="en-US"/>
              <a:t>asumsi.....?</a:t>
            </a:r>
            <a:endParaRPr lang="en-US"/>
          </a:p>
          <a:p>
            <a:r>
              <a:rPr lang="en-US"/>
              <a:t>masalah....?</a:t>
            </a:r>
            <a:endParaRPr lang="en-US"/>
          </a:p>
          <a:p>
            <a:r>
              <a:rPr lang="en-US"/>
              <a:t>metode pengumpulan data....?</a:t>
            </a:r>
            <a:endParaRPr lang="en-US"/>
          </a:p>
          <a:p>
            <a:r>
              <a:rPr lang="en-US"/>
              <a:t>analisis data...?</a:t>
            </a:r>
            <a:endParaRPr lang="en-US"/>
          </a:p>
          <a:p>
            <a:r>
              <a:rPr lang="en-US"/>
              <a:t>interpretasi data....?</a:t>
            </a:r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TIGA JENIS RANCANGAN PENELITIAN</a:t>
            </a:r>
            <a:endParaRPr lang="en-US"/>
          </a:p>
          <a:p>
            <a:r>
              <a:rPr lang="en-US"/>
              <a:t>1.Penelitian Kualitatif</a:t>
            </a:r>
            <a:endParaRPr lang="en-US"/>
          </a:p>
          <a:p>
            <a:r>
              <a:rPr lang="en-US"/>
              <a:t>2.Penelitian Kuantitatif</a:t>
            </a:r>
            <a:endParaRPr lang="en-US"/>
          </a:p>
          <a:p>
            <a:r>
              <a:rPr lang="en-US"/>
              <a:t>3.Penelitian Campuran</a:t>
            </a:r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1.Penelitian Kualitatif :</a:t>
            </a:r>
            <a:endParaRPr lang="en-US"/>
          </a:p>
          <a:p>
            <a:endParaRPr lang="en-US"/>
          </a:p>
          <a:p>
            <a:r>
              <a:rPr lang="en-US"/>
              <a:t>merupakan metode untuk mengeksplorasi dan memahami makna dalam ilmu sosial </a:t>
            </a:r>
            <a:endParaRPr lang="en-US"/>
          </a:p>
          <a:p>
            <a:r>
              <a:rPr lang="en-US"/>
              <a:t>ciri penelirtian kualitatif melibatkan indvidu, bergaya induktif  dan menterjemahkan kompleksitas permasalahan</a:t>
            </a:r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Proses penelitian kualitatif :</a:t>
            </a:r>
            <a:endParaRPr lang="en-US"/>
          </a:p>
          <a:p>
            <a:r>
              <a:rPr lang="en-US">
                <a:sym typeface="+mn-ea"/>
              </a:rPr>
              <a:t>1.mengajukan pertanyaan : mengapa ?, bagaimana ?</a:t>
            </a:r>
            <a:endParaRPr lang="en-US"/>
          </a:p>
          <a:p>
            <a:r>
              <a:rPr lang="en-US">
                <a:sym typeface="+mn-ea"/>
              </a:rPr>
              <a:t>2.prosedur pengumpulan data</a:t>
            </a:r>
            <a:endParaRPr lang="en-US"/>
          </a:p>
          <a:p>
            <a:r>
              <a:rPr lang="en-US">
                <a:sym typeface="+mn-ea"/>
              </a:rPr>
              <a:t>3.menganalisa data secara induktif ( dari yang khusus ke umum)</a:t>
            </a:r>
            <a:endParaRPr lang="en-US"/>
          </a:p>
          <a:p>
            <a:r>
              <a:rPr lang="en-US">
                <a:sym typeface="+mn-ea"/>
              </a:rPr>
              <a:t>4. menafsirkan makna</a:t>
            </a:r>
            <a:endParaRPr lang="en-US">
              <a:sym typeface="+mn-ea"/>
            </a:endParaRPr>
          </a:p>
          <a:p>
            <a:r>
              <a:rPr lang="en-US"/>
              <a:t>5.simpulan</a:t>
            </a:r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penelitian kuantitatif....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merupakan metode pengujian teori-teori tertentu dengan cara meneliti hubungan antar variabel</a:t>
            </a:r>
            <a:endParaRPr lang="en-US"/>
          </a:p>
          <a:p>
            <a:r>
              <a:rPr lang="en-US"/>
              <a:t>variabel : independen dan dependen yang dianalisis berdasar prosedur statistik</a:t>
            </a:r>
            <a:endParaRPr lang="en-US"/>
          </a:p>
          <a:p>
            <a:r>
              <a:rPr lang="en-US"/>
              <a:t>Contoh : Perilaku Pemilih Millenial dalam Pemilu 2019</a:t>
            </a:r>
            <a:endParaRPr lang="en-US"/>
          </a:p>
          <a:p>
            <a:r>
              <a:rPr lang="en-US"/>
              <a:t>variabel independen....?</a:t>
            </a:r>
            <a:endParaRPr lang="en-US"/>
          </a:p>
          <a:p>
            <a:r>
              <a:rPr lang="en-US"/>
              <a:t>variabel dependen....?</a:t>
            </a:r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Penelitian kuantitatif menguji teori secara deduktif</a:t>
            </a:r>
            <a:endParaRPr lang="en-US"/>
          </a:p>
          <a:p>
            <a:pPr marL="0" indent="0">
              <a:buNone/>
            </a:pPr>
            <a:r>
              <a:rPr lang="en-US"/>
              <a:t>asumsi-asumsi diuji secara deduktif (dari yang umum ke hal yang khusus)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mencegah timbulnya pemikiran bias - mengontrol dengan teori melalui pengujian relasi antar variabel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3414</Words>
  <Application>WPS Presentation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Arial</vt:lpstr>
      <vt:lpstr>SimSun</vt:lpstr>
      <vt:lpstr>Wingdings</vt:lpstr>
      <vt:lpstr>Microsoft YaHei</vt:lpstr>
      <vt:lpstr>Arial Unicode MS</vt:lpstr>
      <vt:lpstr>Calibri</vt:lpstr>
      <vt:lpstr>Data Pie Charts</vt:lpstr>
      <vt:lpstr>MEMILIH RANCANGAN PENELITIAN</vt:lpstr>
      <vt:lpstr>MATERI KULIAH</vt:lpstr>
      <vt:lpstr>pendekatan penelitian</vt:lpstr>
      <vt:lpstr>diskusi</vt:lpstr>
      <vt:lpstr>lanjutan....</vt:lpstr>
      <vt:lpstr>PowerPoint 演示文稿</vt:lpstr>
      <vt:lpstr>lanjutan....</vt:lpstr>
      <vt:lpstr>penelitian kuantitatif....</vt:lpstr>
      <vt:lpstr>lanjutan....</vt:lpstr>
      <vt:lpstr>penelitian campuran</vt:lpstr>
      <vt:lpstr>TIGA KOMPONEN PENELITIAN</vt:lpstr>
      <vt:lpstr>pandangan duia filosofis</vt:lpstr>
      <vt:lpstr>penjelasan </vt:lpstr>
      <vt:lpstr>EMPAT PANDANGAN FILOSOFIS</vt:lpstr>
      <vt:lpstr>ringkasan post postivisme (Phillips dan Burbules,2000)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MEMILIH RANCANGAN PENELITIAN</dc:title>
  <dc:creator>LENOVO</dc:creator>
  <cp:lastModifiedBy>LENOVO</cp:lastModifiedBy>
  <cp:revision>16</cp:revision>
  <dcterms:created xsi:type="dcterms:W3CDTF">2019-02-20T07:15:00Z</dcterms:created>
  <dcterms:modified xsi:type="dcterms:W3CDTF">2019-02-20T09:09:29Z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