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notesMasterIdLst>
    <p:notesMasterId r:id="rId13"/>
  </p:notesMasterIdLst>
  <p:handoutMasterIdLst>
    <p:handoutMasterId r:id="rId14"/>
  </p:handoutMasterIdLst>
  <p:sldIdLst>
    <p:sldId id="313" r:id="rId2"/>
    <p:sldId id="315" r:id="rId3"/>
    <p:sldId id="316" r:id="rId4"/>
    <p:sldId id="319" r:id="rId5"/>
    <p:sldId id="320" r:id="rId6"/>
    <p:sldId id="317" r:id="rId7"/>
    <p:sldId id="321" r:id="rId8"/>
    <p:sldId id="322" r:id="rId9"/>
    <p:sldId id="323" r:id="rId10"/>
    <p:sldId id="318" r:id="rId11"/>
    <p:sldId id="306" r:id="rId12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8" autoAdjust="0"/>
    <p:restoredTop sz="94660"/>
  </p:normalViewPr>
  <p:slideViewPr>
    <p:cSldViewPr>
      <p:cViewPr>
        <p:scale>
          <a:sx n="50" d="100"/>
          <a:sy n="50" d="100"/>
        </p:scale>
        <p:origin x="-1986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B880F4-64FB-4C8A-999B-6DC107C8A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01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07FD65-52E1-4A5A-869F-3340ABF97410}" type="datetimeFigureOut">
              <a:rPr lang="en-US"/>
              <a:pPr>
                <a:defRPr/>
              </a:pPr>
              <a:t>9/27/2019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C96AF21-C98E-486A-85D7-5EFBA5268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388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208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208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E4501-617B-441D-BC7F-5E36EF5EB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372BC-503E-479F-AE12-F81F2702F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26043-C995-4356-8132-A8CB531DA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01B98-1DC5-46EE-907B-CEFF4B1B9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FE756-F840-4C8E-9CCA-FD14D3084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DF792-46C7-4248-A438-22BDB3D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D9C91-20EC-46F8-A628-7E9E0E0D3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BF726-8CFB-45BB-AD3F-DCE6F1530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4ADC2-B495-4546-8682-9B29100C6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DFE50-185E-41CA-A27D-DC9A9423C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5C5A9-8A38-461A-AE9E-DC4C8EACB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0105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106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106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106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7DC5855-D1D3-4818-9D0C-0DD81A4F6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5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ransition>
    <p:checke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arisapta@y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sz="2000" dirty="0" smtClean="0"/>
              <a:t>B. HARI SAPTANING TYAS</a:t>
            </a:r>
          </a:p>
          <a:p>
            <a:pPr>
              <a:defRPr/>
            </a:pPr>
            <a:r>
              <a:rPr lang="en-US" sz="2000" dirty="0" smtClean="0"/>
              <a:t>HP: 085641129259</a:t>
            </a:r>
          </a:p>
          <a:p>
            <a:pPr>
              <a:defRPr/>
            </a:pPr>
            <a:r>
              <a:rPr lang="en-US" sz="2000" dirty="0" smtClean="0"/>
              <a:t>Email: </a:t>
            </a:r>
            <a:r>
              <a:rPr lang="en-US" sz="2000" dirty="0" smtClean="0">
                <a:hlinkClick r:id="rId2"/>
              </a:rPr>
              <a:t>harisapta@ymail.com</a:t>
            </a:r>
            <a:endParaRPr lang="id-ID" sz="2000" dirty="0" smtClean="0"/>
          </a:p>
          <a:p>
            <a:pPr>
              <a:defRPr/>
            </a:pPr>
            <a:r>
              <a:rPr lang="id-ID" sz="2000" dirty="0" smtClean="0"/>
              <a:t>Dan</a:t>
            </a:r>
          </a:p>
          <a:p>
            <a:pPr>
              <a:defRPr/>
            </a:pPr>
            <a:r>
              <a:rPr lang="id-ID" sz="2000" dirty="0" smtClean="0"/>
              <a:t>CONDRODEWI PUSPITASARI HP 081227887997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sz="3600" i="1" dirty="0" smtClean="0">
                <a:latin typeface="Bahnschrift SemiBold" pitchFamily="34" charset="0"/>
              </a:rPr>
              <a:t>MATA KULIAH</a:t>
            </a:r>
            <a:br>
              <a:rPr lang="en-US" sz="3600" i="1" dirty="0" smtClean="0">
                <a:latin typeface="Bahnschrift SemiBold" pitchFamily="34" charset="0"/>
              </a:rPr>
            </a:br>
            <a:r>
              <a:rPr lang="en-US" sz="6600" dirty="0" smtClean="0"/>
              <a:t>PRAKTIKUM</a:t>
            </a:r>
            <a:endParaRPr lang="en-US" sz="66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Presensi</a:t>
            </a:r>
            <a:r>
              <a:rPr lang="en-US" dirty="0" smtClean="0"/>
              <a:t>					= 10%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/>
              <a:t>Observasi</a:t>
            </a:r>
            <a:r>
              <a:rPr lang="en-US" dirty="0"/>
              <a:t> Proposal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smtClean="0"/>
              <a:t>	= 20%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Keaktivan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				= 15%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				= 20%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				= 15%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semester		= 20%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2" name="WordArt 4"/>
          <p:cNvSpPr>
            <a:spLocks noChangeArrowheads="1" noChangeShapeType="1" noTextEdit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Terimakasih...</a:t>
            </a:r>
          </a:p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Ada masukan/pertanyaan???</a:t>
            </a:r>
          </a:p>
        </p:txBody>
      </p:sp>
      <p:pic>
        <p:nvPicPr>
          <p:cNvPr id="314375" name="Picture 7" descr="openhand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47850" y="2593975"/>
            <a:ext cx="5448300" cy="2506663"/>
          </a:xfr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smtClean="0"/>
              <a:t> (KESEKAPATAN)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 smtClean="0"/>
              <a:t>Presensi</a:t>
            </a:r>
            <a:r>
              <a:rPr lang="en-US" sz="2400" dirty="0" smtClean="0"/>
              <a:t> </a:t>
            </a:r>
            <a:r>
              <a:rPr lang="en-US" sz="2400" dirty="0" err="1" smtClean="0"/>
              <a:t>dihitung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 smtClean="0"/>
              <a:t>akhir</a:t>
            </a:r>
            <a:endParaRPr lang="en-US" sz="2400" dirty="0" smtClean="0"/>
          </a:p>
          <a:p>
            <a:pPr>
              <a:defRPr/>
            </a:pPr>
            <a:r>
              <a:rPr lang="en-US" sz="2400" dirty="0" err="1" smtClean="0"/>
              <a:t>Tolerasi</a:t>
            </a:r>
            <a:r>
              <a:rPr lang="en-US" sz="2400" dirty="0" smtClean="0"/>
              <a:t> </a:t>
            </a:r>
            <a:r>
              <a:rPr lang="en-US" sz="2400" dirty="0" err="1" smtClean="0"/>
              <a:t>keterlambatan</a:t>
            </a:r>
            <a:r>
              <a:rPr lang="en-US" sz="2400" dirty="0" smtClean="0"/>
              <a:t> 15 </a:t>
            </a:r>
            <a:r>
              <a:rPr lang="en-US" sz="2400" dirty="0" err="1" smtClean="0"/>
              <a:t>menit</a:t>
            </a:r>
            <a:r>
              <a:rPr lang="en-US" sz="2400" dirty="0" smtClean="0"/>
              <a:t>, </a:t>
            </a:r>
            <a:r>
              <a:rPr lang="en-US" sz="2400" dirty="0" err="1" smtClean="0"/>
              <a:t>selebihnya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diperkenankan</a:t>
            </a:r>
            <a:r>
              <a:rPr lang="en-US" sz="2400" dirty="0" smtClean="0"/>
              <a:t> </a:t>
            </a:r>
            <a:r>
              <a:rPr lang="en-US" sz="2400" dirty="0" err="1" smtClean="0"/>
              <a:t>ikut</a:t>
            </a:r>
            <a:r>
              <a:rPr lang="en-US" sz="2400" dirty="0" smtClean="0"/>
              <a:t> </a:t>
            </a:r>
            <a:r>
              <a:rPr lang="en-US" sz="2400" dirty="0" err="1" smtClean="0"/>
              <a:t>kuliah</a:t>
            </a:r>
            <a:r>
              <a:rPr lang="en-US" sz="2400" dirty="0" smtClean="0"/>
              <a:t>.</a:t>
            </a:r>
          </a:p>
          <a:p>
            <a:pPr>
              <a:defRPr/>
            </a:pPr>
            <a:r>
              <a:rPr lang="en-US" sz="2400" dirty="0" err="1" smtClean="0"/>
              <a:t>Mahasiswa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terlambat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15 </a:t>
            </a:r>
            <a:r>
              <a:rPr lang="en-US" sz="2400" dirty="0" err="1" smtClean="0"/>
              <a:t>menit</a:t>
            </a:r>
            <a:r>
              <a:rPr lang="en-US" sz="2400" dirty="0" smtClean="0"/>
              <a:t>, 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diberikan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kesempatan</a:t>
            </a:r>
            <a:r>
              <a:rPr lang="en-US" sz="2400" dirty="0" smtClean="0"/>
              <a:t> 1 kali </a:t>
            </a:r>
            <a:r>
              <a:rPr lang="en-US" sz="2400" dirty="0" err="1" smtClean="0"/>
              <a:t>dalam</a:t>
            </a:r>
            <a:r>
              <a:rPr lang="en-US" sz="2400" dirty="0" smtClean="0"/>
              <a:t> 1 semester </a:t>
            </a:r>
            <a:r>
              <a:rPr lang="en-US" sz="2400" dirty="0" err="1" smtClean="0"/>
              <a:t>unt</a:t>
            </a:r>
            <a:r>
              <a:rPr lang="en-US" sz="2400" dirty="0" smtClean="0"/>
              <a:t> </a:t>
            </a:r>
            <a:r>
              <a:rPr lang="en-US" sz="2400" dirty="0" err="1" smtClean="0"/>
              <a:t>mengikuti</a:t>
            </a:r>
            <a:r>
              <a:rPr lang="en-US" sz="2400" dirty="0" smtClean="0"/>
              <a:t> </a:t>
            </a:r>
            <a:r>
              <a:rPr lang="en-US" sz="2400" dirty="0" err="1" smtClean="0"/>
              <a:t>perkuliahan</a:t>
            </a:r>
            <a:r>
              <a:rPr lang="en-US" sz="2400" dirty="0" smtClean="0"/>
              <a:t>.</a:t>
            </a:r>
          </a:p>
          <a:p>
            <a:pPr>
              <a:defRPr/>
            </a:pPr>
            <a:r>
              <a:rPr lang="en-US" sz="2400" dirty="0" err="1" smtClean="0"/>
              <a:t>Toleransi</a:t>
            </a:r>
            <a:r>
              <a:rPr lang="en-US" sz="2400" dirty="0" smtClean="0"/>
              <a:t> </a:t>
            </a:r>
            <a:r>
              <a:rPr lang="en-US" sz="2400" dirty="0" err="1" smtClean="0"/>
              <a:t>batas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pengumpulan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en-US" sz="2400" dirty="0" smtClean="0"/>
              <a:t> 1 </a:t>
            </a:r>
            <a:r>
              <a:rPr lang="en-US" sz="2400" dirty="0" err="1" smtClean="0"/>
              <a:t>minggu</a:t>
            </a:r>
            <a:r>
              <a:rPr lang="en-US" sz="2400" dirty="0" smtClean="0"/>
              <a:t>, </a:t>
            </a:r>
            <a:r>
              <a:rPr lang="en-US" sz="2400" dirty="0" err="1" smtClean="0"/>
              <a:t>selebihnya</a:t>
            </a:r>
            <a:r>
              <a:rPr lang="en-US" sz="2400" dirty="0" smtClean="0"/>
              <a:t> </a:t>
            </a:r>
            <a:r>
              <a:rPr lang="en-US" sz="2400" dirty="0" err="1" smtClean="0"/>
              <a:t>dianggap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mengumpulkan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endParaRPr lang="en-US" sz="2400" dirty="0" smtClean="0"/>
          </a:p>
          <a:p>
            <a:pPr>
              <a:defRPr/>
            </a:pPr>
            <a:r>
              <a:rPr lang="en-US" sz="2400" dirty="0" err="1" smtClean="0"/>
              <a:t>Ijin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masuk</a:t>
            </a:r>
            <a:r>
              <a:rPr lang="en-US" sz="2400" dirty="0" smtClean="0"/>
              <a:t> </a:t>
            </a:r>
            <a:r>
              <a:rPr lang="en-US" sz="2400" dirty="0" err="1" smtClean="0"/>
              <a:t>kuliah</a:t>
            </a:r>
            <a:r>
              <a:rPr lang="en-US" sz="2400" dirty="0" smtClean="0"/>
              <a:t>, </a:t>
            </a:r>
            <a:r>
              <a:rPr lang="en-US" sz="2400" dirty="0" err="1" smtClean="0"/>
              <a:t>maksimal</a:t>
            </a:r>
            <a:r>
              <a:rPr lang="en-US" sz="2400" dirty="0" smtClean="0"/>
              <a:t>  </a:t>
            </a:r>
            <a:r>
              <a:rPr lang="en-US" sz="2400" dirty="0" err="1" smtClean="0"/>
              <a:t>diberitahukan</a:t>
            </a:r>
            <a:r>
              <a:rPr lang="en-US" sz="2400" dirty="0" smtClean="0"/>
              <a:t> </a:t>
            </a:r>
            <a:r>
              <a:rPr lang="en-US" sz="2400" dirty="0" err="1" smtClean="0"/>
              <a:t>sebelum</a:t>
            </a:r>
            <a:r>
              <a:rPr lang="en-US" sz="2400" dirty="0" smtClean="0"/>
              <a:t> </a:t>
            </a:r>
            <a:r>
              <a:rPr lang="en-US" sz="2400" dirty="0" err="1" smtClean="0"/>
              <a:t>perkuliahan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HP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perkuliahan</a:t>
            </a:r>
            <a:r>
              <a:rPr lang="en-US" sz="2800" dirty="0" smtClean="0"/>
              <a:t>, </a:t>
            </a:r>
            <a:r>
              <a:rPr lang="en-US" sz="2800" dirty="0" err="1" smtClean="0"/>
              <a:t>kecuali</a:t>
            </a:r>
            <a:r>
              <a:rPr lang="en-US" sz="2800" dirty="0" smtClean="0"/>
              <a:t> </a:t>
            </a:r>
            <a:r>
              <a:rPr lang="en-US" sz="2800" dirty="0" err="1" smtClean="0"/>
              <a:t>diperlukan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panggilan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.</a:t>
            </a:r>
            <a:r>
              <a:rPr lang="id-ID" sz="2800" dirty="0" smtClean="0"/>
              <a:t>/silent</a:t>
            </a:r>
            <a:endParaRPr lang="en-US" sz="2800" dirty="0" smtClean="0"/>
          </a:p>
          <a:p>
            <a:pPr>
              <a:defRPr/>
            </a:pPr>
            <a:r>
              <a:rPr lang="en-US" sz="2800" dirty="0" err="1" smtClean="0"/>
              <a:t>Pakaian</a:t>
            </a:r>
            <a:r>
              <a:rPr lang="en-US" sz="2800" dirty="0" smtClean="0"/>
              <a:t> </a:t>
            </a:r>
            <a:r>
              <a:rPr lang="en-US" sz="2800" dirty="0" err="1" smtClean="0"/>
              <a:t>rapi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memakai</a:t>
            </a:r>
            <a:r>
              <a:rPr lang="en-US" sz="2800" dirty="0" smtClean="0"/>
              <a:t> T shirt </a:t>
            </a:r>
            <a:r>
              <a:rPr lang="en-US" sz="2800" dirty="0" err="1" smtClean="0"/>
              <a:t>dan</a:t>
            </a:r>
            <a:r>
              <a:rPr lang="en-US" sz="2800" dirty="0" smtClean="0"/>
              <a:t> sandal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perkuliahan</a:t>
            </a:r>
            <a:endParaRPr lang="en-US" sz="2800" dirty="0" smtClean="0"/>
          </a:p>
          <a:p>
            <a:pPr>
              <a:defRPr/>
            </a:pPr>
            <a:r>
              <a:rPr lang="en-US" sz="2800" dirty="0" err="1" smtClean="0"/>
              <a:t>Presentasi</a:t>
            </a:r>
            <a:r>
              <a:rPr lang="en-US" sz="2800" dirty="0" smtClean="0"/>
              <a:t> proposal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jadwal</a:t>
            </a:r>
            <a:r>
              <a:rPr lang="en-US" sz="2800" dirty="0" smtClean="0"/>
              <a:t>, </a:t>
            </a:r>
            <a:r>
              <a:rPr lang="en-US" sz="2800" dirty="0" err="1" smtClean="0"/>
              <a:t>apabila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jadwal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presentasi</a:t>
            </a:r>
            <a:r>
              <a:rPr lang="en-US" sz="2800" dirty="0" smtClean="0"/>
              <a:t>, </a:t>
            </a:r>
            <a:r>
              <a:rPr lang="en-US" sz="2800" dirty="0" err="1" smtClean="0"/>
              <a:t>dianggap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presentasi</a:t>
            </a:r>
            <a:r>
              <a:rPr lang="en-US" sz="2800" dirty="0" smtClean="0"/>
              <a:t>, </a:t>
            </a:r>
            <a:r>
              <a:rPr lang="en-US" sz="2800" dirty="0" err="1" smtClean="0"/>
              <a:t>kecuali</a:t>
            </a:r>
            <a:r>
              <a:rPr lang="en-US" sz="2800" dirty="0" smtClean="0"/>
              <a:t> </a:t>
            </a:r>
            <a:r>
              <a:rPr lang="en-US" sz="2800" dirty="0" err="1" smtClean="0"/>
              <a:t>seijin</a:t>
            </a:r>
            <a:r>
              <a:rPr lang="en-US" sz="2800" dirty="0" smtClean="0"/>
              <a:t> </a:t>
            </a:r>
            <a:r>
              <a:rPr lang="en-US" sz="2800" dirty="0" err="1" smtClean="0"/>
              <a:t>dosen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 </a:t>
            </a:r>
            <a:r>
              <a:rPr lang="en-US" sz="2800" dirty="0" err="1" smtClean="0"/>
              <a:t>sakit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menunjukkan</a:t>
            </a:r>
            <a:r>
              <a:rPr lang="en-US" sz="2800" dirty="0" smtClean="0"/>
              <a:t> </a:t>
            </a:r>
            <a:r>
              <a:rPr lang="en-US" sz="2800" dirty="0" err="1" smtClean="0"/>
              <a:t>surat</a:t>
            </a:r>
            <a:r>
              <a:rPr lang="en-US" sz="2800" dirty="0" smtClean="0"/>
              <a:t> </a:t>
            </a:r>
            <a:r>
              <a:rPr lang="en-US" sz="2800" dirty="0" err="1" smtClean="0"/>
              <a:t>dokter</a:t>
            </a:r>
            <a:r>
              <a:rPr lang="en-US" sz="2800" dirty="0" smtClean="0"/>
              <a:t>.</a:t>
            </a:r>
          </a:p>
          <a:p>
            <a:pPr>
              <a:defRPr/>
            </a:pPr>
            <a:r>
              <a:rPr lang="en-US" sz="2800" dirty="0" err="1" smtClean="0"/>
              <a:t>Ijin</a:t>
            </a:r>
            <a:r>
              <a:rPr lang="en-US" sz="2800" dirty="0" smtClean="0"/>
              <a:t> </a:t>
            </a:r>
            <a:r>
              <a:rPr lang="en-US" sz="2800" dirty="0" err="1" smtClean="0"/>
              <a:t>keluar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buang</a:t>
            </a:r>
            <a:r>
              <a:rPr lang="en-US" sz="2800" dirty="0" smtClean="0"/>
              <a:t> </a:t>
            </a:r>
            <a:r>
              <a:rPr lang="en-US" sz="2800" dirty="0" err="1" smtClean="0"/>
              <a:t>hajat</a:t>
            </a:r>
            <a:r>
              <a:rPr lang="en-US" sz="2800" dirty="0" smtClean="0"/>
              <a:t>,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  </a:t>
            </a:r>
            <a:r>
              <a:rPr lang="en-US" sz="2800" dirty="0" err="1" smtClean="0"/>
              <a:t>maksimal</a:t>
            </a:r>
            <a:r>
              <a:rPr lang="en-US" sz="2800" dirty="0" smtClean="0"/>
              <a:t> 10 </a:t>
            </a:r>
            <a:r>
              <a:rPr lang="en-US" sz="2800" dirty="0" err="1" smtClean="0"/>
              <a:t>menit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/</a:t>
            </a:r>
            <a:r>
              <a:rPr lang="en-US" dirty="0" err="1" smtClean="0"/>
              <a:t>koordinator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/</a:t>
            </a:r>
            <a:r>
              <a:rPr lang="en-US" dirty="0" err="1" smtClean="0"/>
              <a:t>presurvey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endParaRPr lang="en-US" dirty="0" smtClean="0"/>
          </a:p>
          <a:p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/ </a:t>
            </a:r>
            <a:r>
              <a:rPr lang="en-US" dirty="0" err="1" smtClean="0"/>
              <a:t>judul</a:t>
            </a:r>
            <a:r>
              <a:rPr lang="en-US" dirty="0" smtClean="0"/>
              <a:t> proposal </a:t>
            </a:r>
            <a:r>
              <a:rPr lang="en-US" dirty="0" err="1" smtClean="0"/>
              <a:t>penelitian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262215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Penyusunan</a:t>
            </a:r>
            <a:r>
              <a:rPr lang="en-US" dirty="0" smtClean="0"/>
              <a:t>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Memahami</a:t>
            </a:r>
            <a:r>
              <a:rPr lang="en-US" dirty="0" smtClean="0"/>
              <a:t> format proposal</a:t>
            </a:r>
          </a:p>
          <a:p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mengumpulkan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referensi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endParaRPr lang="en-US" dirty="0" smtClean="0"/>
          </a:p>
          <a:p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proposal </a:t>
            </a:r>
            <a:r>
              <a:rPr lang="en-US" dirty="0" err="1" smtClean="0"/>
              <a:t>kelompok</a:t>
            </a:r>
            <a:endParaRPr lang="en-US" dirty="0" smtClean="0"/>
          </a:p>
          <a:p>
            <a:r>
              <a:rPr lang="en-US" dirty="0"/>
              <a:t>Proposal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plagiat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653151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Presentasi</a:t>
            </a:r>
            <a:r>
              <a:rPr lang="en-US" dirty="0" smtClean="0"/>
              <a:t> proposal </a:t>
            </a:r>
            <a:r>
              <a:rPr lang="en-US" dirty="0" err="1" smtClean="0"/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referensi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proposal</a:t>
            </a:r>
          </a:p>
          <a:p>
            <a:pPr>
              <a:defRPr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, </a:t>
            </a:r>
            <a:r>
              <a:rPr lang="en-US" dirty="0" err="1" smtClean="0"/>
              <a:t>menggunakan</a:t>
            </a:r>
            <a:r>
              <a:rPr lang="en-US" dirty="0" smtClean="0"/>
              <a:t> power point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memperlihatkan</a:t>
            </a:r>
            <a:r>
              <a:rPr lang="en-US" dirty="0" smtClean="0"/>
              <a:t> proposal </a:t>
            </a:r>
            <a:r>
              <a:rPr lang="en-US" dirty="0" err="1" smtClean="0"/>
              <a:t>lengkap</a:t>
            </a:r>
            <a:r>
              <a:rPr lang="en-US" dirty="0" smtClean="0"/>
              <a:t> (word)</a:t>
            </a:r>
          </a:p>
          <a:p>
            <a:pPr>
              <a:defRPr/>
            </a:pP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/ </a:t>
            </a:r>
            <a:r>
              <a:rPr lang="en-US" dirty="0" err="1" smtClean="0"/>
              <a:t>masukkan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lain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Pengambilan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data</a:t>
            </a:r>
          </a:p>
          <a:p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data</a:t>
            </a:r>
          </a:p>
          <a:p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data</a:t>
            </a:r>
          </a:p>
          <a:p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509886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Kumpulkan</a:t>
            </a:r>
            <a:r>
              <a:rPr lang="en-US" dirty="0" smtClean="0"/>
              <a:t> </a:t>
            </a:r>
            <a:r>
              <a:rPr lang="en-US" dirty="0" err="1" smtClean="0"/>
              <a:t>referensi</a:t>
            </a:r>
            <a:endParaRPr lang="en-US" dirty="0" smtClean="0"/>
          </a:p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1. </a:t>
            </a:r>
            <a:r>
              <a:rPr lang="en-US" dirty="0" err="1" smtClean="0"/>
              <a:t>tulis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yang </a:t>
            </a:r>
            <a:r>
              <a:rPr lang="en-US" dirty="0" err="1" smtClean="0"/>
              <a:t>dikerjakan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2. </a:t>
            </a:r>
            <a:r>
              <a:rPr lang="en-US" dirty="0" err="1" smtClean="0"/>
              <a:t>tulis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 		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3. </a:t>
            </a:r>
            <a:r>
              <a:rPr lang="en-US" dirty="0" err="1" smtClean="0"/>
              <a:t>tulis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			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Laporan</a:t>
            </a:r>
            <a:r>
              <a:rPr lang="en-US" dirty="0" smtClean="0"/>
              <a:t> 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data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315797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Proposal </a:t>
            </a:r>
            <a:r>
              <a:rPr lang="en-US" dirty="0" err="1" smtClean="0"/>
              <a:t>penelitian</a:t>
            </a:r>
            <a:endParaRPr lang="en-US" dirty="0" smtClean="0"/>
          </a:p>
          <a:p>
            <a:r>
              <a:rPr lang="en-US" dirty="0" err="1" smtClean="0"/>
              <a:t>Presentasi</a:t>
            </a:r>
            <a:r>
              <a:rPr lang="en-US" dirty="0" smtClean="0"/>
              <a:t> proposal</a:t>
            </a:r>
          </a:p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50708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16903</TotalTime>
  <Words>290</Words>
  <Application>Microsoft Office PowerPoint</Application>
  <PresentationFormat>On-screen Show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Slit</vt:lpstr>
      <vt:lpstr>MATA KULIAH PRAKTIKUM</vt:lpstr>
      <vt:lpstr>Kontrak belajar (KESEKAPATAN)</vt:lpstr>
      <vt:lpstr>Lanjutan..</vt:lpstr>
      <vt:lpstr>OBSERVASI</vt:lpstr>
      <vt:lpstr>Penyusunan proposal</vt:lpstr>
      <vt:lpstr>Presentasi proposal penelitian</vt:lpstr>
      <vt:lpstr>Pengambilan data</vt:lpstr>
      <vt:lpstr>Tugas individu</vt:lpstr>
      <vt:lpstr>Tugas Kelompok</vt:lpstr>
      <vt:lpstr>Komponen penilaian</vt:lpstr>
      <vt:lpstr>PowerPoint Presentation</vt:lpstr>
    </vt:vector>
  </TitlesOfParts>
  <Company>MysticalisticMind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KEWARGANEGARAAN</dc:title>
  <dc:creator>Sudarwati</dc:creator>
  <cp:lastModifiedBy>My PC</cp:lastModifiedBy>
  <cp:revision>154</cp:revision>
  <dcterms:created xsi:type="dcterms:W3CDTF">2008-06-22T15:35:50Z</dcterms:created>
  <dcterms:modified xsi:type="dcterms:W3CDTF">2019-09-27T04:13:28Z</dcterms:modified>
</cp:coreProperties>
</file>