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36264-1D38-48A2-BD4C-54D93B260D0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ADF32-9729-4A1D-A8B0-1DB40D07FB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UTS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video/</a:t>
            </a:r>
            <a:r>
              <a:rPr lang="en-US" dirty="0" err="1" smtClean="0"/>
              <a:t>vlog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/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DIY </a:t>
            </a:r>
            <a:r>
              <a:rPr lang="en-US" dirty="0" err="1" smtClean="0"/>
              <a:t>terkait</a:t>
            </a:r>
            <a:r>
              <a:rPr lang="en-US" dirty="0" smtClean="0"/>
              <a:t> 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DIY. (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publiknya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menentukannya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Konten</a:t>
            </a:r>
            <a:r>
              <a:rPr lang="en-US" dirty="0" smtClean="0"/>
              <a:t> video/</a:t>
            </a:r>
            <a:r>
              <a:rPr lang="en-US" dirty="0" err="1" smtClean="0"/>
              <a:t>vlog</a:t>
            </a:r>
            <a:r>
              <a:rPr lang="en-US" dirty="0" smtClean="0"/>
              <a:t> </a:t>
            </a:r>
            <a:r>
              <a:rPr lang="en-US" dirty="0" err="1" smtClean="0"/>
              <a:t>durasi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15 </a:t>
            </a:r>
            <a:r>
              <a:rPr lang="en-US" dirty="0" err="1" smtClean="0"/>
              <a:t>menit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Isi</a:t>
            </a:r>
            <a:r>
              <a:rPr lang="en-US" dirty="0" smtClean="0"/>
              <a:t> video: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Prolog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pembuka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latar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belakang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pemilihan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isu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Isitanggapan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pengguna</a:t>
            </a:r>
            <a:endParaRPr lang="en-US" dirty="0" smtClean="0">
              <a:sym typeface="Wingdings" pitchFamily="2" charset="2"/>
            </a:endParaRP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Penutuptemuan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kesimpulan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Mekanismenya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video,teman-teman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survey kecil2an,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, </a:t>
            </a:r>
            <a:r>
              <a:rPr lang="en-US" dirty="0" err="1" smtClean="0"/>
              <a:t>google</a:t>
            </a:r>
            <a:r>
              <a:rPr lang="en-US" dirty="0" smtClean="0"/>
              <a:t> form ,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smtClean="0"/>
              <a:t>DIY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, masing2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3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perekaman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: 1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7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brarti</a:t>
            </a:r>
            <a:r>
              <a:rPr lang="en-US" dirty="0" smtClean="0"/>
              <a:t> 7x3= 21 </a:t>
            </a:r>
            <a:r>
              <a:rPr lang="en-US" dirty="0" err="1" smtClean="0"/>
              <a:t>responden</a:t>
            </a:r>
            <a:endParaRPr lang="en-US" dirty="0" smtClean="0"/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pertanyaannya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(</a:t>
            </a: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kelamin,umur</a:t>
            </a:r>
            <a:r>
              <a:rPr lang="en-US" dirty="0" smtClean="0"/>
              <a:t>, </a:t>
            </a:r>
            <a:r>
              <a:rPr lang="en-US" dirty="0" err="1" smtClean="0"/>
              <a:t>pekerjaan</a:t>
            </a:r>
            <a:r>
              <a:rPr lang="en-US" dirty="0" smtClean="0"/>
              <a:t>/</a:t>
            </a:r>
            <a:r>
              <a:rPr lang="en-US" dirty="0" err="1" smtClean="0"/>
              <a:t>aktitivitas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:  (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b="1" dirty="0" err="1" smtClean="0"/>
              <a:t>ya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 </a:t>
            </a:r>
            <a:r>
              <a:rPr lang="en-US" b="1" dirty="0" err="1" smtClean="0"/>
              <a:t>tidak</a:t>
            </a:r>
            <a:endParaRPr lang="en-US" b="1" dirty="0" smtClean="0"/>
          </a:p>
          <a:p>
            <a:pPr lvl="1">
              <a:buFont typeface="Wingdings" pitchFamily="2" charset="2"/>
              <a:buChar char="ü"/>
            </a:pPr>
            <a:r>
              <a:rPr lang="en-US" b="1" dirty="0" err="1" smtClean="0"/>
              <a:t>Pertanyaan</a:t>
            </a:r>
            <a:r>
              <a:rPr lang="en-US" b="1" dirty="0" smtClean="0"/>
              <a:t>  </a:t>
            </a:r>
            <a:r>
              <a:rPr lang="en-US" b="1" dirty="0" err="1" smtClean="0"/>
              <a:t>trakhir</a:t>
            </a:r>
            <a:r>
              <a:rPr lang="en-US" b="1" dirty="0" smtClean="0"/>
              <a:t>  </a:t>
            </a:r>
            <a:r>
              <a:rPr lang="en-US" b="1" dirty="0" err="1" smtClean="0"/>
              <a:t>dalam</a:t>
            </a:r>
            <a:r>
              <a:rPr lang="en-US" b="1" dirty="0" smtClean="0"/>
              <a:t> survey/</a:t>
            </a:r>
            <a:r>
              <a:rPr lang="en-US" b="1" dirty="0" err="1" smtClean="0"/>
              <a:t>wawancara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pertanyaan</a:t>
            </a:r>
            <a:r>
              <a:rPr lang="en-US" b="1" dirty="0" smtClean="0"/>
              <a:t> </a:t>
            </a:r>
            <a:r>
              <a:rPr lang="en-US" b="1" dirty="0" err="1" smtClean="0"/>
              <a:t>terbuka</a:t>
            </a:r>
            <a:r>
              <a:rPr lang="en-US" b="1" dirty="0" smtClean="0"/>
              <a:t>, </a:t>
            </a:r>
            <a:r>
              <a:rPr lang="en-US" b="1" dirty="0" err="1" smtClean="0"/>
              <a:t>pertanyaan</a:t>
            </a:r>
            <a:r>
              <a:rPr lang="en-US" b="1" dirty="0" smtClean="0"/>
              <a:t> yang </a:t>
            </a:r>
            <a:r>
              <a:rPr lang="en-US" b="1" dirty="0" err="1" smtClean="0"/>
              <a:t>memunculkan</a:t>
            </a:r>
            <a:r>
              <a:rPr lang="en-US" b="1" dirty="0" smtClean="0"/>
              <a:t> </a:t>
            </a:r>
            <a:r>
              <a:rPr lang="en-US" b="1" dirty="0" err="1" smtClean="0"/>
              <a:t>jawaban</a:t>
            </a:r>
            <a:r>
              <a:rPr lang="en-US" b="1" dirty="0" smtClean="0"/>
              <a:t> </a:t>
            </a:r>
            <a:r>
              <a:rPr lang="en-US" b="1" dirty="0" err="1" smtClean="0"/>
              <a:t>langsung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responden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Setelah</a:t>
            </a:r>
            <a:r>
              <a:rPr lang="en-US" dirty="0" smtClean="0"/>
              <a:t> survey/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 </a:t>
            </a:r>
            <a:r>
              <a:rPr lang="en-US" dirty="0" err="1" smtClean="0"/>
              <a:t>dibuatlah</a:t>
            </a:r>
            <a:r>
              <a:rPr lang="en-US" dirty="0" smtClean="0"/>
              <a:t> 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Utk</a:t>
            </a:r>
            <a:r>
              <a:rPr lang="en-US" dirty="0" smtClean="0"/>
              <a:t> UTS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sediakan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survey/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video</a:t>
            </a:r>
          </a:p>
          <a:p>
            <a:r>
              <a:rPr lang="en-US" dirty="0" smtClean="0"/>
              <a:t>Format </a:t>
            </a:r>
            <a:r>
              <a:rPr lang="en-US" dirty="0" err="1" smtClean="0"/>
              <a:t>laporan</a:t>
            </a:r>
            <a:r>
              <a:rPr lang="en-US" dirty="0" smtClean="0"/>
              <a:t> survey</a:t>
            </a:r>
          </a:p>
          <a:p>
            <a:pPr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Ina </a:t>
            </a:r>
            <a:r>
              <a:rPr lang="en-US" dirty="0" err="1" smtClean="0"/>
              <a:t>nim</a:t>
            </a:r>
            <a:r>
              <a:rPr lang="en-US" dirty="0" smtClean="0"/>
              <a:t> ….</a:t>
            </a:r>
          </a:p>
          <a:p>
            <a:pPr>
              <a:buNone/>
            </a:pPr>
            <a:r>
              <a:rPr lang="en-US" dirty="0" err="1" smtClean="0"/>
              <a:t>Responden</a:t>
            </a:r>
            <a:r>
              <a:rPr lang="en-US" dirty="0" smtClean="0"/>
              <a:t>  yang </a:t>
            </a:r>
            <a:r>
              <a:rPr lang="en-US" dirty="0" err="1" smtClean="0"/>
              <a:t>diwawancara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 (</a:t>
            </a:r>
            <a:r>
              <a:rPr lang="en-US" dirty="0" err="1" smtClean="0"/>
              <a:t>Identitasnya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),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 (</a:t>
            </a:r>
            <a:r>
              <a:rPr lang="en-US" dirty="0" err="1" smtClean="0"/>
              <a:t>identitasnya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),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 (</a:t>
            </a:r>
            <a:r>
              <a:rPr lang="en-US" dirty="0" err="1" smtClean="0"/>
              <a:t>identitasnya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),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Arnold </a:t>
            </a:r>
            <a:r>
              <a:rPr lang="en-US" dirty="0" err="1" smtClean="0"/>
              <a:t>Nim</a:t>
            </a:r>
            <a:r>
              <a:rPr lang="en-US" dirty="0" smtClean="0"/>
              <a:t> …..</a:t>
            </a:r>
          </a:p>
          <a:p>
            <a:pPr>
              <a:buNone/>
            </a:pPr>
            <a:r>
              <a:rPr lang="en-US" dirty="0" err="1" smtClean="0"/>
              <a:t>Responden</a:t>
            </a:r>
            <a:r>
              <a:rPr lang="en-US" dirty="0" smtClean="0"/>
              <a:t>  yang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: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seperti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diatas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cxnSp>
        <p:nvCxnSpPr>
          <p:cNvPr id="12" name="Curved Connector 11"/>
          <p:cNvCxnSpPr/>
          <p:nvPr/>
        </p:nvCxnSpPr>
        <p:spPr>
          <a:xfrm rot="16200000" flipV="1">
            <a:off x="6972300" y="5448300"/>
            <a:ext cx="1295400" cy="304800"/>
          </a:xfrm>
          <a:prstGeom prst="curvedConnector3">
            <a:avLst>
              <a:gd name="adj1" fmla="val 100679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Penanyangan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Dilaksananakan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UTS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Multimedia </a:t>
            </a:r>
            <a:r>
              <a:rPr lang="en-US" dirty="0" err="1" smtClean="0"/>
              <a:t>tanggal</a:t>
            </a:r>
            <a:r>
              <a:rPr lang="en-US" dirty="0" smtClean="0"/>
              <a:t> 20 November 2019.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Semoga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WA: 08562889190</a:t>
            </a:r>
            <a:br>
              <a:rPr lang="en-US" dirty="0" smtClean="0"/>
            </a:br>
            <a:r>
              <a:rPr lang="en-US" dirty="0" smtClean="0"/>
              <a:t>email: hery.purnomo.s.sos@gmail.com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268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Tugas UTS (kelompok sama)</vt:lpstr>
      <vt:lpstr>Mekanismenya…</vt:lpstr>
      <vt:lpstr>Slide 3</vt:lpstr>
      <vt:lpstr>Slide 4</vt:lpstr>
      <vt:lpstr>Penanyangan hasil video</vt:lpstr>
      <vt:lpstr>Semoga Sukses bila belum jelas bisa tanya langsung ke saya WA: 08562889190 email: hery.purnomo.s.sos@gmail.com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UTS (kelompok sama)</dc:title>
  <dc:creator>Heri</dc:creator>
  <cp:lastModifiedBy>Heri</cp:lastModifiedBy>
  <cp:revision>1</cp:revision>
  <dcterms:created xsi:type="dcterms:W3CDTF">2019-11-08T06:26:10Z</dcterms:created>
  <dcterms:modified xsi:type="dcterms:W3CDTF">2019-11-08T07:44:40Z</dcterms:modified>
</cp:coreProperties>
</file>