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838199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Konsep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077200" cy="5105400"/>
          </a:xfrm>
        </p:spPr>
        <p:txBody>
          <a:bodyPr>
            <a:normAutofit/>
          </a:bodyPr>
          <a:lstStyle/>
          <a:p>
            <a:pPr algn="just"/>
            <a:r>
              <a:rPr lang="en-AU" sz="2800" dirty="0" err="1" smtClean="0">
                <a:solidFill>
                  <a:schemeClr val="tx1"/>
                </a:solidFill>
              </a:rPr>
              <a:t>Konsep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Literasi</a:t>
            </a:r>
            <a:r>
              <a:rPr lang="en-AU" sz="28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AU" sz="2800" dirty="0" smtClean="0">
                <a:solidFill>
                  <a:schemeClr val="tx1"/>
                </a:solidFill>
              </a:rPr>
              <a:t>Kellner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Share (2003) </a:t>
            </a:r>
            <a:r>
              <a:rPr lang="en-AU" sz="2800" dirty="0" err="1" smtClean="0">
                <a:solidFill>
                  <a:schemeClr val="tx1"/>
                </a:solidFill>
              </a:rPr>
              <a:t>literasi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berkaitan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dengan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perolehan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ketrampilan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pengetahuan</a:t>
            </a:r>
            <a:r>
              <a:rPr lang="en-AU" sz="2800" dirty="0" smtClean="0">
                <a:solidFill>
                  <a:schemeClr val="tx1"/>
                </a:solidFill>
              </a:rPr>
              <a:t>  </a:t>
            </a:r>
            <a:r>
              <a:rPr lang="en-AU" sz="2800" dirty="0" err="1" smtClean="0">
                <a:solidFill>
                  <a:schemeClr val="tx1"/>
                </a:solidFill>
              </a:rPr>
              <a:t>untuk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membaca</a:t>
            </a:r>
            <a:r>
              <a:rPr lang="en-AU" sz="2800" dirty="0" smtClean="0">
                <a:solidFill>
                  <a:schemeClr val="tx1"/>
                </a:solidFill>
              </a:rPr>
              <a:t>, </a:t>
            </a:r>
            <a:r>
              <a:rPr lang="en-AU" sz="2800" dirty="0" err="1" smtClean="0">
                <a:solidFill>
                  <a:schemeClr val="tx1"/>
                </a:solidFill>
              </a:rPr>
              <a:t>menafsirkan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menyusun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jenis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teks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dan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artifak</a:t>
            </a:r>
            <a:r>
              <a:rPr lang="en-AU" sz="2800" dirty="0" smtClean="0">
                <a:solidFill>
                  <a:schemeClr val="tx1"/>
                </a:solidFill>
              </a:rPr>
              <a:t> </a:t>
            </a:r>
            <a:r>
              <a:rPr lang="en-AU" sz="2800" dirty="0" err="1" smtClean="0">
                <a:solidFill>
                  <a:schemeClr val="tx1"/>
                </a:solidFill>
              </a:rPr>
              <a:t>terten</a:t>
            </a:r>
            <a:r>
              <a:rPr lang="en-AU" dirty="0" err="1" smtClean="0">
                <a:solidFill>
                  <a:schemeClr val="tx1"/>
                </a:solidFill>
              </a:rPr>
              <a:t>tu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serta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mendapatkan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perangkat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kapasitas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intelektual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sehingga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bisa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berpartisipasi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penuh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dalam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masyarakat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kebudayaaannya</a:t>
            </a:r>
            <a:r>
              <a:rPr lang="en-AU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AU" dirty="0" err="1" smtClean="0">
                <a:solidFill>
                  <a:schemeClr val="tx1"/>
                </a:solidFill>
              </a:rPr>
              <a:t>Artinya</a:t>
            </a:r>
            <a:r>
              <a:rPr lang="en-AU" dirty="0" smtClean="0">
                <a:solidFill>
                  <a:schemeClr val="tx1"/>
                </a:solidFill>
              </a:rPr>
              <a:t>:  </a:t>
            </a:r>
            <a:r>
              <a:rPr lang="en-AU" dirty="0" err="1" smtClean="0">
                <a:solidFill>
                  <a:schemeClr val="tx1"/>
                </a:solidFill>
              </a:rPr>
              <a:t>dengan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literasi</a:t>
            </a:r>
            <a:r>
              <a:rPr lang="en-AU" dirty="0" smtClean="0">
                <a:solidFill>
                  <a:schemeClr val="tx1"/>
                </a:solidFill>
              </a:rPr>
              <a:t> orang </a:t>
            </a:r>
            <a:r>
              <a:rPr lang="en-AU" dirty="0" err="1" smtClean="0">
                <a:solidFill>
                  <a:schemeClr val="tx1"/>
                </a:solidFill>
              </a:rPr>
              <a:t>bisa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meningkatkan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harkat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martabat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dan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perannya</a:t>
            </a:r>
            <a:r>
              <a:rPr lang="en-AU" dirty="0" smtClean="0">
                <a:solidFill>
                  <a:schemeClr val="tx1"/>
                </a:solidFill>
              </a:rPr>
              <a:t> di </a:t>
            </a:r>
            <a:r>
              <a:rPr lang="en-AU" dirty="0" err="1" smtClean="0">
                <a:solidFill>
                  <a:schemeClr val="tx1"/>
                </a:solidFill>
              </a:rPr>
              <a:t>tengah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masyarakat</a:t>
            </a:r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40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AU" dirty="0" err="1" smtClean="0"/>
              <a:t>Dengan</a:t>
            </a:r>
            <a:r>
              <a:rPr lang="en-AU" dirty="0" smtClean="0"/>
              <a:t> kata lain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saling</a:t>
            </a:r>
            <a:r>
              <a:rPr lang="en-AU" dirty="0" smtClean="0"/>
              <a:t> </a:t>
            </a:r>
            <a:r>
              <a:rPr lang="en-AU" dirty="0" err="1" smtClean="0"/>
              <a:t>terkait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mengajarkan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membaca</a:t>
            </a:r>
            <a:r>
              <a:rPr lang="en-AU" dirty="0" smtClean="0"/>
              <a:t>, </a:t>
            </a:r>
            <a:r>
              <a:rPr lang="en-AU" dirty="0" err="1" smtClean="0"/>
              <a:t>menulis</a:t>
            </a:r>
            <a:r>
              <a:rPr lang="en-AU" dirty="0" smtClean="0"/>
              <a:t> 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berhitung</a:t>
            </a:r>
            <a:r>
              <a:rPr lang="en-AU" dirty="0" smtClean="0"/>
              <a:t> , </a:t>
            </a:r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meningkatkan</a:t>
            </a:r>
            <a:r>
              <a:rPr lang="en-AU" dirty="0" smtClean="0"/>
              <a:t> </a:t>
            </a:r>
            <a:r>
              <a:rPr lang="en-AU" dirty="0" err="1" smtClean="0"/>
              <a:t>kapasitas</a:t>
            </a:r>
            <a:r>
              <a:rPr lang="en-AU" dirty="0" smtClean="0"/>
              <a:t> </a:t>
            </a:r>
            <a:r>
              <a:rPr lang="en-AU" dirty="0" err="1" smtClean="0"/>
              <a:t>intelektualnya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perangkat</a:t>
            </a:r>
            <a:r>
              <a:rPr lang="en-AU" dirty="0" smtClean="0"/>
              <a:t> </a:t>
            </a:r>
            <a:r>
              <a:rPr lang="en-AU" dirty="0" err="1" smtClean="0"/>
              <a:t>berfikir</a:t>
            </a:r>
            <a:r>
              <a:rPr lang="en-AU" dirty="0" smtClean="0"/>
              <a:t> yang </a:t>
            </a:r>
            <a:r>
              <a:rPr lang="en-AU" dirty="0" err="1" smtClean="0"/>
              <a:t>memadai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menjalankan</a:t>
            </a:r>
            <a:r>
              <a:rPr lang="en-AU" dirty="0" smtClean="0"/>
              <a:t> </a:t>
            </a:r>
            <a:r>
              <a:rPr lang="en-AU" dirty="0" err="1" smtClean="0"/>
              <a:t>perannya</a:t>
            </a:r>
            <a:r>
              <a:rPr lang="en-AU" dirty="0" smtClean="0"/>
              <a:t> di </a:t>
            </a:r>
            <a:r>
              <a:rPr lang="en-AU" dirty="0" err="1" smtClean="0"/>
              <a:t>tengah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kebudayaannya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554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Perkembangan</a:t>
            </a:r>
            <a:r>
              <a:rPr lang="en-AU" sz="2800" dirty="0" smtClean="0"/>
              <a:t> </a:t>
            </a:r>
            <a:r>
              <a:rPr lang="en-AU" sz="2800" dirty="0" err="1" smtClean="0"/>
              <a:t>konsep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algn="just"/>
            <a:r>
              <a:rPr lang="en-AU" dirty="0" smtClean="0"/>
              <a:t>Lamb (2003): 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didefinisikan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membaca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menulis</a:t>
            </a:r>
            <a:r>
              <a:rPr lang="en-AU" dirty="0" smtClean="0"/>
              <a:t> </a:t>
            </a:r>
            <a:r>
              <a:rPr lang="en-AU" dirty="0" err="1" smtClean="0"/>
              <a:t>tetapi</a:t>
            </a:r>
            <a:r>
              <a:rPr lang="en-AU" dirty="0" smtClean="0"/>
              <a:t> juga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menempatkan</a:t>
            </a:r>
            <a:r>
              <a:rPr lang="en-AU" dirty="0" smtClean="0"/>
              <a:t>, </a:t>
            </a:r>
            <a:r>
              <a:rPr lang="en-AU" dirty="0" err="1" smtClean="0"/>
              <a:t>mengevaluasi</a:t>
            </a:r>
            <a:r>
              <a:rPr lang="en-AU" dirty="0" smtClean="0"/>
              <a:t>, </a:t>
            </a:r>
            <a:r>
              <a:rPr lang="en-AU" dirty="0" err="1" smtClean="0"/>
              <a:t>menggunakan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mengkomunikasikan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</a:t>
            </a:r>
            <a:r>
              <a:rPr lang="en-AU" dirty="0" err="1" smtClean="0"/>
              <a:t>daya</a:t>
            </a:r>
            <a:r>
              <a:rPr lang="en-AU" dirty="0" smtClean="0"/>
              <a:t> </a:t>
            </a:r>
            <a:r>
              <a:rPr lang="en-AU" dirty="0" err="1" smtClean="0"/>
              <a:t>termasuk</a:t>
            </a:r>
            <a:r>
              <a:rPr lang="en-AU" dirty="0" smtClean="0"/>
              <a:t> </a:t>
            </a:r>
            <a:r>
              <a:rPr lang="en-AU" dirty="0" err="1" smtClean="0"/>
              <a:t>teks</a:t>
            </a:r>
            <a:r>
              <a:rPr lang="en-AU" dirty="0" smtClean="0"/>
              <a:t>, visual, </a:t>
            </a:r>
            <a:r>
              <a:rPr lang="en-AU" dirty="0" err="1" smtClean="0"/>
              <a:t>suara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video.</a:t>
            </a:r>
          </a:p>
          <a:p>
            <a:pPr algn="just"/>
            <a:r>
              <a:rPr lang="en-AU" dirty="0" err="1" smtClean="0"/>
              <a:t>Varis</a:t>
            </a:r>
            <a:r>
              <a:rPr lang="en-AU" dirty="0" smtClean="0"/>
              <a:t> (1997) </a:t>
            </a:r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bukan</a:t>
            </a:r>
            <a:r>
              <a:rPr lang="en-AU" dirty="0" smtClean="0"/>
              <a:t>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membaca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menulis</a:t>
            </a:r>
            <a:r>
              <a:rPr lang="en-AU" dirty="0" smtClean="0"/>
              <a:t> </a:t>
            </a:r>
            <a:r>
              <a:rPr lang="en-AU" dirty="0" err="1" smtClean="0"/>
              <a:t>teks</a:t>
            </a:r>
            <a:r>
              <a:rPr lang="en-AU" dirty="0" smtClean="0"/>
              <a:t> </a:t>
            </a:r>
            <a:r>
              <a:rPr lang="en-AU" dirty="0" err="1" smtClean="0"/>
              <a:t>namun</a:t>
            </a:r>
            <a:r>
              <a:rPr lang="en-AU" dirty="0" smtClean="0"/>
              <a:t> </a:t>
            </a:r>
            <a:r>
              <a:rPr lang="en-AU" dirty="0" err="1" smtClean="0"/>
              <a:t>teks</a:t>
            </a:r>
            <a:r>
              <a:rPr lang="en-AU" dirty="0" smtClean="0"/>
              <a:t> yang </a:t>
            </a:r>
            <a:r>
              <a:rPr lang="en-AU" dirty="0" err="1" smtClean="0"/>
              <a:t>diperluas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visual, </a:t>
            </a:r>
            <a:r>
              <a:rPr lang="en-AU" dirty="0" err="1" smtClean="0"/>
              <a:t>audiovisual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dimensi-dimensi</a:t>
            </a:r>
            <a:r>
              <a:rPr lang="en-AU" dirty="0" smtClean="0"/>
              <a:t> </a:t>
            </a:r>
            <a:r>
              <a:rPr lang="en-AU" dirty="0" err="1" smtClean="0"/>
              <a:t>komputerisasi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teks</a:t>
            </a:r>
            <a:r>
              <a:rPr lang="en-AU" dirty="0" smtClean="0"/>
              <a:t> </a:t>
            </a:r>
            <a:r>
              <a:rPr lang="en-AU" dirty="0" err="1" smtClean="0"/>
              <a:t>muncul</a:t>
            </a:r>
            <a:r>
              <a:rPr lang="en-AU" dirty="0" smtClean="0"/>
              <a:t> </a:t>
            </a:r>
            <a:r>
              <a:rPr lang="en-AU" dirty="0" err="1" smtClean="0"/>
              <a:t>unsur</a:t>
            </a:r>
            <a:r>
              <a:rPr lang="en-AU" dirty="0" smtClean="0"/>
              <a:t> </a:t>
            </a:r>
            <a:r>
              <a:rPr lang="en-AU" dirty="0" err="1" smtClean="0"/>
              <a:t>kognitif</a:t>
            </a:r>
            <a:r>
              <a:rPr lang="en-AU" dirty="0" smtClean="0"/>
              <a:t>, </a:t>
            </a:r>
            <a:r>
              <a:rPr lang="en-AU" dirty="0" err="1" smtClean="0"/>
              <a:t>afektif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intuitif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1810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AU" dirty="0" err="1" smtClean="0"/>
              <a:t>Menurut</a:t>
            </a:r>
            <a:r>
              <a:rPr lang="en-AU" dirty="0" smtClean="0"/>
              <a:t> </a:t>
            </a:r>
            <a:r>
              <a:rPr lang="en-AU" dirty="0" err="1" smtClean="0"/>
              <a:t>Varis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</a:t>
            </a:r>
            <a:r>
              <a:rPr lang="en-AU" dirty="0" err="1" smtClean="0"/>
              <a:t>tiga</a:t>
            </a:r>
            <a:r>
              <a:rPr lang="en-AU" dirty="0" smtClean="0"/>
              <a:t> </a:t>
            </a:r>
            <a:r>
              <a:rPr lang="en-AU" dirty="0" err="1" smtClean="0"/>
              <a:t>perkara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perkembangan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Kita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bisa</a:t>
            </a:r>
            <a:r>
              <a:rPr lang="en-AU" dirty="0" smtClean="0"/>
              <a:t> </a:t>
            </a:r>
            <a:r>
              <a:rPr lang="en-AU" dirty="0" err="1" smtClean="0"/>
              <a:t>memahami</a:t>
            </a:r>
            <a:r>
              <a:rPr lang="en-AU" dirty="0" smtClean="0"/>
              <a:t> proses </a:t>
            </a:r>
            <a:r>
              <a:rPr lang="en-AU" dirty="0" err="1" smtClean="0"/>
              <a:t>belajar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yang </a:t>
            </a:r>
            <a:r>
              <a:rPr lang="en-AU" dirty="0" err="1" smtClean="0"/>
              <a:t>bisa</a:t>
            </a:r>
            <a:r>
              <a:rPr lang="en-AU" dirty="0" smtClean="0"/>
              <a:t> </a:t>
            </a:r>
            <a:r>
              <a:rPr lang="en-AU" dirty="0" err="1" smtClean="0"/>
              <a:t>membuat</a:t>
            </a:r>
            <a:r>
              <a:rPr lang="en-AU" dirty="0" smtClean="0"/>
              <a:t> orang literate, </a:t>
            </a:r>
            <a:r>
              <a:rPr lang="en-AU" dirty="0" err="1" smtClean="0"/>
              <a:t>selain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memahami</a:t>
            </a:r>
            <a:r>
              <a:rPr lang="en-AU" dirty="0" smtClean="0"/>
              <a:t> </a:t>
            </a:r>
            <a:r>
              <a:rPr lang="en-AU" dirty="0" err="1" smtClean="0"/>
              <a:t>kompetensi</a:t>
            </a:r>
            <a:r>
              <a:rPr lang="en-AU" dirty="0" smtClean="0"/>
              <a:t>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ketrampilan</a:t>
            </a:r>
            <a:r>
              <a:rPr lang="en-AU" dirty="0" smtClean="0"/>
              <a:t> media.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Kita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menganalisis</a:t>
            </a:r>
            <a:r>
              <a:rPr lang="en-AU" dirty="0" smtClean="0"/>
              <a:t> </a:t>
            </a:r>
            <a:r>
              <a:rPr lang="en-AU" dirty="0" err="1" smtClean="0"/>
              <a:t>peningkatan</a:t>
            </a:r>
            <a:r>
              <a:rPr lang="en-AU" dirty="0" smtClean="0"/>
              <a:t> </a:t>
            </a:r>
            <a:r>
              <a:rPr lang="en-AU" dirty="0" err="1" smtClean="0"/>
              <a:t>jumlah</a:t>
            </a:r>
            <a:r>
              <a:rPr lang="en-AU" dirty="0" smtClean="0"/>
              <a:t> neo-</a:t>
            </a:r>
            <a:r>
              <a:rPr lang="en-AU" dirty="0" err="1" smtClean="0"/>
              <a:t>literasi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smtClean="0"/>
              <a:t>Kita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mengkaji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</a:t>
            </a:r>
            <a:r>
              <a:rPr lang="en-AU" dirty="0" err="1" smtClean="0"/>
              <a:t>ketrampilan</a:t>
            </a:r>
            <a:r>
              <a:rPr lang="en-AU" dirty="0" smtClean="0"/>
              <a:t> yang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diberikan</a:t>
            </a:r>
            <a:r>
              <a:rPr lang="en-AU" dirty="0" smtClean="0"/>
              <a:t> </a:t>
            </a:r>
            <a:r>
              <a:rPr lang="en-AU" dirty="0" err="1" smtClean="0"/>
              <a:t>kepada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</a:t>
            </a:r>
            <a:r>
              <a:rPr lang="en-AU" dirty="0" err="1" smtClean="0"/>
              <a:t>halnya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dulu</a:t>
            </a:r>
            <a:r>
              <a:rPr lang="en-AU" dirty="0" smtClean="0"/>
              <a:t> </a:t>
            </a:r>
            <a:r>
              <a:rPr lang="en-AU" dirty="0" err="1" smtClean="0"/>
              <a:t>menerima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r>
              <a:rPr lang="en-AU" dirty="0" smtClean="0"/>
              <a:t> </a:t>
            </a:r>
            <a:r>
              <a:rPr lang="en-AU" dirty="0" err="1" smtClean="0"/>
              <a:t>ketrampilan</a:t>
            </a:r>
            <a:r>
              <a:rPr lang="en-AU" dirty="0" smtClean="0"/>
              <a:t> </a:t>
            </a:r>
            <a:r>
              <a:rPr lang="en-AU" dirty="0" err="1" smtClean="0"/>
              <a:t>membaca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smtClean="0"/>
              <a:t>menulis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466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Literasi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Raffety</a:t>
            </a:r>
            <a:r>
              <a:rPr lang="en-A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(2003) 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985108"/>
              </p:ext>
            </p:extLst>
          </p:nvPr>
        </p:nvGraphicFramePr>
        <p:xfrm>
          <a:off x="457200" y="1295400"/>
          <a:ext cx="8229600" cy="479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 err="1" smtClean="0"/>
                        <a:t>Jenis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Definisi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alfabetis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atau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berbasis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teks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naratif</a:t>
                      </a:r>
                      <a:r>
                        <a:rPr lang="en-AU" sz="1600" dirty="0" smtClean="0"/>
                        <a:t>: </a:t>
                      </a:r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belajar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membaca</a:t>
                      </a:r>
                      <a:endParaRPr lang="en-AU" sz="16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Ekspositori</a:t>
                      </a:r>
                      <a:r>
                        <a:rPr lang="en-AU" sz="1600" dirty="0" smtClean="0"/>
                        <a:t>: </a:t>
                      </a:r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membaca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untuk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belajar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yg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meliputi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utk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menempatkan</a:t>
                      </a:r>
                      <a:r>
                        <a:rPr lang="en-AU" sz="1600" dirty="0" smtClean="0"/>
                        <a:t>, </a:t>
                      </a:r>
                      <a:r>
                        <a:rPr lang="en-AU" sz="1600" dirty="0" err="1" smtClean="0"/>
                        <a:t>mengolah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menfasirkan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informasi</a:t>
                      </a:r>
                      <a:endParaRPr lang="en-AU" sz="16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dokumen</a:t>
                      </a:r>
                      <a:r>
                        <a:rPr lang="en-AU" sz="1600" dirty="0" smtClean="0"/>
                        <a:t>: </a:t>
                      </a:r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membaca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untuk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melakukan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bisa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untuk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menafsirkan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atau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menerapkan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informasi</a:t>
                      </a:r>
                      <a:r>
                        <a:rPr lang="en-AU" sz="1600" dirty="0" smtClean="0"/>
                        <a:t> 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Representasional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memahami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bagaimana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makna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dibuat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dgn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menganalisis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informasi</a:t>
                      </a:r>
                      <a:endParaRPr lang="en-A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Literasi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perkakas</a:t>
                      </a:r>
                      <a:endParaRPr lang="en-A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600" dirty="0" err="1" smtClean="0"/>
                        <a:t>Kemampuan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utk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menggunakan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teknologi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komputer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utk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belajar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pengetahuan</a:t>
                      </a:r>
                      <a:r>
                        <a:rPr lang="en-AU" sz="1600" dirty="0" smtClean="0"/>
                        <a:t>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Deklaratif</a:t>
                      </a:r>
                      <a:r>
                        <a:rPr lang="en-AU" sz="1600" dirty="0" smtClean="0"/>
                        <a:t> –</a:t>
                      </a:r>
                      <a:r>
                        <a:rPr lang="en-AU" sz="1600" dirty="0" err="1" smtClean="0"/>
                        <a:t>apa</a:t>
                      </a:r>
                      <a:endParaRPr lang="en-AU" sz="16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Prosedural</a:t>
                      </a:r>
                      <a:r>
                        <a:rPr lang="en-AU" sz="1600" dirty="0" smtClean="0"/>
                        <a:t>- </a:t>
                      </a:r>
                      <a:r>
                        <a:rPr lang="en-AU" sz="1600" dirty="0" err="1" smtClean="0"/>
                        <a:t>bagaimana</a:t>
                      </a:r>
                      <a:r>
                        <a:rPr lang="en-AU" sz="1600" dirty="0" smtClean="0"/>
                        <a:t>-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AU" sz="1600" dirty="0" err="1" smtClean="0"/>
                        <a:t>Kondisional-kapan</a:t>
                      </a:r>
                      <a:r>
                        <a:rPr lang="en-AU" sz="1600" dirty="0" smtClean="0"/>
                        <a:t>, </a:t>
                      </a:r>
                      <a:r>
                        <a:rPr lang="en-AU" sz="1600" dirty="0" err="1" smtClean="0"/>
                        <a:t>dimana</a:t>
                      </a:r>
                      <a:r>
                        <a:rPr lang="en-AU" sz="1600" dirty="0" smtClean="0"/>
                        <a:t>, </a:t>
                      </a:r>
                      <a:r>
                        <a:rPr lang="en-AU" sz="1600" dirty="0" err="1" smtClean="0"/>
                        <a:t>mengapa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dan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dalam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kondisi</a:t>
                      </a:r>
                      <a:r>
                        <a:rPr lang="en-AU" sz="1600" dirty="0" smtClean="0"/>
                        <a:t> </a:t>
                      </a:r>
                      <a:r>
                        <a:rPr lang="en-AU" sz="1600" dirty="0" err="1" smtClean="0"/>
                        <a:t>apa</a:t>
                      </a:r>
                      <a:endParaRPr lang="en-AU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09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A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A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A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literasi</a:t>
            </a:r>
            <a:r>
              <a:rPr lang="en-A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A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A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21Century Literacy in a </a:t>
            </a:r>
            <a:r>
              <a:rPr lang="en-AU" sz="2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Covergent</a:t>
            </a:r>
            <a:r>
              <a:rPr lang="en-A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Media World </a:t>
            </a:r>
            <a:endParaRPr lang="en-A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teknologi</a:t>
            </a:r>
            <a:r>
              <a:rPr lang="en-AU" dirty="0" smtClean="0"/>
              <a:t>;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memanfaatkan</a:t>
            </a:r>
            <a:r>
              <a:rPr lang="en-AU" dirty="0" smtClean="0"/>
              <a:t> media </a:t>
            </a:r>
            <a:r>
              <a:rPr lang="en-AU" dirty="0" err="1" smtClean="0"/>
              <a:t>baru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internet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mengakses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mengkomunikasikan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efektif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Literasi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;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mengumpulkan,mengorganisir</a:t>
            </a:r>
            <a:r>
              <a:rPr lang="en-AU" dirty="0" smtClean="0"/>
              <a:t> , </a:t>
            </a:r>
            <a:r>
              <a:rPr lang="en-AU" dirty="0" err="1" smtClean="0"/>
              <a:t>menyaring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mengevaluasi</a:t>
            </a:r>
            <a:r>
              <a:rPr lang="en-AU" dirty="0" smtClean="0"/>
              <a:t> </a:t>
            </a:r>
            <a:r>
              <a:rPr lang="en-AU" dirty="0" err="1" smtClean="0"/>
              <a:t>informasi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membentuk</a:t>
            </a:r>
            <a:r>
              <a:rPr lang="en-AU" dirty="0" smtClean="0"/>
              <a:t> </a:t>
            </a:r>
            <a:r>
              <a:rPr lang="en-AU" dirty="0" err="1" smtClean="0"/>
              <a:t>opini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kemampuan</a:t>
            </a:r>
            <a:r>
              <a:rPr lang="en-AU" dirty="0" smtClean="0"/>
              <a:t> </a:t>
            </a:r>
            <a:r>
              <a:rPr lang="en-AU" dirty="0" err="1" smtClean="0"/>
              <a:t>tersebut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Kreativitas</a:t>
            </a:r>
            <a:r>
              <a:rPr lang="en-AU" dirty="0" smtClean="0"/>
              <a:t> media; </a:t>
            </a:r>
            <a:r>
              <a:rPr lang="en-AU" dirty="0" err="1" smtClean="0"/>
              <a:t>kapasitas</a:t>
            </a:r>
            <a:r>
              <a:rPr lang="en-AU" dirty="0" smtClean="0"/>
              <a:t> </a:t>
            </a:r>
            <a:r>
              <a:rPr lang="en-AU" dirty="0" err="1" smtClean="0"/>
              <a:t>individu</a:t>
            </a:r>
            <a:r>
              <a:rPr lang="en-AU" dirty="0" smtClean="0"/>
              <a:t>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terus</a:t>
            </a:r>
            <a:r>
              <a:rPr lang="en-AU" dirty="0" smtClean="0"/>
              <a:t> </a:t>
            </a:r>
            <a:r>
              <a:rPr lang="en-AU" dirty="0" err="1" smtClean="0"/>
              <a:t>berkembang</a:t>
            </a:r>
            <a:r>
              <a:rPr lang="en-AU" dirty="0" smtClean="0"/>
              <a:t> di mana pun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membuat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menyebarluaskan</a:t>
            </a:r>
            <a:r>
              <a:rPr lang="en-AU" dirty="0" smtClean="0"/>
              <a:t> </a:t>
            </a:r>
            <a:r>
              <a:rPr lang="en-AU" dirty="0" err="1" smtClean="0"/>
              <a:t>konten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Tanggung</a:t>
            </a:r>
            <a:r>
              <a:rPr lang="en-AU" dirty="0" smtClean="0"/>
              <a:t> </a:t>
            </a:r>
            <a:r>
              <a:rPr lang="en-AU" dirty="0" err="1" smtClean="0"/>
              <a:t>jawab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kompetensi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; </a:t>
            </a:r>
            <a:r>
              <a:rPr lang="en-AU" dirty="0" err="1" smtClean="0"/>
              <a:t>kompetensi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memperhitungkan</a:t>
            </a:r>
            <a:r>
              <a:rPr lang="en-AU" dirty="0" smtClean="0"/>
              <a:t> </a:t>
            </a:r>
            <a:r>
              <a:rPr lang="en-AU" dirty="0" err="1" smtClean="0"/>
              <a:t>akibat-akibat</a:t>
            </a:r>
            <a:r>
              <a:rPr lang="en-AU" dirty="0" smtClean="0"/>
              <a:t> </a:t>
            </a:r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publikasi</a:t>
            </a:r>
            <a:r>
              <a:rPr lang="en-AU" dirty="0" smtClean="0"/>
              <a:t> online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tanggung</a:t>
            </a:r>
            <a:r>
              <a:rPr lang="en-AU" dirty="0" smtClean="0"/>
              <a:t> </a:t>
            </a:r>
            <a:r>
              <a:rPr lang="en-AU" dirty="0" err="1" smtClean="0"/>
              <a:t>jawab</a:t>
            </a:r>
            <a:r>
              <a:rPr lang="en-AU" dirty="0" smtClean="0"/>
              <a:t> </a:t>
            </a:r>
            <a:r>
              <a:rPr lang="en-AU" dirty="0" err="1" smtClean="0"/>
              <a:t>terhadap</a:t>
            </a:r>
            <a:r>
              <a:rPr lang="en-AU" dirty="0" smtClean="0"/>
              <a:t> </a:t>
            </a:r>
            <a:r>
              <a:rPr lang="en-AU" smtClean="0"/>
              <a:t>anak-anak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362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</TotalTime>
  <Words>407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Konsep Literasi Media </vt:lpstr>
      <vt:lpstr>PowerPoint Presentation</vt:lpstr>
      <vt:lpstr>Perkembangan konsep literasi media </vt:lpstr>
      <vt:lpstr>PowerPoint Presentation</vt:lpstr>
      <vt:lpstr>Tiga jenis Literasi menurut Raffety (2003) </vt:lpstr>
      <vt:lpstr>Konsep baru literasi berdasarkan 21Century Literacy in a Covergent Media World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Literasi Media </dc:title>
  <dc:creator>Fadjarini S</dc:creator>
  <cp:lastModifiedBy>AFNAN TAM</cp:lastModifiedBy>
  <cp:revision>8</cp:revision>
  <dcterms:created xsi:type="dcterms:W3CDTF">2006-08-16T00:00:00Z</dcterms:created>
  <dcterms:modified xsi:type="dcterms:W3CDTF">2016-10-04T06:12:04Z</dcterms:modified>
</cp:coreProperties>
</file>