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72" r:id="rId12"/>
    <p:sldId id="273" r:id="rId13"/>
    <p:sldId id="274" r:id="rId14"/>
    <p:sldId id="275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955DA-6477-46EB-8BCE-87F29E5389B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2CFE2-43F4-4672-B285-293F5A775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PELAYANAN SEKTOR 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IPL 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8000"/>
          </a:xfrm>
        </p:spPr>
        <p:txBody>
          <a:bodyPr/>
          <a:lstStyle/>
          <a:p>
            <a:r>
              <a:rPr lang="en-US" dirty="0" err="1" smtClean="0"/>
              <a:t>Amatilah</a:t>
            </a:r>
            <a:r>
              <a:rPr lang="en-US" dirty="0" smtClean="0"/>
              <a:t>/</a:t>
            </a:r>
            <a:r>
              <a:rPr lang="en-US" dirty="0" err="1" smtClean="0"/>
              <a:t>observasilah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459501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1: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Kampus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swasta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aseline="0" dirty="0" err="1" smtClean="0"/>
              <a:t>Kelompok</a:t>
            </a:r>
            <a:r>
              <a:rPr lang="en-US" sz="2400" dirty="0" smtClean="0"/>
              <a:t> 2: </a:t>
            </a:r>
            <a:r>
              <a:rPr lang="en-US" sz="2400" dirty="0" err="1" smtClean="0"/>
              <a:t>warnet</a:t>
            </a:r>
            <a:r>
              <a:rPr lang="en-US" sz="2400" dirty="0" smtClean="0"/>
              <a:t> </a:t>
            </a:r>
            <a:r>
              <a:rPr lang="en-US" sz="2400" dirty="0" err="1" smtClean="0"/>
              <a:t>sleman,kota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parkiran</a:t>
            </a:r>
            <a:r>
              <a:rPr lang="en-US" sz="2400" dirty="0" smtClean="0"/>
              <a:t> </a:t>
            </a:r>
            <a:r>
              <a:rPr lang="en-US" sz="2400" dirty="0" err="1" smtClean="0"/>
              <a:t>apmd</a:t>
            </a:r>
            <a:endParaRPr lang="en-US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3: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Dispenduk</a:t>
            </a:r>
            <a:r>
              <a:rPr lang="en-US" sz="2400" dirty="0" smtClean="0"/>
              <a:t>/</a:t>
            </a:r>
            <a:r>
              <a:rPr lang="en-US" sz="2400" dirty="0" err="1" smtClean="0"/>
              <a:t>dukcapil</a:t>
            </a:r>
            <a:r>
              <a:rPr lang="en-US" sz="2400" dirty="0" smtClean="0"/>
              <a:t> </a:t>
            </a:r>
            <a:r>
              <a:rPr lang="en-US" sz="2400" dirty="0" err="1" smtClean="0"/>
              <a:t>kota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perpustkaan</a:t>
            </a:r>
            <a:endParaRPr lang="en-US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4: supermarket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pamela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400" dirty="0" err="1" smtClean="0"/>
              <a:t>hypermart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BAK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Papan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(</a:t>
            </a:r>
            <a:r>
              <a:rPr lang="en-US" dirty="0" err="1" smtClean="0"/>
              <a:t>ramai</a:t>
            </a:r>
            <a:r>
              <a:rPr lang="en-US" dirty="0" smtClean="0"/>
              <a:t>, </a:t>
            </a:r>
            <a:r>
              <a:rPr lang="en-US" dirty="0" err="1" smtClean="0"/>
              <a:t>sei</a:t>
            </a:r>
            <a:r>
              <a:rPr lang="en-US" dirty="0" smtClean="0"/>
              <a:t>, </a:t>
            </a:r>
            <a:r>
              <a:rPr lang="en-US" dirty="0" err="1" smtClean="0"/>
              <a:t>antri,dll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Petugas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(</a:t>
            </a:r>
            <a:r>
              <a:rPr lang="en-US" dirty="0" err="1" smtClean="0"/>
              <a:t>satpam</a:t>
            </a:r>
            <a:r>
              <a:rPr lang="en-US" dirty="0" smtClean="0"/>
              <a:t>,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masuk-pengguna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pPr lvl="1"/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dijalankan</a:t>
            </a:r>
            <a:endParaRPr lang="en-US" dirty="0" smtClean="0"/>
          </a:p>
          <a:p>
            <a:pPr lvl="1"/>
            <a:r>
              <a:rPr lang="en-US" dirty="0" err="1" smtClean="0"/>
              <a:t>Brapa</a:t>
            </a:r>
            <a:r>
              <a:rPr lang="en-US" dirty="0" smtClean="0"/>
              <a:t> lama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ysng</a:t>
            </a:r>
            <a:r>
              <a:rPr lang="en-US" dirty="0" smtClean="0"/>
              <a:t> </a:t>
            </a:r>
            <a:r>
              <a:rPr lang="en-US" dirty="0" err="1" smtClean="0"/>
              <a:t>dilalui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attitude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Keramahannya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wajahnya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Format </a:t>
            </a:r>
            <a:r>
              <a:rPr lang="en-US" dirty="0" err="1" smtClean="0"/>
              <a:t>laporan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Judul</a:t>
            </a:r>
            <a:r>
              <a:rPr lang="en-US" dirty="0" smtClean="0"/>
              <a:t>: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…</a:t>
            </a:r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... </a:t>
            </a:r>
            <a:r>
              <a:rPr lang="en-US" b="1" dirty="0" smtClean="0"/>
              <a:t>(DESKRIPSIKAN)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…..</a:t>
            </a:r>
            <a:r>
              <a:rPr lang="en-US" b="1" dirty="0" smtClean="0"/>
              <a:t> (DESKRIPSIKAN)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smtClean="0"/>
              <a:t> … </a:t>
            </a:r>
            <a:r>
              <a:rPr lang="en-US" b="1" dirty="0" smtClean="0"/>
              <a:t>(DESKRIPSIKAN)</a:t>
            </a:r>
          </a:p>
          <a:p>
            <a:pPr marL="571500" indent="-514350"/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 smtClean="0"/>
          </a:p>
          <a:p>
            <a:pPr marL="571500" indent="-514350">
              <a:buNone/>
            </a:pPr>
            <a:r>
              <a:rPr lang="en-US" dirty="0" smtClean="0"/>
              <a:t>	</a:t>
            </a:r>
            <a:r>
              <a:rPr lang="en-US" b="1" dirty="0" smtClean="0"/>
              <a:t>(HAL YANG MENARIK KETIKA DILAPANGAN, DESKRIPSIKAN)</a:t>
            </a:r>
          </a:p>
          <a:p>
            <a:pPr marL="571500" indent="-51435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Clemens ms</a:t>
            </a:r>
          </a:p>
          <a:p>
            <a:r>
              <a:rPr lang="en-US" dirty="0" err="1" smtClean="0"/>
              <a:t>Triyanto</a:t>
            </a:r>
            <a:endParaRPr lang="en-US" dirty="0" smtClean="0"/>
          </a:p>
          <a:p>
            <a:r>
              <a:rPr lang="en-US" dirty="0" smtClean="0"/>
              <a:t>Y. </a:t>
            </a:r>
            <a:r>
              <a:rPr lang="en-US" dirty="0" err="1" smtClean="0"/>
              <a:t>feliks</a:t>
            </a:r>
            <a:endParaRPr lang="en-US" dirty="0" smtClean="0"/>
          </a:p>
          <a:p>
            <a:r>
              <a:rPr lang="en-US" dirty="0" err="1" smtClean="0"/>
              <a:t>Yohanes</a:t>
            </a:r>
            <a:r>
              <a:rPr lang="en-US" dirty="0" smtClean="0"/>
              <a:t> </a:t>
            </a:r>
            <a:r>
              <a:rPr lang="en-US" dirty="0" err="1" smtClean="0"/>
              <a:t>langga</a:t>
            </a:r>
            <a:endParaRPr lang="en-US" dirty="0" smtClean="0"/>
          </a:p>
          <a:p>
            <a:r>
              <a:rPr lang="en-US" dirty="0" err="1" smtClean="0"/>
              <a:t>Vitalianus</a:t>
            </a:r>
            <a:r>
              <a:rPr lang="en-US" dirty="0" smtClean="0"/>
              <a:t> I W</a:t>
            </a:r>
          </a:p>
          <a:p>
            <a:r>
              <a:rPr lang="en-US" dirty="0" smtClean="0"/>
              <a:t>Maxi </a:t>
            </a:r>
            <a:r>
              <a:rPr lang="en-US" dirty="0" err="1" smtClean="0"/>
              <a:t>m.i.p</a:t>
            </a:r>
            <a:endParaRPr lang="en-US" dirty="0" smtClean="0"/>
          </a:p>
          <a:p>
            <a:r>
              <a:rPr lang="en-US" dirty="0" smtClean="0"/>
              <a:t>Steven </a:t>
            </a:r>
            <a:r>
              <a:rPr lang="en-US" dirty="0" err="1" smtClean="0"/>
              <a:t>leonarnd</a:t>
            </a:r>
            <a:endParaRPr lang="en-US" dirty="0" smtClean="0"/>
          </a:p>
          <a:p>
            <a:r>
              <a:rPr lang="en-US" dirty="0" smtClean="0"/>
              <a:t>Primus </a:t>
            </a:r>
            <a:r>
              <a:rPr lang="en-US" dirty="0" err="1" smtClean="0"/>
              <a:t>yan</a:t>
            </a:r>
            <a:endParaRPr lang="en-US" dirty="0" smtClean="0"/>
          </a:p>
          <a:p>
            <a:r>
              <a:rPr lang="en-US" dirty="0" err="1" smtClean="0"/>
              <a:t>Bobi</a:t>
            </a:r>
            <a:r>
              <a:rPr lang="en-US" dirty="0" smtClean="0"/>
              <a:t> </a:t>
            </a:r>
            <a:r>
              <a:rPr lang="en-US" dirty="0" err="1" smtClean="0"/>
              <a:t>steventong</a:t>
            </a:r>
            <a:endParaRPr lang="en-US" dirty="0" smtClean="0"/>
          </a:p>
          <a:p>
            <a:r>
              <a:rPr lang="en-US" dirty="0" err="1" smtClean="0"/>
              <a:t>Vikri</a:t>
            </a:r>
            <a:r>
              <a:rPr lang="en-US" dirty="0" smtClean="0"/>
              <a:t> </a:t>
            </a:r>
            <a:r>
              <a:rPr lang="en-US" dirty="0" err="1" smtClean="0"/>
              <a:t>yanto</a:t>
            </a:r>
            <a:r>
              <a:rPr lang="en-US" dirty="0" smtClean="0"/>
              <a:t> </a:t>
            </a:r>
            <a:r>
              <a:rPr lang="en-US" dirty="0" err="1" smtClean="0"/>
              <a:t>umbu</a:t>
            </a:r>
            <a:r>
              <a:rPr lang="en-US" dirty="0" smtClean="0"/>
              <a:t>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Ape </a:t>
            </a:r>
            <a:r>
              <a:rPr lang="en-US" dirty="0" err="1" smtClean="0"/>
              <a:t>oktrianus</a:t>
            </a:r>
            <a:endParaRPr lang="en-US" dirty="0" smtClean="0"/>
          </a:p>
          <a:p>
            <a:r>
              <a:rPr lang="en-US" dirty="0" err="1" smtClean="0"/>
              <a:t>Adrianus</a:t>
            </a:r>
            <a:r>
              <a:rPr lang="en-US" dirty="0" smtClean="0"/>
              <a:t> W</a:t>
            </a:r>
          </a:p>
          <a:p>
            <a:r>
              <a:rPr lang="en-US" dirty="0" err="1" smtClean="0"/>
              <a:t>Kristian</a:t>
            </a:r>
            <a:r>
              <a:rPr lang="en-US" dirty="0" smtClean="0"/>
              <a:t> </a:t>
            </a:r>
            <a:r>
              <a:rPr lang="en-US" dirty="0" err="1" smtClean="0"/>
              <a:t>Arifandi</a:t>
            </a:r>
            <a:endParaRPr lang="en-US" dirty="0" smtClean="0"/>
          </a:p>
          <a:p>
            <a:r>
              <a:rPr lang="en-US" dirty="0" err="1" smtClean="0"/>
              <a:t>Nikolaus</a:t>
            </a:r>
            <a:r>
              <a:rPr lang="en-US" dirty="0" smtClean="0"/>
              <a:t> </a:t>
            </a:r>
            <a:r>
              <a:rPr lang="en-US" dirty="0" err="1" smtClean="0"/>
              <a:t>Kartono</a:t>
            </a:r>
            <a:endParaRPr lang="en-US" dirty="0" smtClean="0"/>
          </a:p>
          <a:p>
            <a:r>
              <a:rPr lang="en-US" dirty="0" err="1" smtClean="0"/>
              <a:t>Arie</a:t>
            </a:r>
            <a:r>
              <a:rPr lang="en-US" dirty="0" smtClean="0"/>
              <a:t> </a:t>
            </a:r>
            <a:r>
              <a:rPr lang="en-US" dirty="0" err="1" smtClean="0"/>
              <a:t>Hardian</a:t>
            </a:r>
            <a:endParaRPr lang="en-US" dirty="0" smtClean="0"/>
          </a:p>
          <a:p>
            <a:r>
              <a:rPr lang="en-US" dirty="0" err="1" smtClean="0"/>
              <a:t>Palentinus</a:t>
            </a:r>
            <a:endParaRPr lang="en-US" dirty="0" smtClean="0"/>
          </a:p>
          <a:p>
            <a:r>
              <a:rPr lang="en-US" dirty="0" err="1" smtClean="0"/>
              <a:t>Klemens</a:t>
            </a:r>
            <a:endParaRPr lang="en-US" dirty="0" smtClean="0"/>
          </a:p>
          <a:p>
            <a:r>
              <a:rPr lang="en-US" dirty="0" err="1" smtClean="0"/>
              <a:t>Alfonsus</a:t>
            </a:r>
            <a:r>
              <a:rPr lang="en-US" dirty="0" smtClean="0"/>
              <a:t> </a:t>
            </a:r>
            <a:r>
              <a:rPr lang="en-US" dirty="0" err="1" smtClean="0"/>
              <a:t>Umbu</a:t>
            </a:r>
            <a:endParaRPr lang="en-US" dirty="0" smtClean="0"/>
          </a:p>
          <a:p>
            <a:r>
              <a:rPr lang="en-US" dirty="0" err="1" smtClean="0"/>
              <a:t>Nopran</a:t>
            </a:r>
            <a:endParaRPr lang="en-US" dirty="0" smtClean="0"/>
          </a:p>
          <a:p>
            <a:r>
              <a:rPr lang="en-US" dirty="0" err="1" smtClean="0"/>
              <a:t>Lusiana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Wardo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endParaRPr lang="en-US" dirty="0" smtClean="0"/>
          </a:p>
          <a:p>
            <a:r>
              <a:rPr lang="en-US" dirty="0" err="1" smtClean="0"/>
              <a:t>Refli</a:t>
            </a:r>
            <a:r>
              <a:rPr lang="en-US" dirty="0" smtClean="0"/>
              <a:t> </a:t>
            </a:r>
            <a:r>
              <a:rPr lang="en-US" dirty="0" err="1" smtClean="0"/>
              <a:t>Husein</a:t>
            </a:r>
            <a:endParaRPr lang="en-US" dirty="0" smtClean="0"/>
          </a:p>
          <a:p>
            <a:r>
              <a:rPr lang="en-US" dirty="0" err="1" smtClean="0"/>
              <a:t>Viktorianus</a:t>
            </a:r>
            <a:r>
              <a:rPr lang="en-US" dirty="0" smtClean="0"/>
              <a:t> </a:t>
            </a:r>
            <a:r>
              <a:rPr lang="en-US" dirty="0" err="1" smtClean="0"/>
              <a:t>Mantus</a:t>
            </a:r>
            <a:endParaRPr lang="en-US" dirty="0" smtClean="0"/>
          </a:p>
          <a:p>
            <a:r>
              <a:rPr lang="en-US" dirty="0" err="1" smtClean="0"/>
              <a:t>Aliam</a:t>
            </a:r>
            <a:endParaRPr lang="en-US" dirty="0" smtClean="0"/>
          </a:p>
          <a:p>
            <a:r>
              <a:rPr lang="en-US" dirty="0" err="1" smtClean="0"/>
              <a:t>Hironimus</a:t>
            </a:r>
            <a:r>
              <a:rPr lang="en-US" dirty="0" smtClean="0"/>
              <a:t> B </a:t>
            </a:r>
            <a:r>
              <a:rPr lang="en-US" dirty="0" err="1" smtClean="0"/>
              <a:t>atawolo</a:t>
            </a:r>
            <a:endParaRPr lang="en-US" dirty="0" smtClean="0"/>
          </a:p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Pandi</a:t>
            </a:r>
            <a:r>
              <a:rPr lang="en-US" dirty="0" smtClean="0"/>
              <a:t> K</a:t>
            </a:r>
          </a:p>
          <a:p>
            <a:r>
              <a:rPr lang="en-US" dirty="0" err="1" smtClean="0"/>
              <a:t>Viktoranus</a:t>
            </a:r>
            <a:r>
              <a:rPr lang="en-US" dirty="0" smtClean="0"/>
              <a:t> </a:t>
            </a:r>
            <a:r>
              <a:rPr lang="en-US" dirty="0" err="1" smtClean="0"/>
              <a:t>bilson</a:t>
            </a:r>
            <a:endParaRPr lang="en-US" dirty="0" smtClean="0"/>
          </a:p>
          <a:p>
            <a:r>
              <a:rPr lang="en-US" dirty="0" smtClean="0"/>
              <a:t>Anton R </a:t>
            </a:r>
            <a:r>
              <a:rPr lang="en-US" dirty="0" err="1" smtClean="0"/>
              <a:t>ndapanamung</a:t>
            </a:r>
            <a:endParaRPr lang="en-US" dirty="0" smtClean="0"/>
          </a:p>
          <a:p>
            <a:r>
              <a:rPr lang="en-US" dirty="0" err="1" smtClean="0"/>
              <a:t>Rizky</a:t>
            </a:r>
            <a:endParaRPr lang="en-US" dirty="0" smtClean="0"/>
          </a:p>
          <a:p>
            <a:r>
              <a:rPr lang="en-US" dirty="0" err="1" smtClean="0"/>
              <a:t>albina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Juliana S</a:t>
            </a:r>
          </a:p>
          <a:p>
            <a:r>
              <a:rPr lang="en-US" dirty="0" err="1" smtClean="0"/>
              <a:t>Frenaldy</a:t>
            </a:r>
            <a:endParaRPr lang="en-US" dirty="0" smtClean="0"/>
          </a:p>
          <a:p>
            <a:r>
              <a:rPr lang="en-US" dirty="0" smtClean="0"/>
              <a:t>Marten </a:t>
            </a:r>
            <a:r>
              <a:rPr lang="en-US" dirty="0" err="1" smtClean="0"/>
              <a:t>Momo</a:t>
            </a:r>
            <a:r>
              <a:rPr lang="en-US" dirty="0" smtClean="0"/>
              <a:t> </a:t>
            </a:r>
            <a:r>
              <a:rPr lang="en-US" dirty="0" err="1" smtClean="0"/>
              <a:t>Ndara</a:t>
            </a:r>
            <a:endParaRPr lang="en-US" dirty="0" smtClean="0"/>
          </a:p>
          <a:p>
            <a:r>
              <a:rPr lang="en-US" dirty="0" err="1" smtClean="0"/>
              <a:t>Firandy</a:t>
            </a:r>
            <a:r>
              <a:rPr lang="en-US" dirty="0" smtClean="0"/>
              <a:t> Joan</a:t>
            </a:r>
          </a:p>
          <a:p>
            <a:r>
              <a:rPr lang="en-US" dirty="0" err="1" smtClean="0"/>
              <a:t>Marland</a:t>
            </a:r>
            <a:endParaRPr lang="en-US" dirty="0" smtClean="0"/>
          </a:p>
          <a:p>
            <a:r>
              <a:rPr lang="en-US" dirty="0" err="1" smtClean="0"/>
              <a:t>Bonifasius</a:t>
            </a:r>
            <a:r>
              <a:rPr lang="en-US" dirty="0" smtClean="0"/>
              <a:t> </a:t>
            </a:r>
            <a:r>
              <a:rPr lang="en-US" dirty="0" err="1" smtClean="0"/>
              <a:t>mogai</a:t>
            </a:r>
            <a:endParaRPr lang="en-US" dirty="0" smtClean="0"/>
          </a:p>
          <a:p>
            <a:r>
              <a:rPr lang="en-US" dirty="0" err="1" smtClean="0"/>
              <a:t>Andrian</a:t>
            </a:r>
            <a:r>
              <a:rPr lang="en-US" dirty="0" smtClean="0"/>
              <a:t> </a:t>
            </a:r>
            <a:r>
              <a:rPr lang="en-US" dirty="0" err="1" smtClean="0"/>
              <a:t>Umbu</a:t>
            </a:r>
            <a:r>
              <a:rPr lang="en-US" dirty="0" smtClean="0"/>
              <a:t> </a:t>
            </a:r>
            <a:r>
              <a:rPr lang="en-US" dirty="0" err="1" smtClean="0"/>
              <a:t>katanga</a:t>
            </a:r>
            <a:endParaRPr lang="en-US" dirty="0" smtClean="0"/>
          </a:p>
          <a:p>
            <a:r>
              <a:rPr lang="en-US" dirty="0" err="1" smtClean="0"/>
              <a:t>Josep</a:t>
            </a:r>
            <a:r>
              <a:rPr lang="en-US" dirty="0" smtClean="0"/>
              <a:t> </a:t>
            </a:r>
            <a:r>
              <a:rPr lang="en-US" dirty="0" err="1" smtClean="0"/>
              <a:t>Smau</a:t>
            </a:r>
            <a:r>
              <a:rPr lang="en-US" dirty="0" smtClean="0"/>
              <a:t> Ms. </a:t>
            </a:r>
            <a:r>
              <a:rPr lang="en-US" dirty="0" err="1" smtClean="0"/>
              <a:t>Waihali</a:t>
            </a:r>
            <a:endParaRPr lang="en-US" dirty="0" smtClean="0"/>
          </a:p>
          <a:p>
            <a:r>
              <a:rPr lang="en-US" dirty="0" err="1" smtClean="0"/>
              <a:t>Leni</a:t>
            </a:r>
            <a:endParaRPr lang="en-US" dirty="0" smtClean="0"/>
          </a:p>
          <a:p>
            <a:r>
              <a:rPr lang="en-US" dirty="0" err="1" smtClean="0"/>
              <a:t>Satrio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endParaRPr lang="en-US" dirty="0" smtClean="0"/>
          </a:p>
          <a:p>
            <a:r>
              <a:rPr lang="en-US" dirty="0" err="1" smtClean="0"/>
              <a:t>Kampus</a:t>
            </a:r>
            <a:endParaRPr lang="en-US" dirty="0" smtClean="0"/>
          </a:p>
          <a:p>
            <a:r>
              <a:rPr lang="en-US" dirty="0" smtClean="0"/>
              <a:t>Kantor </a:t>
            </a:r>
            <a:r>
              <a:rPr lang="en-US" dirty="0" err="1" smtClean="0"/>
              <a:t>pengurusan</a:t>
            </a:r>
            <a:r>
              <a:rPr lang="en-US" dirty="0" smtClean="0"/>
              <a:t> KTP/</a:t>
            </a:r>
            <a:r>
              <a:rPr lang="en-US" dirty="0" err="1" smtClean="0"/>
              <a:t>Dispenduk</a:t>
            </a:r>
            <a:endParaRPr lang="en-US" dirty="0" smtClean="0"/>
          </a:p>
          <a:p>
            <a:r>
              <a:rPr lang="en-US" dirty="0" smtClean="0"/>
              <a:t>Trans </a:t>
            </a:r>
            <a:r>
              <a:rPr lang="en-US" dirty="0" err="1" smtClean="0"/>
              <a:t>jogja</a:t>
            </a:r>
            <a:endParaRPr lang="en-US" dirty="0" smtClean="0"/>
          </a:p>
          <a:p>
            <a:r>
              <a:rPr lang="en-US" dirty="0" smtClean="0"/>
              <a:t>Bank </a:t>
            </a:r>
            <a:r>
              <a:rPr lang="en-US" dirty="0" err="1" smtClean="0"/>
              <a:t>pemerintah</a:t>
            </a:r>
            <a:endParaRPr lang="en-US" dirty="0" smtClean="0"/>
          </a:p>
          <a:p>
            <a:r>
              <a:rPr lang="en-US" dirty="0" smtClean="0"/>
              <a:t>Terminal Bus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Bengkel</a:t>
            </a:r>
            <a:r>
              <a:rPr lang="en-US" dirty="0" smtClean="0"/>
              <a:t> motor</a:t>
            </a:r>
          </a:p>
          <a:p>
            <a:r>
              <a:rPr lang="en-US" dirty="0" err="1" smtClean="0"/>
              <a:t>Restoran</a:t>
            </a:r>
            <a:r>
              <a:rPr lang="en-US" dirty="0" smtClean="0"/>
              <a:t>/</a:t>
            </a:r>
            <a:r>
              <a:rPr lang="en-US" dirty="0" err="1" smtClean="0"/>
              <a:t>Burjo</a:t>
            </a:r>
            <a:r>
              <a:rPr lang="en-US" dirty="0" smtClean="0"/>
              <a:t>/café</a:t>
            </a:r>
          </a:p>
          <a:p>
            <a:r>
              <a:rPr lang="en-US" dirty="0" err="1" smtClean="0"/>
              <a:t>Warnet</a:t>
            </a:r>
            <a:endParaRPr lang="en-US" dirty="0" smtClean="0"/>
          </a:p>
          <a:p>
            <a:r>
              <a:rPr lang="en-US" dirty="0" smtClean="0"/>
              <a:t>Supermarket/minimarket</a:t>
            </a:r>
          </a:p>
          <a:p>
            <a:r>
              <a:rPr lang="en-US" dirty="0" smtClean="0"/>
              <a:t>Bank</a:t>
            </a:r>
          </a:p>
          <a:p>
            <a:r>
              <a:rPr lang="en-US" dirty="0" err="1" smtClean="0"/>
              <a:t>Bioskop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Bak</a:t>
            </a:r>
            <a:endParaRPr lang="en-US" dirty="0" smtClean="0"/>
          </a:p>
          <a:p>
            <a:r>
              <a:rPr lang="en-US" dirty="0" err="1" smtClean="0"/>
              <a:t>Kantin</a:t>
            </a:r>
            <a:endParaRPr lang="en-US" dirty="0" smtClean="0"/>
          </a:p>
          <a:p>
            <a:r>
              <a:rPr lang="en-US" dirty="0" err="1" smtClean="0"/>
              <a:t>Ruang</a:t>
            </a:r>
            <a:r>
              <a:rPr lang="en-US" dirty="0" smtClean="0"/>
              <a:t> transit</a:t>
            </a:r>
          </a:p>
          <a:p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parkir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Perpustakaan</a:t>
            </a:r>
            <a:endParaRPr lang="en-US" dirty="0" smtClean="0"/>
          </a:p>
          <a:p>
            <a:r>
              <a:rPr lang="en-US" dirty="0" err="1" smtClean="0"/>
              <a:t>Poliklinik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Diskusikan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ganjil</a:t>
            </a:r>
            <a:endParaRPr lang="en-US" dirty="0" smtClean="0"/>
          </a:p>
          <a:p>
            <a:pPr lvl="1"/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endParaRPr lang="en-US" dirty="0" smtClean="0"/>
          </a:p>
          <a:p>
            <a:pPr lvl="1"/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apmd</a:t>
            </a:r>
            <a:endParaRPr lang="en-US" dirty="0" smtClean="0"/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endParaRPr lang="en-US" dirty="0" smtClean="0"/>
          </a:p>
          <a:p>
            <a:pPr lvl="1"/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endParaRPr lang="en-US" dirty="0" smtClean="0"/>
          </a:p>
          <a:p>
            <a:pPr lvl="1"/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apmd</a:t>
            </a:r>
            <a:endParaRPr lang="en-US" dirty="0"/>
          </a:p>
          <a:p>
            <a:pPr lvl="1">
              <a:buNone/>
            </a:pPr>
            <a:r>
              <a:rPr lang="en-US" dirty="0" smtClean="0"/>
              <a:t>PERTANYAAN: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penguna</a:t>
            </a:r>
            <a:r>
              <a:rPr lang="en-US" dirty="0" smtClean="0"/>
              <a:t> saran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rekan-rekan</a:t>
            </a:r>
            <a:r>
              <a:rPr lang="en-US" dirty="0" smtClean="0"/>
              <a:t> </a:t>
            </a:r>
            <a:r>
              <a:rPr lang="en-US" dirty="0" err="1" smtClean="0"/>
              <a:t>berikan</a:t>
            </a: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1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kampus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kantin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905000"/>
          <a:ext cx="6096000" cy="4709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777353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Masalah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Saran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168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Kebersihan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Fasilitas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meja-meja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kotor</a:t>
                      </a:r>
                      <a:r>
                        <a:rPr lang="en-US" baseline="0" dirty="0" smtClean="0"/>
                        <a:t>). </a:t>
                      </a:r>
                      <a:r>
                        <a:rPr lang="en-US" baseline="0" dirty="0" err="1" smtClean="0"/>
                        <a:t>Kantin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dekat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tpu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asbak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rokok</a:t>
                      </a:r>
                      <a:endParaRPr lang="en-US" baseline="0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Harga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barang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Terjadi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kenaikan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:</a:t>
                      </a:r>
                    </a:p>
                    <a:p>
                      <a:r>
                        <a:rPr lang="en-US" dirty="0" err="1" smtClean="0"/>
                        <a:t>Pesanan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diantar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Fasilitas</a:t>
                      </a:r>
                      <a:r>
                        <a:rPr lang="en-US" baseline="0" dirty="0" smtClean="0"/>
                        <a:t> 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Ramah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Papan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larangan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Setiap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warung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menyediakan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tempat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sampah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2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Warnet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Parkir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905000"/>
          <a:ext cx="60960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777353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Masalah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saran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1684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Jaringan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lelet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Penyalahgunaan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pemakaian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Tempatparkir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sempit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rapi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Menambah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kapasitas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jaringan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Melakukan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pengawasan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Memperluas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Merapikan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parkiran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3</a:t>
            </a:r>
            <a:br>
              <a:rPr lang="en-US" dirty="0" smtClean="0"/>
            </a:br>
            <a:r>
              <a:rPr lang="en-US" dirty="0" err="1" smtClean="0"/>
              <a:t>dispenduk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perpustakaan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905000"/>
          <a:ext cx="60960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777353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Masalah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saran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1684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ktp-pelayanan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dipersulit</a:t>
                      </a:r>
                      <a:r>
                        <a:rPr lang="en-US" dirty="0" smtClean="0"/>
                        <a:t>, bertele2, 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Selalu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mengutamakan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keluarga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bekerja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sana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ato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golongan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Kurangnya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referensi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buku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baru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Susunan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buku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sesuai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raknya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Meningkatkan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profesional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r>
                        <a:rPr lang="en-US" baseline="0" dirty="0" smtClean="0"/>
                        <a:t>. 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harus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transparan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Perpustakan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pihak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kampus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memperbanyak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referensi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baru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Penataan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perhatikan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4</a:t>
            </a:r>
            <a:br>
              <a:rPr lang="en-US" dirty="0" smtClean="0"/>
            </a:br>
            <a:r>
              <a:rPr lang="en-US" dirty="0" smtClean="0"/>
              <a:t>Supermarket </a:t>
            </a:r>
            <a:r>
              <a:rPr lang="en-US" dirty="0" err="1" smtClean="0"/>
              <a:t>dan</a:t>
            </a:r>
            <a:r>
              <a:rPr lang="en-US" dirty="0" smtClean="0"/>
              <a:t> BAK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905000"/>
          <a:ext cx="60960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777353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Masalah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Saran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1684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Antrian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panjang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Kurangnya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pegawai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Fasilitas</a:t>
                      </a:r>
                      <a:r>
                        <a:rPr lang="en-US" dirty="0" smtClean="0"/>
                        <a:t> cek2 </a:t>
                      </a:r>
                      <a:r>
                        <a:rPr lang="en-US" dirty="0" err="1" smtClean="0"/>
                        <a:t>barang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Terlau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rumit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mengurus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dispen</a:t>
                      </a:r>
                      <a:r>
                        <a:rPr lang="en-US" dirty="0" smtClean="0"/>
                        <a:t>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Kurangnya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pegawai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Kurang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prosesional-ketelitian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Tempat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kasir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banyak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Mempermudsh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akses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dispen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Menambah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sdm</a:t>
                      </a:r>
                      <a:r>
                        <a:rPr lang="en-US" baseline="0" dirty="0" smtClean="0"/>
                        <a:t>.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10886</TotalTime>
  <Words>497</Words>
  <Application>Microsoft Office PowerPoint</Application>
  <PresentationFormat>On-screen Show (4:3)</PresentationFormat>
  <Paragraphs>167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PELAYANAN SEKTOR PUBLIK</vt:lpstr>
      <vt:lpstr>Pelayanan Publik</vt:lpstr>
      <vt:lpstr>Pelayanan Privat</vt:lpstr>
      <vt:lpstr>Pelayanan di kampus</vt:lpstr>
      <vt:lpstr>Diskusikan</vt:lpstr>
      <vt:lpstr>Kelompok 1 (kampus dan kantin)</vt:lpstr>
      <vt:lpstr>Kelompok 2 (Warnet dan Parkir)</vt:lpstr>
      <vt:lpstr>Kelompok 3 dispenduk dan perpustakaan</vt:lpstr>
      <vt:lpstr>Kelompok 4 Supermarket dan BAK</vt:lpstr>
      <vt:lpstr>Tugas kelompok</vt:lpstr>
      <vt:lpstr>Suasana tempat layanan</vt:lpstr>
      <vt:lpstr>Aktivitas apa yang sedang terjadi</vt:lpstr>
      <vt:lpstr>penyedia layanan memberikan layanan kepada pengguna</vt:lpstr>
      <vt:lpstr>Format laporan</vt:lpstr>
      <vt:lpstr>Kelompok 1</vt:lpstr>
      <vt:lpstr>Kelompok 2</vt:lpstr>
      <vt:lpstr>Kelompok 3</vt:lpstr>
      <vt:lpstr>Kelompok 4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SEKTOR PUBLIK</dc:title>
  <dc:creator>Heri</dc:creator>
  <cp:lastModifiedBy>Heri</cp:lastModifiedBy>
  <cp:revision>6</cp:revision>
  <dcterms:created xsi:type="dcterms:W3CDTF">2019-10-16T08:45:14Z</dcterms:created>
  <dcterms:modified xsi:type="dcterms:W3CDTF">2019-10-24T03:20:22Z</dcterms:modified>
</cp:coreProperties>
</file>