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C69DF0-F4B6-4F30-AC06-2071D554659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907AA7-EF08-4751-A3DA-57AE37658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C69DF0-F4B6-4F30-AC06-2071D554659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907AA7-EF08-4751-A3DA-57AE37658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C69DF0-F4B6-4F30-AC06-2071D554659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907AA7-EF08-4751-A3DA-57AE37658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C69DF0-F4B6-4F30-AC06-2071D554659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907AA7-EF08-4751-A3DA-57AE376589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C69DF0-F4B6-4F30-AC06-2071D554659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907AA7-EF08-4751-A3DA-57AE376589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C69DF0-F4B6-4F30-AC06-2071D554659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907AA7-EF08-4751-A3DA-57AE376589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C69DF0-F4B6-4F30-AC06-2071D554659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907AA7-EF08-4751-A3DA-57AE37658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C69DF0-F4B6-4F30-AC06-2071D554659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907AA7-EF08-4751-A3DA-57AE376589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C69DF0-F4B6-4F30-AC06-2071D554659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907AA7-EF08-4751-A3DA-57AE37658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9C69DF0-F4B6-4F30-AC06-2071D554659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907AA7-EF08-4751-A3DA-57AE37658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C69DF0-F4B6-4F30-AC06-2071D554659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907AA7-EF08-4751-A3DA-57AE376589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9C69DF0-F4B6-4F30-AC06-2071D554659A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1907AA7-EF08-4751-A3DA-57AE376589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ANALISIS STRATEGIS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SEBERAPA LAMA WAKTU YANG HARUS DI GUNAKAN UNTUK MENCAPAI ATAU MENYELESAIKAN MASALAH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JANGKA WAKTU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Suatu</a:t>
            </a:r>
            <a:r>
              <a:rPr lang="en-US" sz="4000" dirty="0" smtClean="0"/>
              <a:t> </a:t>
            </a:r>
            <a:r>
              <a:rPr lang="en-US" sz="4000" dirty="0" err="1" smtClean="0"/>
              <a:t>cara</a:t>
            </a:r>
            <a:r>
              <a:rPr lang="en-US" sz="4000" dirty="0" smtClean="0"/>
              <a:t>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meneliti</a:t>
            </a:r>
            <a:r>
              <a:rPr lang="en-US" sz="4000" dirty="0" smtClean="0"/>
              <a:t> </a:t>
            </a:r>
            <a:r>
              <a:rPr lang="en-US" sz="4000" dirty="0" err="1" smtClean="0"/>
              <a:t>beberapa</a:t>
            </a:r>
            <a:r>
              <a:rPr lang="en-US" sz="4000" dirty="0" smtClean="0"/>
              <a:t> </a:t>
            </a:r>
            <a:r>
              <a:rPr lang="en-US" sz="4000" dirty="0" err="1" smtClean="0"/>
              <a:t>pilihan</a:t>
            </a:r>
            <a:r>
              <a:rPr lang="en-US" sz="4000" dirty="0" smtClean="0"/>
              <a:t> </a:t>
            </a:r>
            <a:r>
              <a:rPr lang="en-US" sz="4000" dirty="0" err="1" smtClean="0"/>
              <a:t>strategi</a:t>
            </a:r>
            <a:r>
              <a:rPr lang="en-US" sz="4000" dirty="0" smtClean="0"/>
              <a:t> program yang </a:t>
            </a:r>
            <a:r>
              <a:rPr lang="en-US" sz="4000" dirty="0" err="1" smtClean="0"/>
              <a:t>dapat</a:t>
            </a:r>
            <a:r>
              <a:rPr lang="en-US" sz="4000" dirty="0" smtClean="0"/>
              <a:t> </a:t>
            </a:r>
            <a:r>
              <a:rPr lang="en-US" sz="4000" dirty="0" err="1" smtClean="0"/>
              <a:t>digunakan</a:t>
            </a:r>
            <a:r>
              <a:rPr lang="en-US" sz="4000" dirty="0" smtClean="0"/>
              <a:t>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mencapai</a:t>
            </a:r>
            <a:r>
              <a:rPr lang="en-US" sz="4000" dirty="0" smtClean="0"/>
              <a:t> </a:t>
            </a:r>
            <a:r>
              <a:rPr lang="en-US" sz="4000" dirty="0" err="1" smtClean="0"/>
              <a:t>kondisi</a:t>
            </a:r>
            <a:r>
              <a:rPr lang="en-US" sz="4000" dirty="0" smtClean="0"/>
              <a:t> </a:t>
            </a:r>
            <a:r>
              <a:rPr lang="en-US" sz="4000" dirty="0" err="1" smtClean="0"/>
              <a:t>tertentu</a:t>
            </a:r>
            <a:r>
              <a:rPr lang="en-US" sz="4000" dirty="0" smtClean="0"/>
              <a:t> yang </a:t>
            </a:r>
            <a:r>
              <a:rPr lang="en-US" sz="4000" dirty="0" err="1" smtClean="0"/>
              <a:t>diinginkan</a:t>
            </a:r>
            <a:r>
              <a:rPr lang="en-US" sz="4000" dirty="0" smtClean="0"/>
              <a:t>. </a:t>
            </a: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ANALISIS STRATEGIS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tujuanyang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ditekel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Kombinasi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hasil-hasil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penerimamanfaat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didanai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realistik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PERTANYAAN </a:t>
            </a:r>
            <a:r>
              <a:rPr lang="en-US" dirty="0" err="1" smtClean="0"/>
              <a:t>PvENTING</a:t>
            </a:r>
            <a:r>
              <a:rPr lang="en-US" dirty="0" smtClean="0"/>
              <a:t> DALAM ANALISIS STRATEGI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paling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program?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paling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institusional</a:t>
            </a:r>
            <a:r>
              <a:rPr lang="en-US" dirty="0" smtClean="0"/>
              <a:t>?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diredam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,..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7849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KEMAMPUAN</a:t>
            </a:r>
          </a:p>
          <a:p>
            <a:r>
              <a:rPr lang="en-US" sz="3600" dirty="0" smtClean="0"/>
              <a:t>KETERJANGKAUAN </a:t>
            </a:r>
          </a:p>
          <a:p>
            <a:r>
              <a:rPr lang="en-US" sz="3600" dirty="0" smtClean="0"/>
              <a:t>KESIAPAN </a:t>
            </a:r>
          </a:p>
          <a:p>
            <a:r>
              <a:rPr lang="en-US" sz="3600" dirty="0" smtClean="0"/>
              <a:t>LUAS PENGARUH </a:t>
            </a:r>
          </a:p>
          <a:p>
            <a:r>
              <a:rPr lang="en-US" sz="3600" dirty="0" smtClean="0"/>
              <a:t>JANGKA WAKTU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pergunakan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SEBERAPA BESAR KEMAMPUAN LEMBAGA MELAKSANAKAN KEGIATAN UNTUK MENCAPAI TUJUAN. </a:t>
            </a:r>
          </a:p>
          <a:p>
            <a:r>
              <a:rPr lang="en-US" dirty="0" smtClean="0"/>
              <a:t>KEMAMPUAN BISA DILIHAT DARI PENDANAAN, TEKNIS, TENAGA, DAN SUMBER DAYA LAINNYA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r>
              <a:rPr lang="en-US" dirty="0" smtClean="0"/>
              <a:t>KEMAMPUAN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SEBERAPA BESAR LEMBAGA DAPAT MENJANGKAU BERBAGAI HAL YANG AKAN BERKAITAN DENGAN PELAKSANAAN KEGIATAN.</a:t>
            </a:r>
          </a:p>
          <a:p>
            <a:r>
              <a:rPr lang="en-US" dirty="0" smtClean="0"/>
              <a:t>MISALNYA: KETERJANGKAUAN LEMBAGA MENGONTROL KEBIJAKAN BUPATI. APAKAH LEMBAGA MAMPU DAN BERWENANG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KETERJANGKAUAN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SEBERAPA KESIAPAN LEMBAGA MENERIMA KEGIATAN YANG DIRENCANAKAN UNTUK MENCAPAI TUJUAN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KESIAPAN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SEBERAPA JAUH/LUAS SUATU MASALAH AKAN MEMPENGARUHI ASPEK KEHIDUPAN MASYARAKAT. SEBERAPA BANYAK WARGA MASYARAKAT MERASAKAN MASALAH YANG AKAN DI ATASI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LUAS PENGARUH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1046</TotalTime>
  <Words>219</Words>
  <Application>Microsoft Office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ANALISIS STRATEGIS</vt:lpstr>
      <vt:lpstr>ANALISIS STRATEGIS</vt:lpstr>
      <vt:lpstr>PERTANYAAN PvENTING DALAM ANALISIS STRATEGI</vt:lpstr>
      <vt:lpstr>Lanjutan,..</vt:lpstr>
      <vt:lpstr>Dalam menentukan prioritas pergunakan ketentuan sebagai berikut:</vt:lpstr>
      <vt:lpstr> KEMAMPUAN </vt:lpstr>
      <vt:lpstr>KETERJANGKAUAN</vt:lpstr>
      <vt:lpstr>KESIAPAN</vt:lpstr>
      <vt:lpstr>LUAS PENGARUH</vt:lpstr>
      <vt:lpstr>JANGKA WAKTU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STRATEGIS</dc:title>
  <dc:creator>Heri</dc:creator>
  <cp:lastModifiedBy>Heri</cp:lastModifiedBy>
  <cp:revision>3</cp:revision>
  <dcterms:created xsi:type="dcterms:W3CDTF">2019-02-28T09:43:42Z</dcterms:created>
  <dcterms:modified xsi:type="dcterms:W3CDTF">2019-03-08T01:32:20Z</dcterms:modified>
</cp:coreProperties>
</file>