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8" d="100"/>
          <a:sy n="98" d="100"/>
        </p:scale>
        <p:origin x="-576" y="11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14400"/>
            <a:ext cx="7772400" cy="5638800"/>
          </a:xfrm>
        </p:spPr>
        <p:txBody>
          <a:bodyPr>
            <a:normAutofit/>
          </a:bodyPr>
          <a:lstStyle/>
          <a:p>
            <a:endParaRPr lang="id-ID" b="1" dirty="0" smtClean="0"/>
          </a:p>
          <a:p>
            <a:endParaRPr lang="id-ID" b="1" dirty="0"/>
          </a:p>
          <a:p>
            <a:r>
              <a:rPr lang="id-ID" sz="5400" b="1" dirty="0" smtClean="0"/>
              <a:t>PENGOLAHAN DAN  ANALISIS DATA</a:t>
            </a:r>
          </a:p>
          <a:p>
            <a:endParaRPr lang="id-ID" sz="5400" b="1" dirty="0" smtClean="0">
              <a:solidFill>
                <a:schemeClr val="tx1"/>
              </a:solidFill>
            </a:endParaRPr>
          </a:p>
          <a:p>
            <a:r>
              <a:rPr lang="id-ID" sz="3600" b="1" dirty="0" smtClean="0">
                <a:solidFill>
                  <a:schemeClr val="tx1"/>
                </a:solidFill>
              </a:rPr>
              <a:t>IR. CHRISTINE SRI WIDIPUTRANTI,M.P</a:t>
            </a:r>
            <a:r>
              <a:rPr lang="id-ID" sz="5400" b="1" dirty="0" smtClean="0">
                <a:solidFill>
                  <a:schemeClr val="tx1"/>
                </a:solidFill>
              </a:rPr>
              <a:t>.</a:t>
            </a:r>
            <a:endParaRPr lang="id-ID" sz="5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590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60198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id-ID" sz="4500" dirty="0" smtClean="0"/>
              <a:t>Data yang dikumpulkan dapat berupa data kualitatif dan data kuantitatif.</a:t>
            </a:r>
          </a:p>
          <a:p>
            <a:pPr marL="0" indent="0">
              <a:buNone/>
            </a:pPr>
            <a:r>
              <a:rPr lang="id-ID" sz="4500" dirty="0" smtClean="0"/>
              <a:t>Cara mengolah data kualitatif</a:t>
            </a:r>
          </a:p>
          <a:p>
            <a:pPr>
              <a:buNone/>
            </a:pPr>
            <a:r>
              <a:rPr lang="en-US" sz="4500" dirty="0" err="1" smtClean="0"/>
              <a:t>Menuru</a:t>
            </a:r>
            <a:r>
              <a:rPr lang="id-ID" sz="4500" dirty="0" smtClean="0"/>
              <a:t>t </a:t>
            </a:r>
            <a:r>
              <a:rPr lang="en-US" sz="4500" dirty="0" smtClean="0"/>
              <a:t>Miles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Huberman</a:t>
            </a:r>
            <a:r>
              <a:rPr lang="en-US" sz="4500" dirty="0"/>
              <a:t> (1992) </a:t>
            </a:r>
            <a:r>
              <a:rPr lang="en-US" sz="4500" dirty="0" err="1" smtClean="0"/>
              <a:t>ada</a:t>
            </a:r>
            <a:r>
              <a:rPr lang="en-US" sz="4500" dirty="0" smtClean="0"/>
              <a:t> </a:t>
            </a:r>
            <a:r>
              <a:rPr lang="en-US" sz="4500" dirty="0" err="1"/>
              <a:t>tiga</a:t>
            </a:r>
            <a:r>
              <a:rPr lang="en-US" sz="4500" dirty="0"/>
              <a:t> </a:t>
            </a:r>
            <a:r>
              <a:rPr lang="en-US" sz="4500" dirty="0" err="1"/>
              <a:t>jalur</a:t>
            </a:r>
            <a:r>
              <a:rPr lang="en-US" sz="4500" dirty="0"/>
              <a:t> </a:t>
            </a:r>
            <a:r>
              <a:rPr lang="en-US" sz="4500" dirty="0" err="1"/>
              <a:t>analisis</a:t>
            </a:r>
            <a:r>
              <a:rPr lang="en-US" sz="4500" dirty="0"/>
              <a:t> data </a:t>
            </a:r>
            <a:r>
              <a:rPr lang="en-US" sz="4500" dirty="0" err="1"/>
              <a:t>kualitatif</a:t>
            </a:r>
            <a:r>
              <a:rPr lang="en-US" sz="4500" dirty="0"/>
              <a:t> </a:t>
            </a:r>
            <a:r>
              <a:rPr lang="en-US" sz="4500" dirty="0" err="1"/>
              <a:t>yaitu</a:t>
            </a:r>
            <a:r>
              <a:rPr lang="en-US" sz="4500" dirty="0"/>
              <a:t> </a:t>
            </a:r>
            <a:r>
              <a:rPr lang="en-US" sz="4500" dirty="0" err="1"/>
              <a:t>reduksi</a:t>
            </a:r>
            <a:r>
              <a:rPr lang="en-US" sz="4500" dirty="0"/>
              <a:t> data, </a:t>
            </a:r>
            <a:r>
              <a:rPr lang="en-US" sz="4500" dirty="0" err="1"/>
              <a:t>penyajian</a:t>
            </a:r>
            <a:r>
              <a:rPr lang="en-US" sz="4500" dirty="0"/>
              <a:t> data,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penarikan</a:t>
            </a:r>
            <a:r>
              <a:rPr lang="en-US" sz="4500" dirty="0"/>
              <a:t> </a:t>
            </a:r>
            <a:r>
              <a:rPr lang="en-US" sz="4500" dirty="0" err="1"/>
              <a:t>kesimpulan</a:t>
            </a:r>
            <a:r>
              <a:rPr lang="en-US" sz="4500" dirty="0"/>
              <a:t>.</a:t>
            </a:r>
          </a:p>
          <a:p>
            <a:pPr marL="457200" indent="-457200">
              <a:buAutoNum type="alphaUcPeriod"/>
            </a:pPr>
            <a:r>
              <a:rPr lang="en-US" sz="4500" dirty="0" err="1"/>
              <a:t>Reduksi</a:t>
            </a:r>
            <a:r>
              <a:rPr lang="en-US" sz="4500" dirty="0"/>
              <a:t> data</a:t>
            </a:r>
          </a:p>
          <a:p>
            <a:pPr marL="457200" indent="-457200">
              <a:buNone/>
            </a:pPr>
            <a:r>
              <a:rPr lang="en-US" sz="4500" dirty="0"/>
              <a:t>       </a:t>
            </a:r>
            <a:r>
              <a:rPr lang="en-US" sz="4500" dirty="0" err="1"/>
              <a:t>Dengan</a:t>
            </a:r>
            <a:r>
              <a:rPr lang="en-US" sz="4500" dirty="0"/>
              <a:t> </a:t>
            </a:r>
            <a:r>
              <a:rPr lang="en-US" sz="4500" dirty="0" err="1"/>
              <a:t>reduksi</a:t>
            </a:r>
            <a:r>
              <a:rPr lang="en-US" sz="4500" dirty="0"/>
              <a:t> data </a:t>
            </a:r>
            <a:r>
              <a:rPr lang="en-US" sz="4500" dirty="0" err="1"/>
              <a:t>dimaksudkan</a:t>
            </a:r>
            <a:r>
              <a:rPr lang="en-US" sz="4500" dirty="0"/>
              <a:t> </a:t>
            </a:r>
            <a:r>
              <a:rPr lang="en-US" sz="4500" dirty="0" err="1"/>
              <a:t>adalah</a:t>
            </a:r>
            <a:r>
              <a:rPr lang="en-US" sz="4500" dirty="0"/>
              <a:t> proses </a:t>
            </a:r>
            <a:r>
              <a:rPr lang="en-US" sz="4500" dirty="0" err="1"/>
              <a:t>pemilihan</a:t>
            </a:r>
            <a:r>
              <a:rPr lang="en-US" sz="4500" dirty="0"/>
              <a:t> </a:t>
            </a:r>
            <a:r>
              <a:rPr lang="en-US" sz="4500" dirty="0" err="1"/>
              <a:t>pemusatan</a:t>
            </a:r>
            <a:r>
              <a:rPr lang="en-US" sz="4500" dirty="0"/>
              <a:t> </a:t>
            </a:r>
            <a:r>
              <a:rPr lang="en-US" sz="4500" dirty="0" err="1"/>
              <a:t>perhatian</a:t>
            </a:r>
            <a:r>
              <a:rPr lang="en-US" sz="4500" dirty="0"/>
              <a:t> </a:t>
            </a:r>
            <a:r>
              <a:rPr lang="en-US" sz="4500" dirty="0" err="1"/>
              <a:t>pada</a:t>
            </a:r>
            <a:r>
              <a:rPr lang="en-US" sz="4500" dirty="0"/>
              <a:t> </a:t>
            </a:r>
            <a:r>
              <a:rPr lang="en-US" sz="4500" dirty="0" err="1"/>
              <a:t>penyederhanaan</a:t>
            </a:r>
            <a:r>
              <a:rPr lang="en-US" sz="4500" dirty="0"/>
              <a:t>, </a:t>
            </a:r>
            <a:r>
              <a:rPr lang="en-US" sz="4500" dirty="0" err="1"/>
              <a:t>pengabstrakan</a:t>
            </a:r>
            <a:r>
              <a:rPr lang="en-US" sz="4500" dirty="0"/>
              <a:t>,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transformasi</a:t>
            </a:r>
            <a:r>
              <a:rPr lang="en-US" sz="4500" dirty="0"/>
              <a:t> data “</a:t>
            </a:r>
            <a:r>
              <a:rPr lang="en-US" sz="4500" dirty="0" err="1"/>
              <a:t>kasar</a:t>
            </a:r>
            <a:r>
              <a:rPr lang="en-US" sz="4500" dirty="0"/>
              <a:t>’ yang </a:t>
            </a:r>
            <a:r>
              <a:rPr lang="en-US" sz="4500" dirty="0" err="1"/>
              <a:t>muncul</a:t>
            </a:r>
            <a:r>
              <a:rPr lang="en-US" sz="4500" dirty="0"/>
              <a:t> </a:t>
            </a:r>
            <a:r>
              <a:rPr lang="en-US" sz="4500" dirty="0" err="1"/>
              <a:t>dari</a:t>
            </a:r>
            <a:r>
              <a:rPr lang="en-US" sz="4500" dirty="0"/>
              <a:t> </a:t>
            </a:r>
            <a:r>
              <a:rPr lang="en-US" sz="4500" dirty="0" err="1"/>
              <a:t>catatan-catatan</a:t>
            </a:r>
            <a:r>
              <a:rPr lang="en-US" sz="4500" dirty="0"/>
              <a:t> </a:t>
            </a:r>
            <a:r>
              <a:rPr lang="en-US" sz="4500" dirty="0" err="1"/>
              <a:t>tertulis</a:t>
            </a:r>
            <a:r>
              <a:rPr lang="en-US" sz="4500" dirty="0"/>
              <a:t> di </a:t>
            </a:r>
            <a:r>
              <a:rPr lang="en-US" sz="4500" dirty="0" err="1"/>
              <a:t>lapangan</a:t>
            </a:r>
            <a:r>
              <a:rPr lang="en-US" sz="4500" dirty="0"/>
              <a:t>. Proses </a:t>
            </a:r>
            <a:r>
              <a:rPr lang="en-US" sz="4500" dirty="0" err="1"/>
              <a:t>ini</a:t>
            </a:r>
            <a:r>
              <a:rPr lang="en-US" sz="4500" dirty="0"/>
              <a:t> </a:t>
            </a:r>
            <a:r>
              <a:rPr lang="en-US" sz="4500" dirty="0" err="1"/>
              <a:t>berlangsung</a:t>
            </a:r>
            <a:r>
              <a:rPr lang="en-US" sz="4500" dirty="0"/>
              <a:t> </a:t>
            </a:r>
            <a:r>
              <a:rPr lang="en-US" sz="4500" dirty="0" err="1"/>
              <a:t>terus</a:t>
            </a:r>
            <a:r>
              <a:rPr lang="en-US" sz="4500" dirty="0"/>
              <a:t> </a:t>
            </a:r>
            <a:r>
              <a:rPr lang="en-US" sz="4500" dirty="0" err="1"/>
              <a:t>menerus</a:t>
            </a:r>
            <a:r>
              <a:rPr lang="en-US" sz="4500" dirty="0"/>
              <a:t> </a:t>
            </a:r>
            <a:r>
              <a:rPr lang="en-US" sz="4500" dirty="0" err="1"/>
              <a:t>selama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 </a:t>
            </a:r>
            <a:r>
              <a:rPr lang="en-US" sz="4500" dirty="0" err="1"/>
              <a:t>berlangsung</a:t>
            </a:r>
            <a:r>
              <a:rPr lang="en-US" sz="4500" dirty="0"/>
              <a:t>, </a:t>
            </a:r>
            <a:r>
              <a:rPr lang="en-US" sz="4500" dirty="0" err="1"/>
              <a:t>bahkan</a:t>
            </a:r>
            <a:r>
              <a:rPr lang="en-US" sz="4500" dirty="0"/>
              <a:t> </a:t>
            </a:r>
            <a:r>
              <a:rPr lang="en-US" sz="4500" dirty="0" err="1"/>
              <a:t>sebelum</a:t>
            </a:r>
            <a:r>
              <a:rPr lang="en-US" sz="4500" dirty="0"/>
              <a:t> data </a:t>
            </a:r>
            <a:r>
              <a:rPr lang="en-US" sz="4500" dirty="0" err="1"/>
              <a:t>benar-benar</a:t>
            </a:r>
            <a:r>
              <a:rPr lang="en-US" sz="4500" dirty="0"/>
              <a:t> </a:t>
            </a:r>
            <a:r>
              <a:rPr lang="en-US" sz="4500" dirty="0" err="1"/>
              <a:t>terkumpul</a:t>
            </a:r>
            <a:r>
              <a:rPr lang="en-US" sz="4500" dirty="0"/>
              <a:t>, </a:t>
            </a:r>
            <a:r>
              <a:rPr lang="en-US" sz="4500" dirty="0" err="1"/>
              <a:t>sebagaimana</a:t>
            </a:r>
            <a:r>
              <a:rPr lang="en-US" sz="4500" dirty="0"/>
              <a:t> </a:t>
            </a:r>
            <a:r>
              <a:rPr lang="en-US" sz="4500" dirty="0" err="1"/>
              <a:t>tampak</a:t>
            </a:r>
            <a:r>
              <a:rPr lang="en-US" sz="4500" dirty="0"/>
              <a:t> </a:t>
            </a:r>
            <a:r>
              <a:rPr lang="en-US" sz="4500" dirty="0" err="1"/>
              <a:t>dari</a:t>
            </a:r>
            <a:r>
              <a:rPr lang="en-US" sz="4500" dirty="0"/>
              <a:t> </a:t>
            </a:r>
            <a:r>
              <a:rPr lang="en-US" sz="4500" dirty="0" err="1"/>
              <a:t>kerangka</a:t>
            </a:r>
            <a:r>
              <a:rPr lang="en-US" sz="4500" dirty="0"/>
              <a:t> </a:t>
            </a:r>
            <a:r>
              <a:rPr lang="en-US" sz="4500" dirty="0" err="1"/>
              <a:t>konseptual</a:t>
            </a:r>
            <a:r>
              <a:rPr lang="en-US" sz="4500" dirty="0"/>
              <a:t> </a:t>
            </a:r>
            <a:r>
              <a:rPr lang="en-US" sz="4500" dirty="0" err="1"/>
              <a:t>wilayah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, </a:t>
            </a:r>
            <a:r>
              <a:rPr lang="en-US" sz="4500" dirty="0" err="1"/>
              <a:t>permasalahan</a:t>
            </a:r>
            <a:r>
              <a:rPr lang="en-US" sz="4500" dirty="0"/>
              <a:t> </a:t>
            </a:r>
            <a:r>
              <a:rPr lang="en-US" sz="4500" dirty="0" err="1"/>
              <a:t>penelitian</a:t>
            </a:r>
            <a:r>
              <a:rPr lang="en-US" sz="4500" dirty="0"/>
              <a:t> </a:t>
            </a:r>
            <a:r>
              <a:rPr lang="en-US" sz="4500" dirty="0" err="1"/>
              <a:t>dan</a:t>
            </a:r>
            <a:r>
              <a:rPr lang="en-US" sz="4500" dirty="0"/>
              <a:t> </a:t>
            </a:r>
            <a:r>
              <a:rPr lang="en-US" sz="4500" dirty="0" err="1"/>
              <a:t>pendekatan</a:t>
            </a:r>
            <a:r>
              <a:rPr lang="en-US" sz="4500" dirty="0"/>
              <a:t> </a:t>
            </a:r>
            <a:r>
              <a:rPr lang="en-US" sz="4500" dirty="0" err="1"/>
              <a:t>pengumpulan</a:t>
            </a:r>
            <a:r>
              <a:rPr lang="en-US" sz="4500" dirty="0"/>
              <a:t> data </a:t>
            </a:r>
            <a:r>
              <a:rPr lang="en-US" sz="4500" dirty="0" err="1"/>
              <a:t>meliputi</a:t>
            </a:r>
            <a:r>
              <a:rPr lang="en-US" sz="4500" dirty="0"/>
              <a:t> </a:t>
            </a:r>
            <a:r>
              <a:rPr lang="en-US" sz="4500" dirty="0" err="1" smtClean="0"/>
              <a:t>kegiatan-kegiatan</a:t>
            </a:r>
            <a:r>
              <a:rPr lang="en-US" sz="4500" smtClean="0"/>
              <a:t>:</a:t>
            </a:r>
            <a:endParaRPr lang="en-US" sz="4500" dirty="0"/>
          </a:p>
          <a:p>
            <a:pPr marL="0" indent="0">
              <a:buNone/>
            </a:pPr>
            <a:endParaRPr lang="id-ID" sz="4000" dirty="0"/>
          </a:p>
        </p:txBody>
      </p:sp>
    </p:spTree>
    <p:extLst>
      <p:ext uri="{BB962C8B-B14F-4D97-AF65-F5344CB8AC3E}">
        <p14:creationId xmlns:p14="http://schemas.microsoft.com/office/powerpoint/2010/main" xmlns="" val="274614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Meringkas data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 smtClean="0"/>
              <a:t>Mengkode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/>
              <a:t>Menelusur</a:t>
            </a:r>
            <a:r>
              <a:rPr lang="en-US" sz="2000" dirty="0"/>
              <a:t> </a:t>
            </a:r>
            <a:r>
              <a:rPr lang="en-US" sz="2000" dirty="0" err="1"/>
              <a:t>tema</a:t>
            </a:r>
            <a:r>
              <a:rPr lang="en-US" sz="2000" dirty="0" smtClean="0"/>
              <a:t>.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Membuat gugus-gugus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2000" dirty="0" err="1"/>
              <a:t>Membuat</a:t>
            </a:r>
            <a:r>
              <a:rPr lang="en-US" sz="2000" dirty="0"/>
              <a:t> </a:t>
            </a:r>
            <a:r>
              <a:rPr lang="en-US" sz="2000" dirty="0" err="1" smtClean="0"/>
              <a:t>partisi</a:t>
            </a:r>
            <a:endParaRPr lang="id-ID" sz="2000" dirty="0" smtClean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id-ID" sz="2000" dirty="0" smtClean="0"/>
              <a:t>Menulis memo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 smtClean="0"/>
              <a:t>Kegiatan</a:t>
            </a:r>
            <a:r>
              <a:rPr lang="en-US" sz="2000" dirty="0" smtClean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berlangsung</a:t>
            </a:r>
            <a:r>
              <a:rPr lang="en-US" sz="2000" dirty="0"/>
              <a:t> </a:t>
            </a:r>
            <a:r>
              <a:rPr lang="en-US" sz="2000" dirty="0" err="1"/>
              <a:t>sejak</a:t>
            </a:r>
            <a:r>
              <a:rPr lang="en-US" sz="2000" dirty="0"/>
              <a:t> </a:t>
            </a:r>
            <a:r>
              <a:rPr lang="en-US" sz="2000" dirty="0" err="1"/>
              <a:t>pengumpulan</a:t>
            </a:r>
            <a:r>
              <a:rPr lang="en-US" sz="2000" dirty="0"/>
              <a:t> data </a:t>
            </a:r>
            <a:r>
              <a:rPr lang="en-US" sz="2000" dirty="0" err="1"/>
              <a:t>sampai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penyusunan</a:t>
            </a:r>
            <a:r>
              <a:rPr lang="en-US" sz="2000" dirty="0"/>
              <a:t> </a:t>
            </a:r>
            <a:r>
              <a:rPr lang="en-US" sz="2000" dirty="0" err="1"/>
              <a:t>laporan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demikian</a:t>
            </a:r>
            <a:r>
              <a:rPr lang="en-US" sz="2000" dirty="0"/>
              <a:t> </a:t>
            </a:r>
            <a:r>
              <a:rPr lang="en-US" sz="2000" dirty="0" err="1"/>
              <a:t>reduksi</a:t>
            </a:r>
            <a:r>
              <a:rPr lang="en-US" sz="2000" dirty="0"/>
              <a:t> data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bentuk</a:t>
            </a:r>
            <a:r>
              <a:rPr lang="en-US" sz="2000" dirty="0"/>
              <a:t> </a:t>
            </a:r>
            <a:r>
              <a:rPr lang="en-US" sz="2000" dirty="0" err="1"/>
              <a:t>analisis</a:t>
            </a:r>
            <a:r>
              <a:rPr lang="en-US" sz="2000" dirty="0"/>
              <a:t> yang </a:t>
            </a:r>
            <a:r>
              <a:rPr lang="en-US" sz="2000" dirty="0" err="1"/>
              <a:t>menajamkan</a:t>
            </a:r>
            <a:r>
              <a:rPr lang="en-US" sz="2000" dirty="0"/>
              <a:t>, </a:t>
            </a:r>
            <a:r>
              <a:rPr lang="en-US" sz="2000" dirty="0" err="1"/>
              <a:t>menggolongkan</a:t>
            </a:r>
            <a:r>
              <a:rPr lang="en-US" sz="2000" dirty="0"/>
              <a:t>, </a:t>
            </a:r>
            <a:r>
              <a:rPr lang="en-US" sz="2000" dirty="0" err="1"/>
              <a:t>mengarahkan</a:t>
            </a:r>
            <a:r>
              <a:rPr lang="en-US" sz="2000" dirty="0"/>
              <a:t>, </a:t>
            </a:r>
            <a:r>
              <a:rPr lang="en-US" sz="2000" dirty="0" err="1"/>
              <a:t>membuang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mengorganisasi</a:t>
            </a:r>
            <a:r>
              <a:rPr lang="en-US" sz="2000" dirty="0"/>
              <a:t> data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sedemikian</a:t>
            </a:r>
            <a:r>
              <a:rPr lang="en-US" sz="2000" dirty="0"/>
              <a:t> </a:t>
            </a:r>
            <a:r>
              <a:rPr lang="en-US" sz="2000" dirty="0" err="1"/>
              <a:t>rupa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kesimpulan-kesimpulan</a:t>
            </a:r>
            <a:r>
              <a:rPr lang="en-US" sz="2000" dirty="0"/>
              <a:t> </a:t>
            </a:r>
            <a:r>
              <a:rPr lang="en-US" sz="2000" dirty="0" err="1"/>
              <a:t>akhir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diambil</a:t>
            </a:r>
            <a:r>
              <a:rPr lang="en-US" sz="2000" dirty="0"/>
              <a:t>.</a:t>
            </a:r>
            <a:br>
              <a:rPr lang="en-US" sz="2000" dirty="0"/>
            </a:b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reduksi</a:t>
            </a:r>
            <a:r>
              <a:rPr lang="en-US" sz="2000" dirty="0"/>
              <a:t> data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mengartikan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kuantitatif</a:t>
            </a:r>
            <a:r>
              <a:rPr lang="en-US" sz="2000" dirty="0"/>
              <a:t>. Data </a:t>
            </a:r>
            <a:r>
              <a:rPr lang="en-US" sz="2000" dirty="0" err="1"/>
              <a:t>kualitatif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disederhanakan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ditransformasikan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aneka</a:t>
            </a:r>
            <a:r>
              <a:rPr lang="en-US" sz="2000" dirty="0"/>
              <a:t> </a:t>
            </a:r>
            <a:r>
              <a:rPr lang="en-US" sz="2000" dirty="0" err="1"/>
              <a:t>macam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: </a:t>
            </a:r>
            <a:br>
              <a:rPr lang="en-US" sz="2000" dirty="0"/>
            </a:br>
            <a:r>
              <a:rPr lang="en-US" sz="2000" dirty="0"/>
              <a:t>1.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seleksi</a:t>
            </a:r>
            <a:r>
              <a:rPr lang="en-US" sz="2000" dirty="0"/>
              <a:t> </a:t>
            </a:r>
            <a:r>
              <a:rPr lang="en-US" sz="2000" dirty="0" err="1"/>
              <a:t>ketat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2.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ringkasan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uraian</a:t>
            </a:r>
            <a:r>
              <a:rPr lang="en-US" sz="2000" dirty="0"/>
              <a:t> </a:t>
            </a:r>
            <a:r>
              <a:rPr lang="en-US" sz="2000" dirty="0" err="1"/>
              <a:t>singkat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dirty="0"/>
              <a:t>3. </a:t>
            </a:r>
            <a:r>
              <a:rPr lang="en-US" sz="2000" dirty="0" err="1"/>
              <a:t>menggolongkannya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pola</a:t>
            </a:r>
            <a:r>
              <a:rPr lang="en-US" sz="2000" dirty="0"/>
              <a:t> yang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lain-lain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xmlns="" val="217665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d-ID" dirty="0" smtClean="0"/>
              <a:t>B. Penyajian Data</a:t>
            </a:r>
          </a:p>
          <a:p>
            <a:pPr>
              <a:buNone/>
            </a:pPr>
            <a:r>
              <a:rPr lang="en-US" dirty="0" err="1" smtClean="0"/>
              <a:t>Penyajian</a:t>
            </a:r>
            <a:r>
              <a:rPr lang="en-US" dirty="0" smtClean="0"/>
              <a:t>  </a:t>
            </a:r>
            <a:r>
              <a:rPr lang="en-US" dirty="0"/>
              <a:t>data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tersusun</a:t>
            </a:r>
            <a:r>
              <a:rPr lang="en-US" dirty="0"/>
              <a:t> yang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tindakan</a:t>
            </a:r>
            <a:endParaRPr lang="en-US" dirty="0"/>
          </a:p>
          <a:p>
            <a:pPr>
              <a:buNone/>
            </a:pPr>
            <a:r>
              <a:rPr lang="en-US" dirty="0" err="1"/>
              <a:t>Penyajian</a:t>
            </a:r>
            <a:r>
              <a:rPr lang="en-US" dirty="0"/>
              <a:t> data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, </a:t>
            </a:r>
            <a:r>
              <a:rPr lang="en-US" dirty="0" err="1"/>
              <a:t>yaitu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naratif</a:t>
            </a:r>
            <a:r>
              <a:rPr lang="en-US" dirty="0"/>
              <a:t>,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lapangan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praktis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</a:t>
            </a:r>
            <a:r>
              <a:rPr lang="en-US" dirty="0" err="1"/>
              <a:t>naratif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melebihi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memproses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menggerogoti</a:t>
            </a:r>
            <a:r>
              <a:rPr lang="en-US" dirty="0"/>
              <a:t> </a:t>
            </a:r>
            <a:r>
              <a:rPr lang="en-US" dirty="0" err="1"/>
              <a:t>kecenderungan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pola-pola</a:t>
            </a:r>
            <a:r>
              <a:rPr lang="en-US" dirty="0"/>
              <a:t> yang </a:t>
            </a:r>
            <a:r>
              <a:rPr lang="en-US" dirty="0" err="1"/>
              <a:t>sederhana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Matriks</a:t>
            </a:r>
            <a:r>
              <a:rPr lang="en-US" dirty="0"/>
              <a:t>, </a:t>
            </a:r>
            <a:r>
              <a:rPr lang="en-US" dirty="0" err="1"/>
              <a:t>grafik</a:t>
            </a:r>
            <a:r>
              <a:rPr lang="en-US" dirty="0"/>
              <a:t>,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bagan</a:t>
            </a:r>
            <a:r>
              <a:rPr lang="en-US" dirty="0"/>
              <a:t>. </a:t>
            </a:r>
            <a:r>
              <a:rPr lang="en-US" dirty="0" err="1"/>
              <a:t>Bentuk-bentuk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tersusun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yang </a:t>
            </a:r>
            <a:r>
              <a:rPr lang="en-US" dirty="0" err="1"/>
              <a:t>padu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diraih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memudahkan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id-ID" dirty="0" smtClean="0"/>
              <a:t>seg</a:t>
            </a:r>
            <a:r>
              <a:rPr lang="en-US" dirty="0" smtClean="0"/>
              <a:t>a</a:t>
            </a:r>
            <a:r>
              <a:rPr lang="id-ID" dirty="0" smtClean="0"/>
              <a:t>la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menen</a:t>
            </a:r>
            <a:r>
              <a:rPr lang="id-ID" dirty="0" smtClean="0"/>
              <a:t>t</a:t>
            </a:r>
            <a:r>
              <a:rPr lang="en-US" dirty="0" err="1" smtClean="0"/>
              <a:t>ukan</a:t>
            </a:r>
            <a:r>
              <a:rPr lang="en-US" dirty="0" smtClean="0"/>
              <a:t> </a:t>
            </a:r>
            <a:r>
              <a:rPr lang="id-ID" dirty="0" smtClean="0"/>
              <a:t>akan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/>
              <a:t>kesimpulan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ataukah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melangkah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3645237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d-ID" dirty="0" smtClean="0"/>
              <a:t>C. Penarikan Kesimpulan</a:t>
            </a:r>
          </a:p>
          <a:p>
            <a:pPr>
              <a:buNone/>
            </a:pP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diverifikasi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 smtClean="0"/>
              <a:t>dengan</a:t>
            </a:r>
            <a:r>
              <a:rPr lang="id-ID" dirty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/>
              <a:t>:</a:t>
            </a:r>
          </a:p>
          <a:p>
            <a:pPr marL="457200" indent="-457200">
              <a:buAutoNum type="arabicPeriod"/>
            </a:pPr>
            <a:r>
              <a:rPr lang="en-US" dirty="0" err="1"/>
              <a:t>Memikir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penulisan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Tinjauan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catatan-catatan</a:t>
            </a:r>
            <a:r>
              <a:rPr lang="en-US" dirty="0"/>
              <a:t> </a:t>
            </a:r>
            <a:r>
              <a:rPr lang="en-US" dirty="0" err="1"/>
              <a:t>lapangan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Peninjauan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tukar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 </a:t>
            </a:r>
            <a:r>
              <a:rPr lang="en-US" dirty="0" err="1"/>
              <a:t>sejawat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“</a:t>
            </a:r>
            <a:r>
              <a:rPr lang="en-US" dirty="0" err="1"/>
              <a:t>kesepakatan</a:t>
            </a:r>
            <a:r>
              <a:rPr lang="en-US" dirty="0"/>
              <a:t> inter </a:t>
            </a:r>
            <a:r>
              <a:rPr lang="en-US" dirty="0" err="1"/>
              <a:t>subyektif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Upaya-upaya</a:t>
            </a:r>
            <a:r>
              <a:rPr lang="en-US" dirty="0"/>
              <a:t> yang </a:t>
            </a:r>
            <a:r>
              <a:rPr lang="en-US" dirty="0" err="1"/>
              <a:t>luas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</a:t>
            </a:r>
            <a:r>
              <a:rPr lang="en-US" dirty="0" err="1"/>
              <a:t>salinan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temuan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seperangkat</a:t>
            </a:r>
            <a:r>
              <a:rPr lang="en-US" dirty="0"/>
              <a:t> data yang lain.</a:t>
            </a:r>
          </a:p>
          <a:p>
            <a:pPr marL="457200" indent="-457200">
              <a:buNone/>
            </a:pPr>
            <a:r>
              <a:rPr lang="en-US" dirty="0" smtClean="0"/>
              <a:t>Ma</a:t>
            </a:r>
            <a:r>
              <a:rPr lang="id-ID" dirty="0" smtClean="0"/>
              <a:t>k</a:t>
            </a:r>
            <a:r>
              <a:rPr lang="en-US" dirty="0" err="1" smtClean="0"/>
              <a:t>na-makna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data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 smtClean="0"/>
              <a:t>diuji</a:t>
            </a:r>
            <a:r>
              <a:rPr lang="id-ID" dirty="0" smtClean="0"/>
              <a:t> </a:t>
            </a:r>
            <a:r>
              <a:rPr lang="en-US" dirty="0" err="1" smtClean="0"/>
              <a:t>kebenarannya</a:t>
            </a:r>
            <a:r>
              <a:rPr lang="en-US" dirty="0"/>
              <a:t>, </a:t>
            </a:r>
            <a:r>
              <a:rPr lang="en-US" dirty="0" err="1" smtClean="0"/>
              <a:t>kekokohannya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kecocokannya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validitasnya</a:t>
            </a:r>
            <a:r>
              <a:rPr lang="en-US" dirty="0"/>
              <a:t>.</a:t>
            </a:r>
          </a:p>
          <a:p>
            <a:pPr marL="457200" indent="-457200">
              <a:buNone/>
            </a:pP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417885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proses 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interaktif</a:t>
            </a:r>
            <a:r>
              <a:rPr lang="en-US" dirty="0"/>
              <a:t>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sumbu</a:t>
            </a:r>
            <a:r>
              <a:rPr lang="en-US" dirty="0"/>
              <a:t> </a:t>
            </a:r>
            <a:r>
              <a:rPr lang="en-US" dirty="0" err="1"/>
              <a:t>komponen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data,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bergerak</a:t>
            </a:r>
            <a:r>
              <a:rPr lang="en-US" dirty="0"/>
              <a:t> </a:t>
            </a:r>
            <a:r>
              <a:rPr lang="en-US" dirty="0" err="1"/>
              <a:t>bolak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diantara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reduksi</a:t>
            </a:r>
            <a:r>
              <a:rPr lang="en-US" dirty="0"/>
              <a:t>, </a:t>
            </a:r>
            <a:r>
              <a:rPr lang="en-US" dirty="0" err="1"/>
              <a:t>penyajian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penarikan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/</a:t>
            </a:r>
            <a:r>
              <a:rPr lang="en-US" dirty="0" err="1"/>
              <a:t>verifikasi</a:t>
            </a:r>
            <a:r>
              <a:rPr lang="en-US" dirty="0"/>
              <a:t>. </a:t>
            </a:r>
            <a:r>
              <a:rPr lang="en-US" dirty="0" err="1"/>
              <a:t>Pengkodean</a:t>
            </a:r>
            <a:r>
              <a:rPr lang="en-US" dirty="0"/>
              <a:t> data, </a:t>
            </a:r>
            <a:r>
              <a:rPr lang="en-US" dirty="0" err="1"/>
              <a:t>misalnya</a:t>
            </a:r>
            <a:r>
              <a:rPr lang="en-US" dirty="0"/>
              <a:t> (</a:t>
            </a:r>
            <a:r>
              <a:rPr lang="en-US" dirty="0" err="1"/>
              <a:t>reduksi</a:t>
            </a:r>
            <a:r>
              <a:rPr lang="en-US" dirty="0"/>
              <a:t>) </a:t>
            </a:r>
            <a:r>
              <a:rPr lang="en-US" dirty="0" err="1"/>
              <a:t>menjurus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gagasan-gagasan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(</a:t>
            </a:r>
            <a:r>
              <a:rPr lang="en-US" dirty="0" err="1"/>
              <a:t>penyajian</a:t>
            </a:r>
            <a:r>
              <a:rPr lang="en-US" dirty="0"/>
              <a:t>).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terisi</a:t>
            </a:r>
            <a:r>
              <a:rPr lang="en-US" dirty="0"/>
              <a:t>,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ditarik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menggiring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/>
            </a:r>
            <a:br>
              <a:rPr lang="en-US" dirty="0"/>
            </a:br>
            <a:r>
              <a:rPr lang="en-US" sz="2400" dirty="0"/>
              <a:t/>
            </a:r>
            <a:br>
              <a:rPr lang="en-US" sz="2400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278422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PENGOLAHAN DAN ANALISIS DATA KUANTITATIF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Data kuantitatif dapat dianalisis dengan metode statistik. </a:t>
            </a:r>
          </a:p>
          <a:p>
            <a:pPr marL="0" indent="0">
              <a:buNone/>
            </a:pPr>
            <a:r>
              <a:rPr lang="id-ID" dirty="0" smtClean="0"/>
              <a:t>Metode Statistik yang digunakan:</a:t>
            </a:r>
          </a:p>
          <a:p>
            <a:pPr marL="514350" indent="-514350">
              <a:buAutoNum type="arabicPeriod"/>
            </a:pPr>
            <a:r>
              <a:rPr lang="id-ID" dirty="0" smtClean="0"/>
              <a:t>Metode </a:t>
            </a:r>
            <a:r>
              <a:rPr lang="id-ID" dirty="0"/>
              <a:t>Statistik</a:t>
            </a:r>
            <a:r>
              <a:rPr lang="id-ID" dirty="0" smtClean="0"/>
              <a:t> Deskriptif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(distribusi frekuensi, pengukuran tendensi 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sentral, pengukuran variabilitas)</a:t>
            </a:r>
          </a:p>
          <a:p>
            <a:pPr marL="514350" indent="-514350">
              <a:buAutoNum type="arabicPeriod" startAt="2"/>
            </a:pPr>
            <a:r>
              <a:rPr lang="id-ID" dirty="0" smtClean="0"/>
              <a:t>Metode </a:t>
            </a:r>
            <a:r>
              <a:rPr lang="id-ID" dirty="0"/>
              <a:t>Statistik </a:t>
            </a:r>
            <a:r>
              <a:rPr lang="id-ID" dirty="0" smtClean="0"/>
              <a:t>Inferens </a:t>
            </a:r>
          </a:p>
          <a:p>
            <a:pPr marL="0" indent="0">
              <a:buNone/>
            </a:pPr>
            <a:r>
              <a:rPr lang="id-ID"/>
              <a:t> </a:t>
            </a:r>
            <a:r>
              <a:rPr lang="id-ID" smtClean="0"/>
              <a:t>    (estimasi,tes hipotesis, korelasi, regresi)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xmlns="" val="105317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CONTOH PENERAPAN METODE STATISTIK  DESKRIPTIF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smtClean="0"/>
              <a:t>Perhitungan </a:t>
            </a:r>
            <a:r>
              <a:rPr lang="id-ID" dirty="0" smtClean="0"/>
              <a:t>persentase:</a:t>
            </a:r>
          </a:p>
          <a:p>
            <a:pPr marL="0" indent="0">
              <a:buNone/>
            </a:pPr>
            <a:r>
              <a:rPr lang="id-ID" dirty="0" smtClean="0"/>
              <a:t>P = fi/n  x 100 %</a:t>
            </a:r>
          </a:p>
          <a:p>
            <a:pPr marL="0" indent="0">
              <a:buNone/>
            </a:pPr>
            <a:r>
              <a:rPr lang="id-ID" dirty="0" smtClean="0"/>
              <a:t>Keterangan:</a:t>
            </a:r>
          </a:p>
          <a:p>
            <a:pPr marL="0" indent="0">
              <a:buNone/>
            </a:pPr>
            <a:r>
              <a:rPr lang="id-ID" dirty="0" smtClean="0"/>
              <a:t>P=  persentasi</a:t>
            </a:r>
          </a:p>
          <a:p>
            <a:pPr marL="0" indent="0">
              <a:buNone/>
            </a:pPr>
            <a:r>
              <a:rPr lang="id-ID" dirty="0"/>
              <a:t>f</a:t>
            </a:r>
            <a:r>
              <a:rPr lang="id-ID" dirty="0" smtClean="0"/>
              <a:t>i= frekuensi pada kelas ke i</a:t>
            </a:r>
          </a:p>
          <a:p>
            <a:pPr marL="0" indent="0">
              <a:buNone/>
            </a:pPr>
            <a:r>
              <a:rPr lang="id-ID" dirty="0"/>
              <a:t>n</a:t>
            </a:r>
            <a:r>
              <a:rPr lang="id-ID" dirty="0" smtClean="0"/>
              <a:t> = jumlah sampel </a:t>
            </a:r>
          </a:p>
        </p:txBody>
      </p:sp>
    </p:spTree>
    <p:extLst>
      <p:ext uri="{BB962C8B-B14F-4D97-AF65-F5344CB8AC3E}">
        <p14:creationId xmlns:p14="http://schemas.microsoft.com/office/powerpoint/2010/main" xmlns="" val="9002595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470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PENGOLAHAN DAN ANALISIS DATA KUANTITATIF</vt:lpstr>
      <vt:lpstr>CONTOH PENERAPAN METODE STATISTIK  DESKRIPTIF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</dc:creator>
  <cp:lastModifiedBy>Acer_PC</cp:lastModifiedBy>
  <cp:revision>17</cp:revision>
  <dcterms:created xsi:type="dcterms:W3CDTF">2006-08-16T00:00:00Z</dcterms:created>
  <dcterms:modified xsi:type="dcterms:W3CDTF">2021-12-06T05:14:56Z</dcterms:modified>
</cp:coreProperties>
</file>