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DD407-2507-4311-811E-F8892363BDD7}" type="datetimeFigureOut">
              <a:rPr lang="id-ID" smtClean="0"/>
              <a:pPr/>
              <a:t>28/03/2014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170A4-D6EE-498D-878B-CD39B92AE24A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851648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err="1" smtClean="0"/>
              <a:t>Simulasi</a:t>
            </a:r>
            <a:r>
              <a:rPr lang="en-US" sz="4000" dirty="0" smtClean="0"/>
              <a:t> </a:t>
            </a:r>
            <a:r>
              <a:rPr lang="en-US" sz="4000" dirty="0" err="1" smtClean="0"/>
              <a:t>Rembug</a:t>
            </a:r>
            <a:r>
              <a:rPr lang="en-US" sz="4000" dirty="0" smtClean="0"/>
              <a:t> </a:t>
            </a:r>
            <a:r>
              <a:rPr lang="en-US" sz="4000" dirty="0" err="1" smtClean="0"/>
              <a:t>warga</a:t>
            </a:r>
            <a:r>
              <a:rPr lang="en-US" sz="4000" dirty="0" smtClean="0"/>
              <a:t> </a:t>
            </a:r>
            <a:r>
              <a:rPr lang="id-ID" sz="4000" dirty="0" smtClean="0"/>
              <a:t/>
            </a:r>
            <a:br>
              <a:rPr lang="id-ID" sz="4000" dirty="0" smtClean="0"/>
            </a:br>
            <a:endParaRPr lang="id-ID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38200"/>
            <a:ext cx="7854696" cy="4191000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 Ada </a:t>
            </a:r>
            <a:r>
              <a:rPr lang="en-US" sz="1800" b="1" dirty="0" smtClean="0">
                <a:solidFill>
                  <a:srgbClr val="002060"/>
                </a:solidFill>
              </a:rPr>
              <a:t> 2</a:t>
            </a:r>
            <a:r>
              <a:rPr lang="id-ID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peserta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relawan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berperan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Fasilitator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utama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dan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  </a:t>
            </a:r>
            <a:r>
              <a:rPr lang="en-US" sz="1800" b="1" dirty="0" err="1" smtClean="0">
                <a:solidFill>
                  <a:srgbClr val="002060"/>
                </a:solidFill>
              </a:rPr>
              <a:t>Fasilitator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pembantu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dalam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rembug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warga</a:t>
            </a:r>
            <a:r>
              <a:rPr lang="en-US" sz="1800" b="1" dirty="0" smtClean="0">
                <a:solidFill>
                  <a:srgbClr val="002060"/>
                </a:solidFill>
              </a:rPr>
              <a:t>  </a:t>
            </a:r>
            <a:r>
              <a:rPr lang="en-US" sz="1800" b="1" dirty="0" err="1" smtClean="0">
                <a:solidFill>
                  <a:srgbClr val="002060"/>
                </a:solidFill>
              </a:rPr>
              <a:t>di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kelurahan</a:t>
            </a:r>
            <a:r>
              <a:rPr lang="en-US" sz="1800" b="1" dirty="0" smtClean="0">
                <a:solidFill>
                  <a:srgbClr val="002060"/>
                </a:solidFill>
              </a:rPr>
              <a:t> ‘</a:t>
            </a:r>
            <a:r>
              <a:rPr lang="en-US" sz="1800" b="1" dirty="0" err="1" smtClean="0">
                <a:solidFill>
                  <a:srgbClr val="002060"/>
                </a:solidFill>
              </a:rPr>
              <a:t>Siaga</a:t>
            </a:r>
            <a:r>
              <a:rPr lang="en-US" sz="1800" b="1" dirty="0" smtClean="0">
                <a:solidFill>
                  <a:srgbClr val="002060"/>
                </a:solidFill>
              </a:rPr>
              <a:t>’ yang </a:t>
            </a:r>
            <a:r>
              <a:rPr lang="id-ID" sz="1800" b="1" dirty="0" smtClean="0">
                <a:solidFill>
                  <a:srgbClr val="002060"/>
                </a:solidFill>
              </a:rPr>
              <a:t>  </a:t>
            </a:r>
          </a:p>
          <a:p>
            <a:pPr algn="just"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  </a:t>
            </a:r>
            <a:r>
              <a:rPr lang="en-US" sz="1800" b="1" dirty="0" err="1" smtClean="0">
                <a:solidFill>
                  <a:srgbClr val="002060"/>
                </a:solidFill>
              </a:rPr>
              <a:t>termasuk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calon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lokasi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sararan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Rekompak</a:t>
            </a:r>
            <a:r>
              <a:rPr lang="en-US" sz="1800" b="1" dirty="0" smtClean="0">
                <a:solidFill>
                  <a:srgbClr val="002060"/>
                </a:solidFill>
              </a:rPr>
              <a:t>.  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defRPr/>
            </a:pP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 Ada 18 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orang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peserta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berperan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masyarakat</a:t>
            </a:r>
            <a:r>
              <a:rPr lang="en-US" sz="1800" b="1" dirty="0" smtClean="0">
                <a:solidFill>
                  <a:srgbClr val="002060"/>
                </a:solidFill>
              </a:rPr>
              <a:t> yang </a:t>
            </a:r>
            <a:r>
              <a:rPr lang="en-US" sz="1800" b="1" dirty="0" err="1" smtClean="0">
                <a:solidFill>
                  <a:srgbClr val="002060"/>
                </a:solidFill>
              </a:rPr>
              <a:t>hadir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dalam</a:t>
            </a:r>
            <a:r>
              <a:rPr lang="id-ID" sz="1800" b="1" dirty="0" smtClean="0">
                <a:solidFill>
                  <a:srgbClr val="002060"/>
                </a:solidFill>
              </a:rPr>
              <a:t> </a:t>
            </a:r>
          </a:p>
          <a:p>
            <a:pPr algn="just"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  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pertemuan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rembug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warga</a:t>
            </a:r>
            <a:r>
              <a:rPr lang="en-US" sz="1800" b="1" dirty="0" smtClean="0">
                <a:solidFill>
                  <a:srgbClr val="002060"/>
                </a:solidFill>
              </a:rPr>
              <a:t> : 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Satu</a:t>
            </a:r>
            <a:r>
              <a:rPr lang="en-US" sz="1800" b="1" dirty="0" smtClean="0">
                <a:solidFill>
                  <a:srgbClr val="002060"/>
                </a:solidFill>
              </a:rPr>
              <a:t> (1) </a:t>
            </a:r>
            <a:r>
              <a:rPr lang="en-US" sz="1800" b="1" dirty="0" err="1" smtClean="0">
                <a:solidFill>
                  <a:srgbClr val="002060"/>
                </a:solidFill>
              </a:rPr>
              <a:t>orang</a:t>
            </a:r>
            <a:r>
              <a:rPr lang="en-US" sz="1800" b="1" dirty="0" smtClean="0">
                <a:solidFill>
                  <a:srgbClr val="002060"/>
                </a:solidFill>
              </a:rPr>
              <a:t>  </a:t>
            </a:r>
            <a:r>
              <a:rPr lang="en-US" sz="1800" b="1" dirty="0" err="1" smtClean="0">
                <a:solidFill>
                  <a:srgbClr val="002060"/>
                </a:solidFill>
              </a:rPr>
              <a:t>berperan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Lurah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Satu</a:t>
            </a:r>
            <a:r>
              <a:rPr lang="en-US" sz="1800" b="1" dirty="0" smtClean="0">
                <a:solidFill>
                  <a:srgbClr val="002060"/>
                </a:solidFill>
              </a:rPr>
              <a:t> (1) </a:t>
            </a:r>
            <a:r>
              <a:rPr lang="en-US" sz="1800" b="1" dirty="0" err="1" smtClean="0">
                <a:solidFill>
                  <a:srgbClr val="002060"/>
                </a:solidFill>
              </a:rPr>
              <a:t>orang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berperan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Koordinator</a:t>
            </a:r>
            <a:r>
              <a:rPr lang="en-US" sz="1800" b="1" dirty="0" smtClean="0">
                <a:solidFill>
                  <a:srgbClr val="002060"/>
                </a:solidFill>
              </a:rPr>
              <a:t> BKM/TPK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Satu</a:t>
            </a:r>
            <a:r>
              <a:rPr lang="en-US" sz="1800" b="1" dirty="0" smtClean="0">
                <a:solidFill>
                  <a:srgbClr val="002060"/>
                </a:solidFill>
              </a:rPr>
              <a:t> (1) </a:t>
            </a:r>
            <a:r>
              <a:rPr lang="en-US" sz="1800" b="1" dirty="0" err="1" smtClean="0">
                <a:solidFill>
                  <a:srgbClr val="002060"/>
                </a:solidFill>
              </a:rPr>
              <a:t>orang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berperan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PJOK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Dua</a:t>
            </a:r>
            <a:r>
              <a:rPr lang="en-US" sz="1800" b="1" dirty="0" smtClean="0">
                <a:solidFill>
                  <a:srgbClr val="002060"/>
                </a:solidFill>
              </a:rPr>
              <a:t> (2 ) </a:t>
            </a:r>
            <a:r>
              <a:rPr lang="en-US" sz="1800" b="1" dirty="0" err="1" smtClean="0">
                <a:solidFill>
                  <a:srgbClr val="002060"/>
                </a:solidFill>
              </a:rPr>
              <a:t>orang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berperan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Kepala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Dusun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Empat</a:t>
            </a:r>
            <a:r>
              <a:rPr lang="en-US" sz="1800" b="1" dirty="0" smtClean="0">
                <a:solidFill>
                  <a:srgbClr val="002060"/>
                </a:solidFill>
              </a:rPr>
              <a:t> (4 ) </a:t>
            </a:r>
            <a:r>
              <a:rPr lang="en-US" sz="1800" b="1" dirty="0" err="1" smtClean="0">
                <a:solidFill>
                  <a:srgbClr val="002060"/>
                </a:solidFill>
              </a:rPr>
              <a:t>orang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berperan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Ketua</a:t>
            </a:r>
            <a:r>
              <a:rPr lang="en-US" sz="1800" b="1" dirty="0" smtClean="0">
                <a:solidFill>
                  <a:srgbClr val="002060"/>
                </a:solidFill>
              </a:rPr>
              <a:t> RT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Satu</a:t>
            </a:r>
            <a:r>
              <a:rPr lang="en-US" sz="1800" b="1" dirty="0" smtClean="0">
                <a:solidFill>
                  <a:srgbClr val="002060"/>
                </a:solidFill>
              </a:rPr>
              <a:t> (1 ) </a:t>
            </a:r>
            <a:r>
              <a:rPr lang="en-US" sz="1800" b="1" dirty="0" err="1" smtClean="0">
                <a:solidFill>
                  <a:srgbClr val="002060"/>
                </a:solidFill>
              </a:rPr>
              <a:t>orang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berperan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pemuda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Satu</a:t>
            </a:r>
            <a:r>
              <a:rPr lang="en-US" sz="1800" b="1" dirty="0" smtClean="0">
                <a:solidFill>
                  <a:srgbClr val="002060"/>
                </a:solidFill>
              </a:rPr>
              <a:t> (</a:t>
            </a:r>
            <a:r>
              <a:rPr lang="id-ID" sz="1800" b="1" dirty="0" smtClean="0">
                <a:solidFill>
                  <a:srgbClr val="002060"/>
                </a:solidFill>
              </a:rPr>
              <a:t>2</a:t>
            </a:r>
            <a:r>
              <a:rPr lang="en-US" sz="1800" b="1" dirty="0" smtClean="0">
                <a:solidFill>
                  <a:srgbClr val="002060"/>
                </a:solidFill>
              </a:rPr>
              <a:t>) </a:t>
            </a:r>
            <a:r>
              <a:rPr lang="en-US" sz="1800" b="1" dirty="0" err="1" smtClean="0">
                <a:solidFill>
                  <a:srgbClr val="002060"/>
                </a:solidFill>
              </a:rPr>
              <a:t>orang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berperan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wakil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organisasi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perempuan</a:t>
            </a:r>
            <a:r>
              <a:rPr lang="en-US" sz="1800" b="1" dirty="0" smtClean="0">
                <a:solidFill>
                  <a:srgbClr val="002060"/>
                </a:solidFill>
              </a:rPr>
              <a:t> ( PKK)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id-ID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Sisanya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berperan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warga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masyarakat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lainnya</a:t>
            </a:r>
            <a:r>
              <a:rPr lang="en-US" sz="1800" b="1" dirty="0" smtClean="0">
                <a:solidFill>
                  <a:srgbClr val="002060"/>
                </a:solidFill>
              </a:rPr>
              <a:t>. 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defRPr/>
            </a:pP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en-US" sz="1800" b="1" dirty="0" err="1" smtClean="0">
                <a:solidFill>
                  <a:srgbClr val="002060"/>
                </a:solidFill>
              </a:rPr>
              <a:t>Peserta</a:t>
            </a:r>
            <a:r>
              <a:rPr lang="en-US" sz="1800" b="1" dirty="0" smtClean="0">
                <a:solidFill>
                  <a:srgbClr val="002060"/>
                </a:solidFill>
              </a:rPr>
              <a:t> lain yang </a:t>
            </a:r>
            <a:r>
              <a:rPr lang="en-US" sz="1800" b="1" dirty="0" err="1" smtClean="0">
                <a:solidFill>
                  <a:srgbClr val="002060"/>
                </a:solidFill>
              </a:rPr>
              <a:t>tidak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kebagian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peran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bertindak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sebagai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pengamat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proses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untuk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nantinya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disajikan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pada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saat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refleksi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setelah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selesai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</a:rPr>
              <a:t>simulasi</a:t>
            </a:r>
            <a:r>
              <a:rPr lang="en-US" sz="1800" b="1" dirty="0" smtClean="0">
                <a:solidFill>
                  <a:srgbClr val="002060"/>
                </a:solidFill>
              </a:rPr>
              <a:t>. </a:t>
            </a:r>
            <a:endParaRPr lang="id-ID" sz="1800" b="1" dirty="0" smtClean="0">
              <a:solidFill>
                <a:srgbClr val="002060"/>
              </a:solidFill>
            </a:endParaRPr>
          </a:p>
          <a:p>
            <a:pPr algn="just">
              <a:defRPr/>
            </a:pPr>
            <a:r>
              <a:rPr lang="en-US" sz="1800" dirty="0" smtClean="0">
                <a:solidFill>
                  <a:srgbClr val="002060"/>
                </a:solidFill>
              </a:rPr>
              <a:t> </a:t>
            </a:r>
            <a:endParaRPr lang="id-ID" sz="1800" dirty="0" smtClean="0">
              <a:solidFill>
                <a:srgbClr val="002060"/>
              </a:solidFill>
            </a:endParaRPr>
          </a:p>
          <a:p>
            <a:pPr algn="just"/>
            <a:endParaRPr lang="id-ID" sz="1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851648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err="1" smtClean="0"/>
              <a:t>Simulasi</a:t>
            </a:r>
            <a:r>
              <a:rPr lang="en-US" sz="4000" dirty="0" smtClean="0"/>
              <a:t> </a:t>
            </a:r>
            <a:r>
              <a:rPr lang="en-US" sz="4000" dirty="0" err="1" smtClean="0"/>
              <a:t>Rembug</a:t>
            </a:r>
            <a:r>
              <a:rPr lang="en-US" sz="4000" dirty="0" smtClean="0"/>
              <a:t> </a:t>
            </a:r>
            <a:r>
              <a:rPr lang="en-US" sz="4000" dirty="0" err="1" smtClean="0"/>
              <a:t>warga</a:t>
            </a:r>
            <a:r>
              <a:rPr lang="en-US" sz="4000" dirty="0" smtClean="0"/>
              <a:t> </a:t>
            </a:r>
            <a:r>
              <a:rPr lang="id-ID" sz="4000" dirty="0" smtClean="0"/>
              <a:t/>
            </a:r>
            <a:br>
              <a:rPr lang="id-ID" sz="4000" dirty="0" smtClean="0"/>
            </a:br>
            <a:endParaRPr lang="id-ID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7854696" cy="4191000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en-US" sz="1800" dirty="0" smtClean="0">
                <a:solidFill>
                  <a:srgbClr val="002060"/>
                </a:solidFill>
              </a:rPr>
              <a:t> </a:t>
            </a:r>
            <a:endParaRPr lang="id-ID" sz="1800" dirty="0" smtClean="0">
              <a:solidFill>
                <a:srgbClr val="002060"/>
              </a:solidFill>
            </a:endParaRPr>
          </a:p>
          <a:p>
            <a:pPr algn="just"/>
            <a:endParaRPr lang="id-ID" sz="1800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1219200"/>
            <a:ext cx="7772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id-ID" sz="2400" dirty="0" smtClean="0">
                <a:solidFill>
                  <a:srgbClr val="002060"/>
                </a:solidFill>
              </a:rPr>
              <a:t> Bagaimana  </a:t>
            </a:r>
            <a:r>
              <a:rPr lang="id-ID" sz="2400" dirty="0">
                <a:solidFill>
                  <a:srgbClr val="002060"/>
                </a:solidFill>
              </a:rPr>
              <a:t>sikap fasilitator ?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id-ID" sz="2400" dirty="0" smtClean="0">
                <a:solidFill>
                  <a:srgbClr val="002060"/>
                </a:solidFill>
              </a:rPr>
              <a:t> Sebagai </a:t>
            </a:r>
            <a:r>
              <a:rPr lang="id-ID" sz="2400" dirty="0">
                <a:solidFill>
                  <a:srgbClr val="002060"/>
                </a:solidFill>
              </a:rPr>
              <a:t>apakah fasilitator memposisikan dirinya?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id-ID" sz="2400" dirty="0" smtClean="0">
                <a:solidFill>
                  <a:srgbClr val="002060"/>
                </a:solidFill>
              </a:rPr>
              <a:t> Apakah </a:t>
            </a:r>
            <a:r>
              <a:rPr lang="id-ID" sz="2400" dirty="0">
                <a:solidFill>
                  <a:srgbClr val="002060"/>
                </a:solidFill>
              </a:rPr>
              <a:t>fasilitator memperkenalkan diri, </a:t>
            </a:r>
            <a:r>
              <a:rPr lang="id-ID" sz="2400" dirty="0" smtClean="0">
                <a:solidFill>
                  <a:srgbClr val="002060"/>
                </a:solidFill>
              </a:rPr>
              <a:t> </a:t>
            </a:r>
          </a:p>
          <a:p>
            <a:pPr>
              <a:defRPr/>
            </a:pPr>
            <a:r>
              <a:rPr lang="id-ID" sz="2400" dirty="0">
                <a:solidFill>
                  <a:srgbClr val="002060"/>
                </a:solidFill>
              </a:rPr>
              <a:t> </a:t>
            </a:r>
            <a:r>
              <a:rPr lang="id-ID" sz="2400" dirty="0" smtClean="0">
                <a:solidFill>
                  <a:srgbClr val="002060"/>
                </a:solidFill>
              </a:rPr>
              <a:t>  menyampaikan </a:t>
            </a:r>
            <a:r>
              <a:rPr lang="id-ID" sz="2400" dirty="0">
                <a:solidFill>
                  <a:srgbClr val="002060"/>
                </a:solidFill>
              </a:rPr>
              <a:t>maksud </a:t>
            </a:r>
            <a:r>
              <a:rPr lang="id-ID" sz="2400" dirty="0" smtClean="0">
                <a:solidFill>
                  <a:srgbClr val="002060"/>
                </a:solidFill>
              </a:rPr>
              <a:t> dan </a:t>
            </a:r>
            <a:r>
              <a:rPr lang="id-ID" sz="2400" dirty="0">
                <a:solidFill>
                  <a:srgbClr val="002060"/>
                </a:solidFill>
              </a:rPr>
              <a:t>tujuan rembug warga?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id-ID" sz="2400" dirty="0" smtClean="0">
                <a:solidFill>
                  <a:srgbClr val="002060"/>
                </a:solidFill>
              </a:rPr>
              <a:t> Apakah </a:t>
            </a:r>
            <a:r>
              <a:rPr lang="id-ID" sz="2400" dirty="0">
                <a:solidFill>
                  <a:srgbClr val="002060"/>
                </a:solidFill>
              </a:rPr>
              <a:t>ada kesan bahwa fasilitator adalah agen proyek?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id-ID" sz="2400" dirty="0" smtClean="0">
                <a:solidFill>
                  <a:srgbClr val="002060"/>
                </a:solidFill>
              </a:rPr>
              <a:t> Apakah </a:t>
            </a:r>
            <a:r>
              <a:rPr lang="id-ID" sz="2400" dirty="0">
                <a:solidFill>
                  <a:srgbClr val="002060"/>
                </a:solidFill>
              </a:rPr>
              <a:t>rembug warga menghasilkan keputusan yang </a:t>
            </a:r>
            <a:endParaRPr lang="id-ID" sz="2400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id-ID" sz="2400" dirty="0">
                <a:solidFill>
                  <a:srgbClr val="002060"/>
                </a:solidFill>
              </a:rPr>
              <a:t> </a:t>
            </a:r>
            <a:r>
              <a:rPr lang="id-ID" sz="2400" dirty="0" smtClean="0">
                <a:solidFill>
                  <a:srgbClr val="002060"/>
                </a:solidFill>
              </a:rPr>
              <a:t>  bulat</a:t>
            </a:r>
            <a:r>
              <a:rPr lang="id-ID" sz="2400" dirty="0">
                <a:solidFill>
                  <a:srgbClr val="002060"/>
                </a:solidFill>
              </a:rPr>
              <a:t>?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id-ID" sz="2400" dirty="0" smtClean="0">
                <a:solidFill>
                  <a:srgbClr val="002060"/>
                </a:solidFill>
              </a:rPr>
              <a:t> Bagaimana </a:t>
            </a:r>
            <a:r>
              <a:rPr lang="id-ID" sz="2400" dirty="0">
                <a:solidFill>
                  <a:srgbClr val="002060"/>
                </a:solidFill>
              </a:rPr>
              <a:t>sebaiknya memfasilitasi rembug warga </a:t>
            </a:r>
            <a:endParaRPr lang="id-ID" sz="2400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id-ID" sz="2400" dirty="0">
                <a:solidFill>
                  <a:srgbClr val="002060"/>
                </a:solidFill>
              </a:rPr>
              <a:t> </a:t>
            </a:r>
            <a:r>
              <a:rPr lang="id-ID" sz="2400" dirty="0" smtClean="0">
                <a:solidFill>
                  <a:srgbClr val="002060"/>
                </a:solidFill>
              </a:rPr>
              <a:t>  dengan </a:t>
            </a:r>
            <a:r>
              <a:rPr lang="id-ID" sz="2400" dirty="0">
                <a:solidFill>
                  <a:srgbClr val="002060"/>
                </a:solidFill>
              </a:rPr>
              <a:t>baik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92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Simulasi Rembug warga  </vt:lpstr>
      <vt:lpstr>Simulasi Rembug warga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Simulasi Rembug warga</dc:title>
  <dc:creator>CompaQ</dc:creator>
  <cp:lastModifiedBy>UJM STPMD APMD</cp:lastModifiedBy>
  <cp:revision>5</cp:revision>
  <dcterms:created xsi:type="dcterms:W3CDTF">2012-10-07T03:04:18Z</dcterms:created>
  <dcterms:modified xsi:type="dcterms:W3CDTF">2014-03-28T02:16:24Z</dcterms:modified>
</cp:coreProperties>
</file>