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B18618-3AB5-4C62-B9C2-8B2FCB87B36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C06856-390F-4566-A3EB-2D672B89ABF8}">
      <dgm:prSet phldrT="[Text]"/>
      <dgm:spPr/>
      <dgm:t>
        <a:bodyPr/>
        <a:lstStyle/>
        <a:p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 </a:t>
          </a:r>
          <a:r>
            <a:rPr lang="en-US" dirty="0" err="1" smtClean="0"/>
            <a:t>wilayah</a:t>
          </a:r>
          <a:endParaRPr lang="en-US" dirty="0"/>
        </a:p>
      </dgm:t>
    </dgm:pt>
    <dgm:pt modelId="{5785D5ED-A804-4891-88D7-F4C2D5565F08}" type="parTrans" cxnId="{AAB6AF59-0C67-4884-95E9-D2728816C47A}">
      <dgm:prSet/>
      <dgm:spPr/>
      <dgm:t>
        <a:bodyPr/>
        <a:lstStyle/>
        <a:p>
          <a:endParaRPr lang="en-US"/>
        </a:p>
      </dgm:t>
    </dgm:pt>
    <dgm:pt modelId="{7D9424F9-9FFD-4704-9A20-7028C3B723A4}" type="sibTrans" cxnId="{AAB6AF59-0C67-4884-95E9-D2728816C47A}">
      <dgm:prSet/>
      <dgm:spPr/>
      <dgm:t>
        <a:bodyPr/>
        <a:lstStyle/>
        <a:p>
          <a:endParaRPr lang="en-US"/>
        </a:p>
      </dgm:t>
    </dgm:pt>
    <dgm:pt modelId="{B6E32B1E-A1FE-43D5-9790-F13E11DDD9EE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kapasitas</a:t>
          </a:r>
          <a:r>
            <a:rPr lang="en-US" dirty="0" smtClean="0"/>
            <a:t> sumberdaya </a:t>
          </a:r>
          <a:r>
            <a:rPr lang="en-US" dirty="0" err="1" smtClean="0"/>
            <a:t>pembanguan</a:t>
          </a:r>
          <a:r>
            <a:rPr lang="en-US" dirty="0" smtClean="0"/>
            <a:t>”</a:t>
          </a:r>
          <a:endParaRPr lang="en-US" dirty="0"/>
        </a:p>
      </dgm:t>
    </dgm:pt>
    <dgm:pt modelId="{74660617-FDCF-4F7A-8B56-AA8A642C8C10}" type="parTrans" cxnId="{0D925427-ABE8-4D42-9AA1-07D73E6F5530}">
      <dgm:prSet/>
      <dgm:spPr/>
      <dgm:t>
        <a:bodyPr/>
        <a:lstStyle/>
        <a:p>
          <a:endParaRPr lang="en-US"/>
        </a:p>
      </dgm:t>
    </dgm:pt>
    <dgm:pt modelId="{0BDC6545-6E7B-4F51-BD94-09DC2BBAECD8}" type="sibTrans" cxnId="{0D925427-ABE8-4D42-9AA1-07D73E6F5530}">
      <dgm:prSet/>
      <dgm:spPr/>
      <dgm:t>
        <a:bodyPr/>
        <a:lstStyle/>
        <a:p>
          <a:endParaRPr lang="en-US"/>
        </a:p>
      </dgm:t>
    </dgm:pt>
    <dgm:pt modelId="{91C289FA-BB57-48AE-B5DC-C8F779E292A2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alam</a:t>
          </a:r>
          <a:endParaRPr lang="en-US" dirty="0"/>
        </a:p>
      </dgm:t>
    </dgm:pt>
    <dgm:pt modelId="{4512CC16-F3FE-43AB-9632-33F84D663E7D}" type="parTrans" cxnId="{7670188E-0F43-44DD-849B-B512163B88A1}">
      <dgm:prSet/>
      <dgm:spPr/>
      <dgm:t>
        <a:bodyPr/>
        <a:lstStyle/>
        <a:p>
          <a:endParaRPr lang="en-US"/>
        </a:p>
      </dgm:t>
    </dgm:pt>
    <dgm:pt modelId="{EE94B13D-3D72-44A8-B83A-22846930601E}" type="sibTrans" cxnId="{7670188E-0F43-44DD-849B-B512163B88A1}">
      <dgm:prSet/>
      <dgm:spPr/>
      <dgm:t>
        <a:bodyPr/>
        <a:lstStyle/>
        <a:p>
          <a:endParaRPr lang="en-US"/>
        </a:p>
      </dgm:t>
    </dgm:pt>
    <dgm:pt modelId="{450233BB-E1E3-433E-80DD-EFC5D3680B66}">
      <dgm:prSet phldrT="[Text]"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sosial</a:t>
          </a:r>
          <a:endParaRPr lang="en-US" dirty="0"/>
        </a:p>
      </dgm:t>
    </dgm:pt>
    <dgm:pt modelId="{F62451C5-5C68-489A-9062-26AF3D4D02CF}" type="parTrans" cxnId="{277F3B30-10C3-459A-9C15-3800F74F7D05}">
      <dgm:prSet/>
      <dgm:spPr/>
      <dgm:t>
        <a:bodyPr/>
        <a:lstStyle/>
        <a:p>
          <a:endParaRPr lang="en-US"/>
        </a:p>
      </dgm:t>
    </dgm:pt>
    <dgm:pt modelId="{6A2F358D-B3D3-4708-9521-4414374D65C8}" type="sibTrans" cxnId="{277F3B30-10C3-459A-9C15-3800F74F7D05}">
      <dgm:prSet/>
      <dgm:spPr/>
      <dgm:t>
        <a:bodyPr/>
        <a:lstStyle/>
        <a:p>
          <a:endParaRPr lang="en-US"/>
        </a:p>
      </dgm:t>
    </dgm:pt>
    <dgm:pt modelId="{E8EE4D5E-1790-4086-A333-EEA2DB6EADC9}">
      <dgm:prSet phldrT="[Text]"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“proses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63672B05-4B9C-43EE-A0ED-D739202D0895}" type="parTrans" cxnId="{1A2AB696-465D-44D0-8D9A-D308B67B5016}">
      <dgm:prSet/>
      <dgm:spPr/>
      <dgm:t>
        <a:bodyPr/>
        <a:lstStyle/>
        <a:p>
          <a:endParaRPr lang="en-US"/>
        </a:p>
      </dgm:t>
    </dgm:pt>
    <dgm:pt modelId="{C872355D-F986-4975-8AF9-A8D208A878FD}" type="sibTrans" cxnId="{1A2AB696-465D-44D0-8D9A-D308B67B5016}">
      <dgm:prSet/>
      <dgm:spPr/>
      <dgm:t>
        <a:bodyPr/>
        <a:lstStyle/>
        <a:p>
          <a:endParaRPr lang="en-US"/>
        </a:p>
      </dgm:t>
    </dgm:pt>
    <dgm:pt modelId="{5A310712-0752-4E34-A6DF-77252B8840C2}">
      <dgm:prSet phldrT="[Text]"/>
      <dgm:spPr/>
      <dgm:t>
        <a:bodyPr/>
        <a:lstStyle/>
        <a:p>
          <a:r>
            <a:rPr lang="en-US" dirty="0" smtClean="0"/>
            <a:t>Input</a:t>
          </a:r>
          <a:endParaRPr lang="en-US" dirty="0"/>
        </a:p>
      </dgm:t>
    </dgm:pt>
    <dgm:pt modelId="{92308AA7-A00A-472A-96CA-BB82EEFC271E}" type="parTrans" cxnId="{1EF3568F-8926-4F93-B2D8-A3E77AAC8094}">
      <dgm:prSet/>
      <dgm:spPr/>
      <dgm:t>
        <a:bodyPr/>
        <a:lstStyle/>
        <a:p>
          <a:endParaRPr lang="en-US"/>
        </a:p>
      </dgm:t>
    </dgm:pt>
    <dgm:pt modelId="{4FBDA53D-BB41-46E4-BC8B-12364214C002}" type="sibTrans" cxnId="{1EF3568F-8926-4F93-B2D8-A3E77AAC8094}">
      <dgm:prSet/>
      <dgm:spPr/>
      <dgm:t>
        <a:bodyPr/>
        <a:lstStyle/>
        <a:p>
          <a:endParaRPr lang="en-US"/>
        </a:p>
      </dgm:t>
    </dgm:pt>
    <dgm:pt modelId="{EF188FCC-A927-4195-AD4C-56611B300E5C}">
      <dgm:prSet/>
      <dgm:spPr/>
      <dgm:t>
        <a:bodyPr/>
        <a:lstStyle/>
        <a:p>
          <a:r>
            <a:rPr lang="en-US" dirty="0" smtClean="0"/>
            <a:t>Growth (</a:t>
          </a:r>
          <a:r>
            <a:rPr lang="en-US" dirty="0" err="1" smtClean="0"/>
            <a:t>produktivitas</a:t>
          </a:r>
          <a:r>
            <a:rPr lang="en-US" dirty="0" smtClean="0"/>
            <a:t>, </a:t>
          </a:r>
          <a:r>
            <a:rPr lang="en-US" dirty="0" err="1" smtClean="0"/>
            <a:t>efisiensi</a:t>
          </a:r>
          <a:r>
            <a:rPr lang="en-US" dirty="0" smtClean="0"/>
            <a:t>, </a:t>
          </a:r>
          <a:r>
            <a:rPr lang="en-US" dirty="0" err="1" smtClean="0"/>
            <a:t>pertumbuhan</a:t>
          </a:r>
          <a:r>
            <a:rPr lang="en-US" dirty="0" smtClean="0"/>
            <a:t>)</a:t>
          </a:r>
          <a:endParaRPr lang="en-US" dirty="0"/>
        </a:p>
      </dgm:t>
    </dgm:pt>
    <dgm:pt modelId="{2A34C257-F6EE-4F95-96ED-07222D000B77}" type="parTrans" cxnId="{B69C4EC6-74D4-421B-BB88-F53BCCDE17AD}">
      <dgm:prSet/>
      <dgm:spPr/>
      <dgm:t>
        <a:bodyPr/>
        <a:lstStyle/>
        <a:p>
          <a:endParaRPr lang="en-US"/>
        </a:p>
      </dgm:t>
    </dgm:pt>
    <dgm:pt modelId="{601E2CE7-5C5F-413A-9002-52973CEBC80A}" type="sibTrans" cxnId="{B69C4EC6-74D4-421B-BB88-F53BCCDE17AD}">
      <dgm:prSet/>
      <dgm:spPr/>
      <dgm:t>
        <a:bodyPr/>
        <a:lstStyle/>
        <a:p>
          <a:endParaRPr lang="en-US"/>
        </a:p>
      </dgm:t>
    </dgm:pt>
    <dgm:pt modelId="{F1B597CD-DE51-48E4-AF4B-8B679DEF42AB}">
      <dgm:prSet/>
      <dgm:spPr/>
      <dgm:t>
        <a:bodyPr/>
        <a:lstStyle/>
        <a:p>
          <a:r>
            <a:rPr lang="en-US" dirty="0" err="1" smtClean="0"/>
            <a:t>Berdasarkan</a:t>
          </a:r>
          <a:r>
            <a:rPr lang="en-US" dirty="0" smtClean="0"/>
            <a:t> “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pembangunan</a:t>
          </a:r>
          <a:r>
            <a:rPr lang="en-US" dirty="0" smtClean="0"/>
            <a:t>”</a:t>
          </a:r>
          <a:endParaRPr lang="en-US" dirty="0"/>
        </a:p>
      </dgm:t>
    </dgm:pt>
    <dgm:pt modelId="{832EEA62-489D-4B61-9C4B-4A4E118BC3E8}" type="parTrans" cxnId="{B19DAE7D-6FA2-405F-9072-5AE183D2A383}">
      <dgm:prSet/>
      <dgm:spPr/>
      <dgm:t>
        <a:bodyPr/>
        <a:lstStyle/>
        <a:p>
          <a:endParaRPr lang="en-US"/>
        </a:p>
      </dgm:t>
    </dgm:pt>
    <dgm:pt modelId="{387D3E32-4445-479C-9EAF-668E9FBE3A2B}" type="sibTrans" cxnId="{B19DAE7D-6FA2-405F-9072-5AE183D2A383}">
      <dgm:prSet/>
      <dgm:spPr/>
      <dgm:t>
        <a:bodyPr/>
        <a:lstStyle/>
        <a:p>
          <a:endParaRPr lang="en-US"/>
        </a:p>
      </dgm:t>
    </dgm:pt>
    <dgm:pt modelId="{4414411C-65BD-49B0-8D26-EB66673623FC}">
      <dgm:prSet/>
      <dgm:spPr/>
      <dgm:t>
        <a:bodyPr/>
        <a:lstStyle/>
        <a:p>
          <a:r>
            <a:rPr lang="en-US" dirty="0" smtClean="0"/>
            <a:t>Equity (</a:t>
          </a:r>
          <a:r>
            <a:rPr lang="en-US" dirty="0" err="1" smtClean="0"/>
            <a:t>pemerataan</a:t>
          </a:r>
          <a:r>
            <a:rPr lang="en-US" dirty="0" smtClean="0"/>
            <a:t>, </a:t>
          </a:r>
          <a:r>
            <a:rPr lang="en-US" dirty="0" err="1" smtClean="0"/>
            <a:t>keadilan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keberimbangan</a:t>
          </a:r>
          <a:r>
            <a:rPr lang="en-US" dirty="0" smtClean="0"/>
            <a:t>)</a:t>
          </a:r>
          <a:endParaRPr lang="en-US" dirty="0"/>
        </a:p>
      </dgm:t>
    </dgm:pt>
    <dgm:pt modelId="{FCF55413-F9F1-41D7-94DA-1533C673A4C0}" type="parTrans" cxnId="{B373B563-5506-412C-8EAB-A0660C26D9BD}">
      <dgm:prSet/>
      <dgm:spPr/>
      <dgm:t>
        <a:bodyPr/>
        <a:lstStyle/>
        <a:p>
          <a:endParaRPr lang="en-US"/>
        </a:p>
      </dgm:t>
    </dgm:pt>
    <dgm:pt modelId="{E0C3CBE5-083C-471A-9062-EBCFE652ADE6}" type="sibTrans" cxnId="{B373B563-5506-412C-8EAB-A0660C26D9BD}">
      <dgm:prSet/>
      <dgm:spPr/>
      <dgm:t>
        <a:bodyPr/>
        <a:lstStyle/>
        <a:p>
          <a:endParaRPr lang="en-US"/>
        </a:p>
      </dgm:t>
    </dgm:pt>
    <dgm:pt modelId="{39C46E69-2F8D-48D5-A71E-60088007E6BB}">
      <dgm:prSet/>
      <dgm:spPr/>
      <dgm:t>
        <a:bodyPr/>
        <a:lstStyle/>
        <a:p>
          <a:r>
            <a:rPr lang="en-US" dirty="0" smtClean="0"/>
            <a:t>Sustainability (</a:t>
          </a:r>
          <a:r>
            <a:rPr lang="en-US" dirty="0" err="1" smtClean="0"/>
            <a:t>keberlanjutan</a:t>
          </a:r>
          <a:r>
            <a:rPr lang="en-US" dirty="0" smtClean="0"/>
            <a:t>)</a:t>
          </a:r>
          <a:endParaRPr lang="en-US" dirty="0"/>
        </a:p>
      </dgm:t>
    </dgm:pt>
    <dgm:pt modelId="{4416AFEE-D87E-43D7-8DC7-9078F6E7CD1C}" type="parTrans" cxnId="{28FE6FD1-D0F6-4ACA-831B-376F257445C8}">
      <dgm:prSet/>
      <dgm:spPr/>
      <dgm:t>
        <a:bodyPr/>
        <a:lstStyle/>
        <a:p>
          <a:endParaRPr lang="en-US"/>
        </a:p>
      </dgm:t>
    </dgm:pt>
    <dgm:pt modelId="{9783EE58-F501-40F7-B9BF-5B767FAD3C49}" type="sibTrans" cxnId="{28FE6FD1-D0F6-4ACA-831B-376F257445C8}">
      <dgm:prSet/>
      <dgm:spPr/>
      <dgm:t>
        <a:bodyPr/>
        <a:lstStyle/>
        <a:p>
          <a:endParaRPr lang="en-US"/>
        </a:p>
      </dgm:t>
    </dgm:pt>
    <dgm:pt modelId="{7CE7A748-5464-4885-83FA-30860B9E609D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buatan</a:t>
          </a:r>
          <a:endParaRPr lang="en-US" dirty="0"/>
        </a:p>
      </dgm:t>
    </dgm:pt>
    <dgm:pt modelId="{1D3105D5-8BC5-4E20-82BF-79C57386B2D3}" type="parTrans" cxnId="{89CAB04C-3AFC-44C9-A233-C714EEF8FE0D}">
      <dgm:prSet/>
      <dgm:spPr/>
      <dgm:t>
        <a:bodyPr/>
        <a:lstStyle/>
        <a:p>
          <a:endParaRPr lang="en-US"/>
        </a:p>
      </dgm:t>
    </dgm:pt>
    <dgm:pt modelId="{F2E5AACC-EF41-4531-999A-150734997FFE}" type="sibTrans" cxnId="{89CAB04C-3AFC-44C9-A233-C714EEF8FE0D}">
      <dgm:prSet/>
      <dgm:spPr/>
      <dgm:t>
        <a:bodyPr/>
        <a:lstStyle/>
        <a:p>
          <a:endParaRPr lang="en-US"/>
        </a:p>
      </dgm:t>
    </dgm:pt>
    <dgm:pt modelId="{7DF1A20D-B45D-4091-82B4-40D990943036}">
      <dgm:prSet/>
      <dgm:spPr/>
      <dgm:t>
        <a:bodyPr/>
        <a:lstStyle/>
        <a:p>
          <a:r>
            <a:rPr lang="en-US" dirty="0" smtClean="0"/>
            <a:t>Sumberdaya </a:t>
          </a:r>
          <a:r>
            <a:rPr lang="en-US" dirty="0" err="1" smtClean="0"/>
            <a:t>manusia</a:t>
          </a:r>
          <a:endParaRPr lang="en-US" dirty="0"/>
        </a:p>
      </dgm:t>
    </dgm:pt>
    <dgm:pt modelId="{BE927D02-C909-49EB-A759-77D2D991FC2E}" type="parTrans" cxnId="{A484DF9C-8FB4-4EDB-908C-4FCB04206B09}">
      <dgm:prSet/>
      <dgm:spPr/>
      <dgm:t>
        <a:bodyPr/>
        <a:lstStyle/>
        <a:p>
          <a:endParaRPr lang="en-US"/>
        </a:p>
      </dgm:t>
    </dgm:pt>
    <dgm:pt modelId="{4132F1E5-78B7-4CE5-82DC-2D5A4D27AE4F}" type="sibTrans" cxnId="{A484DF9C-8FB4-4EDB-908C-4FCB04206B09}">
      <dgm:prSet/>
      <dgm:spPr/>
      <dgm:t>
        <a:bodyPr/>
        <a:lstStyle/>
        <a:p>
          <a:endParaRPr lang="en-US"/>
        </a:p>
      </dgm:t>
    </dgm:pt>
    <dgm:pt modelId="{FC955C0E-EC54-45F8-AFE5-88D7149CE173}">
      <dgm:prSet/>
      <dgm:spPr/>
      <dgm:t>
        <a:bodyPr/>
        <a:lstStyle/>
        <a:p>
          <a:r>
            <a:rPr lang="en-US" dirty="0" err="1" smtClean="0"/>
            <a:t>Implementasi</a:t>
          </a:r>
          <a:r>
            <a:rPr lang="en-US" dirty="0" smtClean="0"/>
            <a:t>/proses</a:t>
          </a:r>
          <a:endParaRPr lang="en-US" dirty="0"/>
        </a:p>
      </dgm:t>
    </dgm:pt>
    <dgm:pt modelId="{E984A28F-646D-44BB-86EA-3685661B5152}" type="parTrans" cxnId="{B67CAEB5-D5C3-4F4F-BBE7-52721D08B685}">
      <dgm:prSet/>
      <dgm:spPr/>
      <dgm:t>
        <a:bodyPr/>
        <a:lstStyle/>
        <a:p>
          <a:endParaRPr lang="en-US"/>
        </a:p>
      </dgm:t>
    </dgm:pt>
    <dgm:pt modelId="{B613E419-9E49-4E58-868D-9C8AAA97C076}" type="sibTrans" cxnId="{B67CAEB5-D5C3-4F4F-BBE7-52721D08B685}">
      <dgm:prSet/>
      <dgm:spPr/>
      <dgm:t>
        <a:bodyPr/>
        <a:lstStyle/>
        <a:p>
          <a:endParaRPr lang="en-US"/>
        </a:p>
      </dgm:t>
    </dgm:pt>
    <dgm:pt modelId="{80AB99A9-F91D-4A8B-9552-647DE054A436}">
      <dgm:prSet/>
      <dgm:spPr/>
      <dgm:t>
        <a:bodyPr/>
        <a:lstStyle/>
        <a:p>
          <a:r>
            <a:rPr lang="en-US" dirty="0" smtClean="0"/>
            <a:t>output</a:t>
          </a:r>
          <a:endParaRPr lang="en-US" dirty="0"/>
        </a:p>
      </dgm:t>
    </dgm:pt>
    <dgm:pt modelId="{4EA3A406-6543-47F9-91E7-F77AED3D6EDB}" type="parTrans" cxnId="{DF674C6A-0024-41C5-ACD8-1B36FBD962CA}">
      <dgm:prSet/>
      <dgm:spPr/>
      <dgm:t>
        <a:bodyPr/>
        <a:lstStyle/>
        <a:p>
          <a:endParaRPr lang="en-US"/>
        </a:p>
      </dgm:t>
    </dgm:pt>
    <dgm:pt modelId="{D33A9DFB-8880-4F1B-8F68-56E407FEDB09}" type="sibTrans" cxnId="{DF674C6A-0024-41C5-ACD8-1B36FBD962CA}">
      <dgm:prSet/>
      <dgm:spPr/>
      <dgm:t>
        <a:bodyPr/>
        <a:lstStyle/>
        <a:p>
          <a:endParaRPr lang="en-US"/>
        </a:p>
      </dgm:t>
    </dgm:pt>
    <dgm:pt modelId="{77036832-5E08-4F25-BE44-413BCAE2E039}">
      <dgm:prSet/>
      <dgm:spPr/>
      <dgm:t>
        <a:bodyPr/>
        <a:lstStyle/>
        <a:p>
          <a:r>
            <a:rPr lang="en-US" dirty="0" smtClean="0"/>
            <a:t>benefit</a:t>
          </a:r>
          <a:endParaRPr lang="en-US" dirty="0"/>
        </a:p>
      </dgm:t>
    </dgm:pt>
    <dgm:pt modelId="{DCB24467-D0FE-48C2-81F7-157264F3DC53}" type="parTrans" cxnId="{17B60B39-2589-4FCA-B8EA-926ECF955936}">
      <dgm:prSet/>
      <dgm:spPr/>
      <dgm:t>
        <a:bodyPr/>
        <a:lstStyle/>
        <a:p>
          <a:endParaRPr lang="en-US"/>
        </a:p>
      </dgm:t>
    </dgm:pt>
    <dgm:pt modelId="{34695830-941B-465D-BFA6-9B361FAF77D7}" type="sibTrans" cxnId="{17B60B39-2589-4FCA-B8EA-926ECF955936}">
      <dgm:prSet/>
      <dgm:spPr/>
      <dgm:t>
        <a:bodyPr/>
        <a:lstStyle/>
        <a:p>
          <a:endParaRPr lang="en-US"/>
        </a:p>
      </dgm:t>
    </dgm:pt>
    <dgm:pt modelId="{960AA514-BC96-447A-94CD-A8DE7B5A83B7}">
      <dgm:prSet/>
      <dgm:spPr/>
      <dgm:t>
        <a:bodyPr/>
        <a:lstStyle/>
        <a:p>
          <a:r>
            <a:rPr lang="en-US" dirty="0" smtClean="0"/>
            <a:t>impact</a:t>
          </a:r>
          <a:endParaRPr lang="en-US" dirty="0"/>
        </a:p>
      </dgm:t>
    </dgm:pt>
    <dgm:pt modelId="{EE45533B-2F5D-4ADD-A630-5C013A0DFFFC}" type="parTrans" cxnId="{9D2F1CFB-EBFE-41DE-88E8-B94D584F5E3C}">
      <dgm:prSet/>
      <dgm:spPr/>
      <dgm:t>
        <a:bodyPr/>
        <a:lstStyle/>
        <a:p>
          <a:endParaRPr lang="en-US"/>
        </a:p>
      </dgm:t>
    </dgm:pt>
    <dgm:pt modelId="{51A21F1D-12E0-4822-9C3F-2C3A6EC95584}" type="sibTrans" cxnId="{9D2F1CFB-EBFE-41DE-88E8-B94D584F5E3C}">
      <dgm:prSet/>
      <dgm:spPr/>
      <dgm:t>
        <a:bodyPr/>
        <a:lstStyle/>
        <a:p>
          <a:endParaRPr lang="en-US"/>
        </a:p>
      </dgm:t>
    </dgm:pt>
    <dgm:pt modelId="{97FC278D-97CA-42BC-AD66-C86D8ABA9DD7}">
      <dgm:prSet/>
      <dgm:spPr/>
      <dgm:t>
        <a:bodyPr/>
        <a:lstStyle/>
        <a:p>
          <a:r>
            <a:rPr lang="en-US" dirty="0" smtClean="0"/>
            <a:t>outcome</a:t>
          </a:r>
          <a:endParaRPr lang="en-US" dirty="0"/>
        </a:p>
      </dgm:t>
    </dgm:pt>
    <dgm:pt modelId="{F70531C6-4AFA-432E-B0C2-D5E5AA2EC8ED}" type="parTrans" cxnId="{EC767288-9721-4802-A563-0C0E96CBE30B}">
      <dgm:prSet/>
      <dgm:spPr/>
      <dgm:t>
        <a:bodyPr/>
        <a:lstStyle/>
        <a:p>
          <a:endParaRPr lang="en-US"/>
        </a:p>
      </dgm:t>
    </dgm:pt>
    <dgm:pt modelId="{6E82EE75-CD4E-4B76-A5E8-032382026255}" type="sibTrans" cxnId="{EC767288-9721-4802-A563-0C0E96CBE30B}">
      <dgm:prSet/>
      <dgm:spPr/>
      <dgm:t>
        <a:bodyPr/>
        <a:lstStyle/>
        <a:p>
          <a:endParaRPr lang="en-US"/>
        </a:p>
      </dgm:t>
    </dgm:pt>
    <dgm:pt modelId="{FBC0CA7A-18B8-44BC-BD04-3EA5C5270CCF}" type="pres">
      <dgm:prSet presAssocID="{5DB18618-3AB5-4C62-B9C2-8B2FCB87B3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D1B5B1C-55E0-41A9-AC82-CD9D4D6F60E4}" type="pres">
      <dgm:prSet presAssocID="{ACC06856-390F-4566-A3EB-2D672B89ABF8}" presName="root1" presStyleCnt="0"/>
      <dgm:spPr/>
    </dgm:pt>
    <dgm:pt modelId="{0FB8E0A1-D36D-4820-98DE-FC4A8CDF584F}" type="pres">
      <dgm:prSet presAssocID="{ACC06856-390F-4566-A3EB-2D672B89ABF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4CE183-6799-4379-958B-89F4301E8411}" type="pres">
      <dgm:prSet presAssocID="{ACC06856-390F-4566-A3EB-2D672B89ABF8}" presName="level2hierChild" presStyleCnt="0"/>
      <dgm:spPr/>
    </dgm:pt>
    <dgm:pt modelId="{61BF1DAF-D22F-490C-911A-ACBE89659654}" type="pres">
      <dgm:prSet presAssocID="{832EEA62-489D-4B61-9C4B-4A4E118BC3E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70F31A94-477E-49B6-99D4-5822C2472B18}" type="pres">
      <dgm:prSet presAssocID="{832EEA62-489D-4B61-9C4B-4A4E118BC3E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CC38A27A-CEF4-428B-9CDA-E1C4F21947A5}" type="pres">
      <dgm:prSet presAssocID="{F1B597CD-DE51-48E4-AF4B-8B679DEF42AB}" presName="root2" presStyleCnt="0"/>
      <dgm:spPr/>
    </dgm:pt>
    <dgm:pt modelId="{64CEE818-D572-46BA-AF01-49AB6EC4D649}" type="pres">
      <dgm:prSet presAssocID="{F1B597CD-DE51-48E4-AF4B-8B679DEF42AB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B456D2-95F7-43A7-B3B3-F13BB1F9B30D}" type="pres">
      <dgm:prSet presAssocID="{F1B597CD-DE51-48E4-AF4B-8B679DEF42AB}" presName="level3hierChild" presStyleCnt="0"/>
      <dgm:spPr/>
    </dgm:pt>
    <dgm:pt modelId="{6FB67444-DAAD-4882-9CFE-DFE851FF8A2C}" type="pres">
      <dgm:prSet presAssocID="{2A34C257-F6EE-4F95-96ED-07222D000B77}" presName="conn2-1" presStyleLbl="parChTrans1D3" presStyleIdx="0" presStyleCnt="13"/>
      <dgm:spPr/>
      <dgm:t>
        <a:bodyPr/>
        <a:lstStyle/>
        <a:p>
          <a:endParaRPr lang="en-US"/>
        </a:p>
      </dgm:t>
    </dgm:pt>
    <dgm:pt modelId="{5DBE0087-B198-48DF-9DEE-6239684EEAE8}" type="pres">
      <dgm:prSet presAssocID="{2A34C257-F6EE-4F95-96ED-07222D000B77}" presName="connTx" presStyleLbl="parChTrans1D3" presStyleIdx="0" presStyleCnt="13"/>
      <dgm:spPr/>
      <dgm:t>
        <a:bodyPr/>
        <a:lstStyle/>
        <a:p>
          <a:endParaRPr lang="en-US"/>
        </a:p>
      </dgm:t>
    </dgm:pt>
    <dgm:pt modelId="{D9BE80F8-1F8A-4EE2-BAD2-67A52F2DF086}" type="pres">
      <dgm:prSet presAssocID="{EF188FCC-A927-4195-AD4C-56611B300E5C}" presName="root2" presStyleCnt="0"/>
      <dgm:spPr/>
    </dgm:pt>
    <dgm:pt modelId="{90A38694-429B-4C6E-986A-D2E238B4315B}" type="pres">
      <dgm:prSet presAssocID="{EF188FCC-A927-4195-AD4C-56611B300E5C}" presName="LevelTwoTextNode" presStyleLbl="node3" presStyleIdx="0" presStyleCnt="13" custScaleX="1835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9C312-E35E-4D0D-9C07-7EB2AE50ECE4}" type="pres">
      <dgm:prSet presAssocID="{EF188FCC-A927-4195-AD4C-56611B300E5C}" presName="level3hierChild" presStyleCnt="0"/>
      <dgm:spPr/>
    </dgm:pt>
    <dgm:pt modelId="{1CBA9CBC-7F92-4685-A3C8-0E249609D4E1}" type="pres">
      <dgm:prSet presAssocID="{FCF55413-F9F1-41D7-94DA-1533C673A4C0}" presName="conn2-1" presStyleLbl="parChTrans1D3" presStyleIdx="1" presStyleCnt="13"/>
      <dgm:spPr/>
      <dgm:t>
        <a:bodyPr/>
        <a:lstStyle/>
        <a:p>
          <a:endParaRPr lang="en-US"/>
        </a:p>
      </dgm:t>
    </dgm:pt>
    <dgm:pt modelId="{6DBF1839-E6B9-4F86-A675-3ACB4230CC84}" type="pres">
      <dgm:prSet presAssocID="{FCF55413-F9F1-41D7-94DA-1533C673A4C0}" presName="connTx" presStyleLbl="parChTrans1D3" presStyleIdx="1" presStyleCnt="13"/>
      <dgm:spPr/>
      <dgm:t>
        <a:bodyPr/>
        <a:lstStyle/>
        <a:p>
          <a:endParaRPr lang="en-US"/>
        </a:p>
      </dgm:t>
    </dgm:pt>
    <dgm:pt modelId="{647E6895-8DD4-491F-8D1A-276DB14EE3B3}" type="pres">
      <dgm:prSet presAssocID="{4414411C-65BD-49B0-8D26-EB66673623FC}" presName="root2" presStyleCnt="0"/>
      <dgm:spPr/>
    </dgm:pt>
    <dgm:pt modelId="{3F60D465-AFE5-4D88-92E4-D9AFB1F15F7B}" type="pres">
      <dgm:prSet presAssocID="{4414411C-65BD-49B0-8D26-EB66673623FC}" presName="LevelTwoTextNode" presStyleLbl="node3" presStyleIdx="1" presStyleCnt="13" custScaleX="1949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66E11E-AC01-4E37-85E5-77FFD9216572}" type="pres">
      <dgm:prSet presAssocID="{4414411C-65BD-49B0-8D26-EB66673623FC}" presName="level3hierChild" presStyleCnt="0"/>
      <dgm:spPr/>
    </dgm:pt>
    <dgm:pt modelId="{79AB6356-99EA-461F-B400-CCB48362AAC1}" type="pres">
      <dgm:prSet presAssocID="{4416AFEE-D87E-43D7-8DC7-9078F6E7CD1C}" presName="conn2-1" presStyleLbl="parChTrans1D3" presStyleIdx="2" presStyleCnt="13"/>
      <dgm:spPr/>
      <dgm:t>
        <a:bodyPr/>
        <a:lstStyle/>
        <a:p>
          <a:endParaRPr lang="en-US"/>
        </a:p>
      </dgm:t>
    </dgm:pt>
    <dgm:pt modelId="{E9471A54-8E06-445F-84FF-D4CA574D880E}" type="pres">
      <dgm:prSet presAssocID="{4416AFEE-D87E-43D7-8DC7-9078F6E7CD1C}" presName="connTx" presStyleLbl="parChTrans1D3" presStyleIdx="2" presStyleCnt="13"/>
      <dgm:spPr/>
      <dgm:t>
        <a:bodyPr/>
        <a:lstStyle/>
        <a:p>
          <a:endParaRPr lang="en-US"/>
        </a:p>
      </dgm:t>
    </dgm:pt>
    <dgm:pt modelId="{E25B75F8-82C0-4E4C-A9A5-46F575EA2732}" type="pres">
      <dgm:prSet presAssocID="{39C46E69-2F8D-48D5-A71E-60088007E6BB}" presName="root2" presStyleCnt="0"/>
      <dgm:spPr/>
    </dgm:pt>
    <dgm:pt modelId="{A6197059-6B23-4ED1-9AF4-92BD944C3940}" type="pres">
      <dgm:prSet presAssocID="{39C46E69-2F8D-48D5-A71E-60088007E6BB}" presName="LevelTwoTextNode" presStyleLbl="node3" presStyleIdx="2" presStyleCnt="13" custScaleX="1495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3637284-0223-43CC-BEC9-692682109B92}" type="pres">
      <dgm:prSet presAssocID="{39C46E69-2F8D-48D5-A71E-60088007E6BB}" presName="level3hierChild" presStyleCnt="0"/>
      <dgm:spPr/>
    </dgm:pt>
    <dgm:pt modelId="{A5BD1100-82C4-4548-88BF-464DF9BB6BDE}" type="pres">
      <dgm:prSet presAssocID="{74660617-FDCF-4F7A-8B56-AA8A642C8C10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5026E0E5-414A-4A72-861A-9BD0665DF541}" type="pres">
      <dgm:prSet presAssocID="{74660617-FDCF-4F7A-8B56-AA8A642C8C10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11C5135-E498-48D0-B44B-F73C2C4AB455}" type="pres">
      <dgm:prSet presAssocID="{B6E32B1E-A1FE-43D5-9790-F13E11DDD9EE}" presName="root2" presStyleCnt="0"/>
      <dgm:spPr/>
    </dgm:pt>
    <dgm:pt modelId="{8511592C-49A0-4C47-A251-AFE712C35954}" type="pres">
      <dgm:prSet presAssocID="{B6E32B1E-A1FE-43D5-9790-F13E11DDD9EE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C81208-6DE1-4938-8DA5-D74D677A719A}" type="pres">
      <dgm:prSet presAssocID="{B6E32B1E-A1FE-43D5-9790-F13E11DDD9EE}" presName="level3hierChild" presStyleCnt="0"/>
      <dgm:spPr/>
    </dgm:pt>
    <dgm:pt modelId="{5F0C5CEB-6F28-49EF-AC6C-ED4FEE61A0DC}" type="pres">
      <dgm:prSet presAssocID="{4512CC16-F3FE-43AB-9632-33F84D663E7D}" presName="conn2-1" presStyleLbl="parChTrans1D3" presStyleIdx="3" presStyleCnt="13"/>
      <dgm:spPr/>
      <dgm:t>
        <a:bodyPr/>
        <a:lstStyle/>
        <a:p>
          <a:endParaRPr lang="en-US"/>
        </a:p>
      </dgm:t>
    </dgm:pt>
    <dgm:pt modelId="{A4EA3F07-DFA2-45F5-9861-AB0A47E5435C}" type="pres">
      <dgm:prSet presAssocID="{4512CC16-F3FE-43AB-9632-33F84D663E7D}" presName="connTx" presStyleLbl="parChTrans1D3" presStyleIdx="3" presStyleCnt="13"/>
      <dgm:spPr/>
      <dgm:t>
        <a:bodyPr/>
        <a:lstStyle/>
        <a:p>
          <a:endParaRPr lang="en-US"/>
        </a:p>
      </dgm:t>
    </dgm:pt>
    <dgm:pt modelId="{9B4115B7-850F-4E28-9960-AA496C142FD0}" type="pres">
      <dgm:prSet presAssocID="{91C289FA-BB57-48AE-B5DC-C8F779E292A2}" presName="root2" presStyleCnt="0"/>
      <dgm:spPr/>
    </dgm:pt>
    <dgm:pt modelId="{AFD40244-E477-4856-B8E6-B3D42833F6F2}" type="pres">
      <dgm:prSet presAssocID="{91C289FA-BB57-48AE-B5DC-C8F779E292A2}" presName="LevelTwoTextNode" presStyleLbl="node3" presStyleIdx="3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A9858C-C299-4D98-81DC-C3A6A2062ECF}" type="pres">
      <dgm:prSet presAssocID="{91C289FA-BB57-48AE-B5DC-C8F779E292A2}" presName="level3hierChild" presStyleCnt="0"/>
      <dgm:spPr/>
    </dgm:pt>
    <dgm:pt modelId="{2FB8F660-0004-42B1-B457-1359C65B7DD7}" type="pres">
      <dgm:prSet presAssocID="{BE927D02-C909-49EB-A759-77D2D991FC2E}" presName="conn2-1" presStyleLbl="parChTrans1D3" presStyleIdx="4" presStyleCnt="13"/>
      <dgm:spPr/>
      <dgm:t>
        <a:bodyPr/>
        <a:lstStyle/>
        <a:p>
          <a:endParaRPr lang="en-US"/>
        </a:p>
      </dgm:t>
    </dgm:pt>
    <dgm:pt modelId="{C59B3229-8BB9-4B44-B8CA-CB44314DE981}" type="pres">
      <dgm:prSet presAssocID="{BE927D02-C909-49EB-A759-77D2D991FC2E}" presName="connTx" presStyleLbl="parChTrans1D3" presStyleIdx="4" presStyleCnt="13"/>
      <dgm:spPr/>
      <dgm:t>
        <a:bodyPr/>
        <a:lstStyle/>
        <a:p>
          <a:endParaRPr lang="en-US"/>
        </a:p>
      </dgm:t>
    </dgm:pt>
    <dgm:pt modelId="{DB127062-0377-4CA0-BD6E-0CF63A61B441}" type="pres">
      <dgm:prSet presAssocID="{7DF1A20D-B45D-4091-82B4-40D990943036}" presName="root2" presStyleCnt="0"/>
      <dgm:spPr/>
    </dgm:pt>
    <dgm:pt modelId="{D2E961EA-0DBF-42F1-A669-8429A09BDB67}" type="pres">
      <dgm:prSet presAssocID="{7DF1A20D-B45D-4091-82B4-40D990943036}" presName="LevelTwoTextNode" presStyleLbl="node3" presStyleIdx="4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C44D4-8C60-49F0-9805-635F266EF722}" type="pres">
      <dgm:prSet presAssocID="{7DF1A20D-B45D-4091-82B4-40D990943036}" presName="level3hierChild" presStyleCnt="0"/>
      <dgm:spPr/>
    </dgm:pt>
    <dgm:pt modelId="{C781DA7F-D0AF-4570-BCA8-04915766F5A3}" type="pres">
      <dgm:prSet presAssocID="{1D3105D5-8BC5-4E20-82BF-79C57386B2D3}" presName="conn2-1" presStyleLbl="parChTrans1D3" presStyleIdx="5" presStyleCnt="13"/>
      <dgm:spPr/>
      <dgm:t>
        <a:bodyPr/>
        <a:lstStyle/>
        <a:p>
          <a:endParaRPr lang="en-US"/>
        </a:p>
      </dgm:t>
    </dgm:pt>
    <dgm:pt modelId="{FC63F1B4-FAF4-4C11-8433-89674D165FD9}" type="pres">
      <dgm:prSet presAssocID="{1D3105D5-8BC5-4E20-82BF-79C57386B2D3}" presName="connTx" presStyleLbl="parChTrans1D3" presStyleIdx="5" presStyleCnt="13"/>
      <dgm:spPr/>
      <dgm:t>
        <a:bodyPr/>
        <a:lstStyle/>
        <a:p>
          <a:endParaRPr lang="en-US"/>
        </a:p>
      </dgm:t>
    </dgm:pt>
    <dgm:pt modelId="{375E0AD2-79CE-4E93-A72A-F5696E2733F0}" type="pres">
      <dgm:prSet presAssocID="{7CE7A748-5464-4885-83FA-30860B9E609D}" presName="root2" presStyleCnt="0"/>
      <dgm:spPr/>
    </dgm:pt>
    <dgm:pt modelId="{8A8C2D22-FFAE-46D5-98B2-89D5675944A5}" type="pres">
      <dgm:prSet presAssocID="{7CE7A748-5464-4885-83FA-30860B9E609D}" presName="LevelTwoTextNode" presStyleLbl="node3" presStyleIdx="5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6DF0CA-EFC4-4A23-AD2C-E6A0F80CFF16}" type="pres">
      <dgm:prSet presAssocID="{7CE7A748-5464-4885-83FA-30860B9E609D}" presName="level3hierChild" presStyleCnt="0"/>
      <dgm:spPr/>
    </dgm:pt>
    <dgm:pt modelId="{FB7750EB-021C-4D45-8126-CC7B98A2E8C2}" type="pres">
      <dgm:prSet presAssocID="{F62451C5-5C68-489A-9062-26AF3D4D02CF}" presName="conn2-1" presStyleLbl="parChTrans1D3" presStyleIdx="6" presStyleCnt="13"/>
      <dgm:spPr/>
      <dgm:t>
        <a:bodyPr/>
        <a:lstStyle/>
        <a:p>
          <a:endParaRPr lang="en-US"/>
        </a:p>
      </dgm:t>
    </dgm:pt>
    <dgm:pt modelId="{D9D86106-E320-4447-85FF-B85B30FEA05F}" type="pres">
      <dgm:prSet presAssocID="{F62451C5-5C68-489A-9062-26AF3D4D02CF}" presName="connTx" presStyleLbl="parChTrans1D3" presStyleIdx="6" presStyleCnt="13"/>
      <dgm:spPr/>
      <dgm:t>
        <a:bodyPr/>
        <a:lstStyle/>
        <a:p>
          <a:endParaRPr lang="en-US"/>
        </a:p>
      </dgm:t>
    </dgm:pt>
    <dgm:pt modelId="{37AFF083-F372-42FC-9759-BB5ED958731B}" type="pres">
      <dgm:prSet presAssocID="{450233BB-E1E3-433E-80DD-EFC5D3680B66}" presName="root2" presStyleCnt="0"/>
      <dgm:spPr/>
    </dgm:pt>
    <dgm:pt modelId="{4DCCB327-56C9-4992-9A62-A2F00E1A1AB7}" type="pres">
      <dgm:prSet presAssocID="{450233BB-E1E3-433E-80DD-EFC5D3680B66}" presName="LevelTwoTextNode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2FDE31-F625-4934-AF6F-63CF708AE211}" type="pres">
      <dgm:prSet presAssocID="{450233BB-E1E3-433E-80DD-EFC5D3680B66}" presName="level3hierChild" presStyleCnt="0"/>
      <dgm:spPr/>
    </dgm:pt>
    <dgm:pt modelId="{A67CEC1D-D0BF-491B-8F9D-4DDA52B32223}" type="pres">
      <dgm:prSet presAssocID="{63672B05-4B9C-43EE-A0ED-D739202D0895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32EA07B-E33E-4623-82C1-59C0BF0F3E80}" type="pres">
      <dgm:prSet presAssocID="{63672B05-4B9C-43EE-A0ED-D739202D0895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12BB882-1021-43D9-8A0B-C3EFC76C4302}" type="pres">
      <dgm:prSet presAssocID="{E8EE4D5E-1790-4086-A333-EEA2DB6EADC9}" presName="root2" presStyleCnt="0"/>
      <dgm:spPr/>
    </dgm:pt>
    <dgm:pt modelId="{6B7F7DC2-A918-4CBE-8AC9-DD7263D65F6A}" type="pres">
      <dgm:prSet presAssocID="{E8EE4D5E-1790-4086-A333-EEA2DB6EADC9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9FD23A2-1D91-4F99-BD15-DFE70783E02D}" type="pres">
      <dgm:prSet presAssocID="{E8EE4D5E-1790-4086-A333-EEA2DB6EADC9}" presName="level3hierChild" presStyleCnt="0"/>
      <dgm:spPr/>
    </dgm:pt>
    <dgm:pt modelId="{BC4EF76A-4A4B-44D6-B330-3E4DF26403E9}" type="pres">
      <dgm:prSet presAssocID="{92308AA7-A00A-472A-96CA-BB82EEFC271E}" presName="conn2-1" presStyleLbl="parChTrans1D3" presStyleIdx="7" presStyleCnt="13"/>
      <dgm:spPr/>
      <dgm:t>
        <a:bodyPr/>
        <a:lstStyle/>
        <a:p>
          <a:endParaRPr lang="en-US"/>
        </a:p>
      </dgm:t>
    </dgm:pt>
    <dgm:pt modelId="{1D0E4ADA-C784-4378-9E98-256E5B947D3B}" type="pres">
      <dgm:prSet presAssocID="{92308AA7-A00A-472A-96CA-BB82EEFC271E}" presName="connTx" presStyleLbl="parChTrans1D3" presStyleIdx="7" presStyleCnt="13"/>
      <dgm:spPr/>
      <dgm:t>
        <a:bodyPr/>
        <a:lstStyle/>
        <a:p>
          <a:endParaRPr lang="en-US"/>
        </a:p>
      </dgm:t>
    </dgm:pt>
    <dgm:pt modelId="{5FEB0698-DA54-45FD-9943-6EF569E50635}" type="pres">
      <dgm:prSet presAssocID="{5A310712-0752-4E34-A6DF-77252B8840C2}" presName="root2" presStyleCnt="0"/>
      <dgm:spPr/>
    </dgm:pt>
    <dgm:pt modelId="{CD10067E-D6DF-4DB8-A574-B63BF049C743}" type="pres">
      <dgm:prSet presAssocID="{5A310712-0752-4E34-A6DF-77252B8840C2}" presName="LevelTwoTextNode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9F7558-945B-4BDF-8BA4-58037384ADC1}" type="pres">
      <dgm:prSet presAssocID="{5A310712-0752-4E34-A6DF-77252B8840C2}" presName="level3hierChild" presStyleCnt="0"/>
      <dgm:spPr/>
    </dgm:pt>
    <dgm:pt modelId="{6D449622-6308-4648-B82C-E88A08B54093}" type="pres">
      <dgm:prSet presAssocID="{E984A28F-646D-44BB-86EA-3685661B5152}" presName="conn2-1" presStyleLbl="parChTrans1D3" presStyleIdx="8" presStyleCnt="13"/>
      <dgm:spPr/>
      <dgm:t>
        <a:bodyPr/>
        <a:lstStyle/>
        <a:p>
          <a:endParaRPr lang="en-US"/>
        </a:p>
      </dgm:t>
    </dgm:pt>
    <dgm:pt modelId="{4AE84FE8-BF31-47EC-AFE7-EB1EA8724B51}" type="pres">
      <dgm:prSet presAssocID="{E984A28F-646D-44BB-86EA-3685661B5152}" presName="connTx" presStyleLbl="parChTrans1D3" presStyleIdx="8" presStyleCnt="13"/>
      <dgm:spPr/>
      <dgm:t>
        <a:bodyPr/>
        <a:lstStyle/>
        <a:p>
          <a:endParaRPr lang="en-US"/>
        </a:p>
      </dgm:t>
    </dgm:pt>
    <dgm:pt modelId="{2FAC5028-85DE-4D1C-A20E-5C91D8EC2B81}" type="pres">
      <dgm:prSet presAssocID="{FC955C0E-EC54-45F8-AFE5-88D7149CE173}" presName="root2" presStyleCnt="0"/>
      <dgm:spPr/>
    </dgm:pt>
    <dgm:pt modelId="{EFEEDCFB-579C-4EC9-93D4-EC49ADEF1A2F}" type="pres">
      <dgm:prSet presAssocID="{FC955C0E-EC54-45F8-AFE5-88D7149CE173}" presName="LevelTwoTextNode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E9060B-EFD1-455D-B780-1118D348DA0D}" type="pres">
      <dgm:prSet presAssocID="{FC955C0E-EC54-45F8-AFE5-88D7149CE173}" presName="level3hierChild" presStyleCnt="0"/>
      <dgm:spPr/>
    </dgm:pt>
    <dgm:pt modelId="{4F1D23D1-37AB-4BC7-9AB9-39866077304B}" type="pres">
      <dgm:prSet presAssocID="{4EA3A406-6543-47F9-91E7-F77AED3D6EDB}" presName="conn2-1" presStyleLbl="parChTrans1D3" presStyleIdx="9" presStyleCnt="13"/>
      <dgm:spPr/>
      <dgm:t>
        <a:bodyPr/>
        <a:lstStyle/>
        <a:p>
          <a:endParaRPr lang="en-US"/>
        </a:p>
      </dgm:t>
    </dgm:pt>
    <dgm:pt modelId="{1FA5356C-78EF-434B-B27D-A69A6BC50B8E}" type="pres">
      <dgm:prSet presAssocID="{4EA3A406-6543-47F9-91E7-F77AED3D6EDB}" presName="connTx" presStyleLbl="parChTrans1D3" presStyleIdx="9" presStyleCnt="13"/>
      <dgm:spPr/>
      <dgm:t>
        <a:bodyPr/>
        <a:lstStyle/>
        <a:p>
          <a:endParaRPr lang="en-US"/>
        </a:p>
      </dgm:t>
    </dgm:pt>
    <dgm:pt modelId="{BAADBFAC-AF6D-4CFF-99AE-7D1472A8B85F}" type="pres">
      <dgm:prSet presAssocID="{80AB99A9-F91D-4A8B-9552-647DE054A436}" presName="root2" presStyleCnt="0"/>
      <dgm:spPr/>
    </dgm:pt>
    <dgm:pt modelId="{1537B88A-F600-4E43-A611-C4FAA207B159}" type="pres">
      <dgm:prSet presAssocID="{80AB99A9-F91D-4A8B-9552-647DE054A436}" presName="LevelTwoTextNode" presStyleLbl="node3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2065CE-3D61-4A20-9441-2273C5BE6448}" type="pres">
      <dgm:prSet presAssocID="{80AB99A9-F91D-4A8B-9552-647DE054A436}" presName="level3hierChild" presStyleCnt="0"/>
      <dgm:spPr/>
    </dgm:pt>
    <dgm:pt modelId="{737371AA-8D0F-4E51-8C78-19492F9532BB}" type="pres">
      <dgm:prSet presAssocID="{F70531C6-4AFA-432E-B0C2-D5E5AA2EC8ED}" presName="conn2-1" presStyleLbl="parChTrans1D3" presStyleIdx="10" presStyleCnt="13"/>
      <dgm:spPr/>
      <dgm:t>
        <a:bodyPr/>
        <a:lstStyle/>
        <a:p>
          <a:endParaRPr lang="en-US"/>
        </a:p>
      </dgm:t>
    </dgm:pt>
    <dgm:pt modelId="{E12AFE07-76B3-46E1-86B6-07E50160DE17}" type="pres">
      <dgm:prSet presAssocID="{F70531C6-4AFA-432E-B0C2-D5E5AA2EC8ED}" presName="connTx" presStyleLbl="parChTrans1D3" presStyleIdx="10" presStyleCnt="13"/>
      <dgm:spPr/>
      <dgm:t>
        <a:bodyPr/>
        <a:lstStyle/>
        <a:p>
          <a:endParaRPr lang="en-US"/>
        </a:p>
      </dgm:t>
    </dgm:pt>
    <dgm:pt modelId="{3958C969-56EA-445F-88F0-088BFF07349F}" type="pres">
      <dgm:prSet presAssocID="{97FC278D-97CA-42BC-AD66-C86D8ABA9DD7}" presName="root2" presStyleCnt="0"/>
      <dgm:spPr/>
    </dgm:pt>
    <dgm:pt modelId="{85504044-ED66-43C9-B745-7B992A9A7567}" type="pres">
      <dgm:prSet presAssocID="{97FC278D-97CA-42BC-AD66-C86D8ABA9DD7}" presName="LevelTwoTextNode" presStyleLbl="node3" presStyleIdx="10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840C41-1250-4769-90BE-95E1C71BCA4E}" type="pres">
      <dgm:prSet presAssocID="{97FC278D-97CA-42BC-AD66-C86D8ABA9DD7}" presName="level3hierChild" presStyleCnt="0"/>
      <dgm:spPr/>
    </dgm:pt>
    <dgm:pt modelId="{2AEA6D77-B6DC-4771-96F5-1493C5931D69}" type="pres">
      <dgm:prSet presAssocID="{DCB24467-D0FE-48C2-81F7-157264F3DC53}" presName="conn2-1" presStyleLbl="parChTrans1D3" presStyleIdx="11" presStyleCnt="13"/>
      <dgm:spPr/>
      <dgm:t>
        <a:bodyPr/>
        <a:lstStyle/>
        <a:p>
          <a:endParaRPr lang="en-US"/>
        </a:p>
      </dgm:t>
    </dgm:pt>
    <dgm:pt modelId="{7D38EC6A-759A-4E8F-855A-BF4209B7AA8E}" type="pres">
      <dgm:prSet presAssocID="{DCB24467-D0FE-48C2-81F7-157264F3DC53}" presName="connTx" presStyleLbl="parChTrans1D3" presStyleIdx="11" presStyleCnt="13"/>
      <dgm:spPr/>
      <dgm:t>
        <a:bodyPr/>
        <a:lstStyle/>
        <a:p>
          <a:endParaRPr lang="en-US"/>
        </a:p>
      </dgm:t>
    </dgm:pt>
    <dgm:pt modelId="{394DD406-DE5D-4EF8-8672-089A37E0D241}" type="pres">
      <dgm:prSet presAssocID="{77036832-5E08-4F25-BE44-413BCAE2E039}" presName="root2" presStyleCnt="0"/>
      <dgm:spPr/>
    </dgm:pt>
    <dgm:pt modelId="{74538073-2C7F-4896-A6FD-DC4BD918FE51}" type="pres">
      <dgm:prSet presAssocID="{77036832-5E08-4F25-BE44-413BCAE2E039}" presName="LevelTwoTextNode" presStyleLbl="node3" presStyleIdx="1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4EFE6E-187D-43A1-AAAB-A74AECA34BBE}" type="pres">
      <dgm:prSet presAssocID="{77036832-5E08-4F25-BE44-413BCAE2E039}" presName="level3hierChild" presStyleCnt="0"/>
      <dgm:spPr/>
    </dgm:pt>
    <dgm:pt modelId="{52B6351C-9BE9-4943-8C15-A5020C1EA7BB}" type="pres">
      <dgm:prSet presAssocID="{EE45533B-2F5D-4ADD-A630-5C013A0DFFFC}" presName="conn2-1" presStyleLbl="parChTrans1D3" presStyleIdx="12" presStyleCnt="13"/>
      <dgm:spPr/>
      <dgm:t>
        <a:bodyPr/>
        <a:lstStyle/>
        <a:p>
          <a:endParaRPr lang="en-US"/>
        </a:p>
      </dgm:t>
    </dgm:pt>
    <dgm:pt modelId="{057EE746-FA14-4FB8-B6B5-360F81891076}" type="pres">
      <dgm:prSet presAssocID="{EE45533B-2F5D-4ADD-A630-5C013A0DFFFC}" presName="connTx" presStyleLbl="parChTrans1D3" presStyleIdx="12" presStyleCnt="13"/>
      <dgm:spPr/>
      <dgm:t>
        <a:bodyPr/>
        <a:lstStyle/>
        <a:p>
          <a:endParaRPr lang="en-US"/>
        </a:p>
      </dgm:t>
    </dgm:pt>
    <dgm:pt modelId="{3463B6ED-6FB0-4610-A95D-E36E4D099286}" type="pres">
      <dgm:prSet presAssocID="{960AA514-BC96-447A-94CD-A8DE7B5A83B7}" presName="root2" presStyleCnt="0"/>
      <dgm:spPr/>
    </dgm:pt>
    <dgm:pt modelId="{D3DB1769-C303-4C5B-B3F5-C64927AB32D0}" type="pres">
      <dgm:prSet presAssocID="{960AA514-BC96-447A-94CD-A8DE7B5A83B7}" presName="LevelTwoTextNode" presStyleLbl="node3" presStyleIdx="1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F5B124-1426-4AA8-9617-0417326055EA}" type="pres">
      <dgm:prSet presAssocID="{960AA514-BC96-447A-94CD-A8DE7B5A83B7}" presName="level3hierChild" presStyleCnt="0"/>
      <dgm:spPr/>
    </dgm:pt>
  </dgm:ptLst>
  <dgm:cxnLst>
    <dgm:cxn modelId="{4F5EB89D-6238-47D7-82D1-298E01FCDC99}" type="presOf" srcId="{FCF55413-F9F1-41D7-94DA-1533C673A4C0}" destId="{6DBF1839-E6B9-4F86-A675-3ACB4230CC84}" srcOrd="1" destOrd="0" presId="urn:microsoft.com/office/officeart/2008/layout/HorizontalMultiLevelHierarchy"/>
    <dgm:cxn modelId="{9DD04B38-053E-4B60-BF9F-350A0161139C}" type="presOf" srcId="{F70531C6-4AFA-432E-B0C2-D5E5AA2EC8ED}" destId="{737371AA-8D0F-4E51-8C78-19492F9532BB}" srcOrd="0" destOrd="0" presId="urn:microsoft.com/office/officeart/2008/layout/HorizontalMultiLevelHierarchy"/>
    <dgm:cxn modelId="{EE62FCCB-225E-47A0-8473-2037DF35E6AD}" type="presOf" srcId="{450233BB-E1E3-433E-80DD-EFC5D3680B66}" destId="{4DCCB327-56C9-4992-9A62-A2F00E1A1AB7}" srcOrd="0" destOrd="0" presId="urn:microsoft.com/office/officeart/2008/layout/HorizontalMultiLevelHierarchy"/>
    <dgm:cxn modelId="{79AC57B2-94E5-4857-BBFF-63D80D8F3465}" type="presOf" srcId="{92308AA7-A00A-472A-96CA-BB82EEFC271E}" destId="{BC4EF76A-4A4B-44D6-B330-3E4DF26403E9}" srcOrd="0" destOrd="0" presId="urn:microsoft.com/office/officeart/2008/layout/HorizontalMultiLevelHierarchy"/>
    <dgm:cxn modelId="{577B10AF-9F75-494A-922E-0994092912E4}" type="presOf" srcId="{E8EE4D5E-1790-4086-A333-EEA2DB6EADC9}" destId="{6B7F7DC2-A918-4CBE-8AC9-DD7263D65F6A}" srcOrd="0" destOrd="0" presId="urn:microsoft.com/office/officeart/2008/layout/HorizontalMultiLevelHierarchy"/>
    <dgm:cxn modelId="{277F3B30-10C3-459A-9C15-3800F74F7D05}" srcId="{B6E32B1E-A1FE-43D5-9790-F13E11DDD9EE}" destId="{450233BB-E1E3-433E-80DD-EFC5D3680B66}" srcOrd="3" destOrd="0" parTransId="{F62451C5-5C68-489A-9062-26AF3D4D02CF}" sibTransId="{6A2F358D-B3D3-4708-9521-4414374D65C8}"/>
    <dgm:cxn modelId="{78356885-5E3A-4A03-B50D-9BF235A390F2}" type="presOf" srcId="{F70531C6-4AFA-432E-B0C2-D5E5AA2EC8ED}" destId="{E12AFE07-76B3-46E1-86B6-07E50160DE17}" srcOrd="1" destOrd="0" presId="urn:microsoft.com/office/officeart/2008/layout/HorizontalMultiLevelHierarchy"/>
    <dgm:cxn modelId="{B373B563-5506-412C-8EAB-A0660C26D9BD}" srcId="{F1B597CD-DE51-48E4-AF4B-8B679DEF42AB}" destId="{4414411C-65BD-49B0-8D26-EB66673623FC}" srcOrd="1" destOrd="0" parTransId="{FCF55413-F9F1-41D7-94DA-1533C673A4C0}" sibTransId="{E0C3CBE5-083C-471A-9062-EBCFE652ADE6}"/>
    <dgm:cxn modelId="{9BEE6006-4F40-4134-A8B3-F9D90824EDC9}" type="presOf" srcId="{F62451C5-5C68-489A-9062-26AF3D4D02CF}" destId="{FB7750EB-021C-4D45-8126-CC7B98A2E8C2}" srcOrd="0" destOrd="0" presId="urn:microsoft.com/office/officeart/2008/layout/HorizontalMultiLevelHierarchy"/>
    <dgm:cxn modelId="{7670188E-0F43-44DD-849B-B512163B88A1}" srcId="{B6E32B1E-A1FE-43D5-9790-F13E11DDD9EE}" destId="{91C289FA-BB57-48AE-B5DC-C8F779E292A2}" srcOrd="0" destOrd="0" parTransId="{4512CC16-F3FE-43AB-9632-33F84D663E7D}" sibTransId="{EE94B13D-3D72-44A8-B83A-22846930601E}"/>
    <dgm:cxn modelId="{6C808948-2BAF-4469-976B-A5955B90AC4C}" type="presOf" srcId="{2A34C257-F6EE-4F95-96ED-07222D000B77}" destId="{5DBE0087-B198-48DF-9DEE-6239684EEAE8}" srcOrd="1" destOrd="0" presId="urn:microsoft.com/office/officeart/2008/layout/HorizontalMultiLevelHierarchy"/>
    <dgm:cxn modelId="{EE6BE3AA-1F2D-4FC3-AE91-503A4F0738BB}" type="presOf" srcId="{832EEA62-489D-4B61-9C4B-4A4E118BC3E8}" destId="{61BF1DAF-D22F-490C-911A-ACBE89659654}" srcOrd="0" destOrd="0" presId="urn:microsoft.com/office/officeart/2008/layout/HorizontalMultiLevelHierarchy"/>
    <dgm:cxn modelId="{17B60B39-2589-4FCA-B8EA-926ECF955936}" srcId="{E8EE4D5E-1790-4086-A333-EEA2DB6EADC9}" destId="{77036832-5E08-4F25-BE44-413BCAE2E039}" srcOrd="4" destOrd="0" parTransId="{DCB24467-D0FE-48C2-81F7-157264F3DC53}" sibTransId="{34695830-941B-465D-BFA6-9B361FAF77D7}"/>
    <dgm:cxn modelId="{46F7AB00-8C3B-4D3B-B634-76D527BBD023}" type="presOf" srcId="{E984A28F-646D-44BB-86EA-3685661B5152}" destId="{4AE84FE8-BF31-47EC-AFE7-EB1EA8724B51}" srcOrd="1" destOrd="0" presId="urn:microsoft.com/office/officeart/2008/layout/HorizontalMultiLevelHierarchy"/>
    <dgm:cxn modelId="{7116E4B0-A7F4-40F4-BD8C-0A78F5D93C2B}" type="presOf" srcId="{4416AFEE-D87E-43D7-8DC7-9078F6E7CD1C}" destId="{E9471A54-8E06-445F-84FF-D4CA574D880E}" srcOrd="1" destOrd="0" presId="urn:microsoft.com/office/officeart/2008/layout/HorizontalMultiLevelHierarchy"/>
    <dgm:cxn modelId="{39D8403D-293A-4802-93B6-992626E4A2C7}" type="presOf" srcId="{77036832-5E08-4F25-BE44-413BCAE2E039}" destId="{74538073-2C7F-4896-A6FD-DC4BD918FE51}" srcOrd="0" destOrd="0" presId="urn:microsoft.com/office/officeart/2008/layout/HorizontalMultiLevelHierarchy"/>
    <dgm:cxn modelId="{0591A5DA-575B-49B4-83E2-29320C47B209}" type="presOf" srcId="{EE45533B-2F5D-4ADD-A630-5C013A0DFFFC}" destId="{52B6351C-9BE9-4943-8C15-A5020C1EA7BB}" srcOrd="0" destOrd="0" presId="urn:microsoft.com/office/officeart/2008/layout/HorizontalMultiLevelHierarchy"/>
    <dgm:cxn modelId="{6AE566A5-1118-48E5-9B2E-491BD4740EBF}" type="presOf" srcId="{63672B05-4B9C-43EE-A0ED-D739202D0895}" destId="{232EA07B-E33E-4623-82C1-59C0BF0F3E80}" srcOrd="1" destOrd="0" presId="urn:microsoft.com/office/officeart/2008/layout/HorizontalMultiLevelHierarchy"/>
    <dgm:cxn modelId="{A484DF9C-8FB4-4EDB-908C-4FCB04206B09}" srcId="{B6E32B1E-A1FE-43D5-9790-F13E11DDD9EE}" destId="{7DF1A20D-B45D-4091-82B4-40D990943036}" srcOrd="1" destOrd="0" parTransId="{BE927D02-C909-49EB-A759-77D2D991FC2E}" sibTransId="{4132F1E5-78B7-4CE5-82DC-2D5A4D27AE4F}"/>
    <dgm:cxn modelId="{DF8AAA3A-1CBD-4223-8F16-86C12040D8EE}" type="presOf" srcId="{DCB24467-D0FE-48C2-81F7-157264F3DC53}" destId="{7D38EC6A-759A-4E8F-855A-BF4209B7AA8E}" srcOrd="1" destOrd="0" presId="urn:microsoft.com/office/officeart/2008/layout/HorizontalMultiLevelHierarchy"/>
    <dgm:cxn modelId="{BA8A0B60-F4BF-4804-9580-BA908D1825BD}" type="presOf" srcId="{FC955C0E-EC54-45F8-AFE5-88D7149CE173}" destId="{EFEEDCFB-579C-4EC9-93D4-EC49ADEF1A2F}" srcOrd="0" destOrd="0" presId="urn:microsoft.com/office/officeart/2008/layout/HorizontalMultiLevelHierarchy"/>
    <dgm:cxn modelId="{9D0D6BF4-2203-4445-B188-4894A3C0BEBC}" type="presOf" srcId="{4512CC16-F3FE-43AB-9632-33F84D663E7D}" destId="{5F0C5CEB-6F28-49EF-AC6C-ED4FEE61A0DC}" srcOrd="0" destOrd="0" presId="urn:microsoft.com/office/officeart/2008/layout/HorizontalMultiLevelHierarchy"/>
    <dgm:cxn modelId="{7FD3A0CE-100C-4646-BBB1-F0276390B275}" type="presOf" srcId="{BE927D02-C909-49EB-A759-77D2D991FC2E}" destId="{2FB8F660-0004-42B1-B457-1359C65B7DD7}" srcOrd="0" destOrd="0" presId="urn:microsoft.com/office/officeart/2008/layout/HorizontalMultiLevelHierarchy"/>
    <dgm:cxn modelId="{23C4BDCC-F034-4C8B-9B85-25FED8B142CB}" type="presOf" srcId="{7CE7A748-5464-4885-83FA-30860B9E609D}" destId="{8A8C2D22-FFAE-46D5-98B2-89D5675944A5}" srcOrd="0" destOrd="0" presId="urn:microsoft.com/office/officeart/2008/layout/HorizontalMultiLevelHierarchy"/>
    <dgm:cxn modelId="{4AF4C8D1-C738-472E-8D02-2E6F8E9EC746}" type="presOf" srcId="{91C289FA-BB57-48AE-B5DC-C8F779E292A2}" destId="{AFD40244-E477-4856-B8E6-B3D42833F6F2}" srcOrd="0" destOrd="0" presId="urn:microsoft.com/office/officeart/2008/layout/HorizontalMultiLevelHierarchy"/>
    <dgm:cxn modelId="{23DFE448-2A82-4373-BF24-7875C3C77FE0}" type="presOf" srcId="{74660617-FDCF-4F7A-8B56-AA8A642C8C10}" destId="{A5BD1100-82C4-4548-88BF-464DF9BB6BDE}" srcOrd="0" destOrd="0" presId="urn:microsoft.com/office/officeart/2008/layout/HorizontalMultiLevelHierarchy"/>
    <dgm:cxn modelId="{E6DE23E8-72B0-485C-A482-0AAE49FF296B}" type="presOf" srcId="{92308AA7-A00A-472A-96CA-BB82EEFC271E}" destId="{1D0E4ADA-C784-4378-9E98-256E5B947D3B}" srcOrd="1" destOrd="0" presId="urn:microsoft.com/office/officeart/2008/layout/HorizontalMultiLevelHierarchy"/>
    <dgm:cxn modelId="{E7A2EA68-AD18-410D-BF1B-47010EB4448F}" type="presOf" srcId="{4414411C-65BD-49B0-8D26-EB66673623FC}" destId="{3F60D465-AFE5-4D88-92E4-D9AFB1F15F7B}" srcOrd="0" destOrd="0" presId="urn:microsoft.com/office/officeart/2008/layout/HorizontalMultiLevelHierarchy"/>
    <dgm:cxn modelId="{130479FD-55E5-422E-B395-2FCEAA8C9738}" type="presOf" srcId="{F62451C5-5C68-489A-9062-26AF3D4D02CF}" destId="{D9D86106-E320-4447-85FF-B85B30FEA05F}" srcOrd="1" destOrd="0" presId="urn:microsoft.com/office/officeart/2008/layout/HorizontalMultiLevelHierarchy"/>
    <dgm:cxn modelId="{23868A50-F58C-4E09-B042-59380BEBAA0C}" type="presOf" srcId="{960AA514-BC96-447A-94CD-A8DE7B5A83B7}" destId="{D3DB1769-C303-4C5B-B3F5-C64927AB32D0}" srcOrd="0" destOrd="0" presId="urn:microsoft.com/office/officeart/2008/layout/HorizontalMultiLevelHierarchy"/>
    <dgm:cxn modelId="{0C632AE5-A66A-4AAB-AF95-5974A923D64D}" type="presOf" srcId="{1D3105D5-8BC5-4E20-82BF-79C57386B2D3}" destId="{FC63F1B4-FAF4-4C11-8433-89674D165FD9}" srcOrd="1" destOrd="0" presId="urn:microsoft.com/office/officeart/2008/layout/HorizontalMultiLevelHierarchy"/>
    <dgm:cxn modelId="{1112C78A-9D30-4FCE-B358-F7DE83710AB0}" type="presOf" srcId="{B6E32B1E-A1FE-43D5-9790-F13E11DDD9EE}" destId="{8511592C-49A0-4C47-A251-AFE712C35954}" srcOrd="0" destOrd="0" presId="urn:microsoft.com/office/officeart/2008/layout/HorizontalMultiLevelHierarchy"/>
    <dgm:cxn modelId="{0D925427-ABE8-4D42-9AA1-07D73E6F5530}" srcId="{ACC06856-390F-4566-A3EB-2D672B89ABF8}" destId="{B6E32B1E-A1FE-43D5-9790-F13E11DDD9EE}" srcOrd="1" destOrd="0" parTransId="{74660617-FDCF-4F7A-8B56-AA8A642C8C10}" sibTransId="{0BDC6545-6E7B-4F51-BD94-09DC2BBAECD8}"/>
    <dgm:cxn modelId="{EDDC89B6-594E-4D2A-9A3F-A65CD30F5EDC}" type="presOf" srcId="{DCB24467-D0FE-48C2-81F7-157264F3DC53}" destId="{2AEA6D77-B6DC-4771-96F5-1493C5931D69}" srcOrd="0" destOrd="0" presId="urn:microsoft.com/office/officeart/2008/layout/HorizontalMultiLevelHierarchy"/>
    <dgm:cxn modelId="{1DBEDF44-A678-4E93-A3ED-F91BA130AFF7}" type="presOf" srcId="{832EEA62-489D-4B61-9C4B-4A4E118BC3E8}" destId="{70F31A94-477E-49B6-99D4-5822C2472B18}" srcOrd="1" destOrd="0" presId="urn:microsoft.com/office/officeart/2008/layout/HorizontalMultiLevelHierarchy"/>
    <dgm:cxn modelId="{1EF3568F-8926-4F93-B2D8-A3E77AAC8094}" srcId="{E8EE4D5E-1790-4086-A333-EEA2DB6EADC9}" destId="{5A310712-0752-4E34-A6DF-77252B8840C2}" srcOrd="0" destOrd="0" parTransId="{92308AA7-A00A-472A-96CA-BB82EEFC271E}" sibTransId="{4FBDA53D-BB41-46E4-BC8B-12364214C002}"/>
    <dgm:cxn modelId="{09C3A3C3-730E-4966-9AB3-4467CB5E10EB}" type="presOf" srcId="{E984A28F-646D-44BB-86EA-3685661B5152}" destId="{6D449622-6308-4648-B82C-E88A08B54093}" srcOrd="0" destOrd="0" presId="urn:microsoft.com/office/officeart/2008/layout/HorizontalMultiLevelHierarchy"/>
    <dgm:cxn modelId="{3F1FA612-8679-4896-B712-6F6E158BB736}" type="presOf" srcId="{F1B597CD-DE51-48E4-AF4B-8B679DEF42AB}" destId="{64CEE818-D572-46BA-AF01-49AB6EC4D649}" srcOrd="0" destOrd="0" presId="urn:microsoft.com/office/officeart/2008/layout/HorizontalMultiLevelHierarchy"/>
    <dgm:cxn modelId="{D7FB8D3A-E4A0-4B7A-B933-E9EC131D87CF}" type="presOf" srcId="{97FC278D-97CA-42BC-AD66-C86D8ABA9DD7}" destId="{85504044-ED66-43C9-B745-7B992A9A7567}" srcOrd="0" destOrd="0" presId="urn:microsoft.com/office/officeart/2008/layout/HorizontalMultiLevelHierarchy"/>
    <dgm:cxn modelId="{4ACEBD60-1988-415F-9E97-7EE6E2B77E4A}" type="presOf" srcId="{4EA3A406-6543-47F9-91E7-F77AED3D6EDB}" destId="{1FA5356C-78EF-434B-B27D-A69A6BC50B8E}" srcOrd="1" destOrd="0" presId="urn:microsoft.com/office/officeart/2008/layout/HorizontalMultiLevelHierarchy"/>
    <dgm:cxn modelId="{82A265B0-9D11-4995-B50C-B6603270FA1F}" type="presOf" srcId="{39C46E69-2F8D-48D5-A71E-60088007E6BB}" destId="{A6197059-6B23-4ED1-9AF4-92BD944C3940}" srcOrd="0" destOrd="0" presId="urn:microsoft.com/office/officeart/2008/layout/HorizontalMultiLevelHierarchy"/>
    <dgm:cxn modelId="{1A2AB696-465D-44D0-8D9A-D308B67B5016}" srcId="{ACC06856-390F-4566-A3EB-2D672B89ABF8}" destId="{E8EE4D5E-1790-4086-A333-EEA2DB6EADC9}" srcOrd="2" destOrd="0" parTransId="{63672B05-4B9C-43EE-A0ED-D739202D0895}" sibTransId="{C872355D-F986-4975-8AF9-A8D208A878FD}"/>
    <dgm:cxn modelId="{78F444AB-5215-4960-B585-BC5854E16831}" type="presOf" srcId="{EE45533B-2F5D-4ADD-A630-5C013A0DFFFC}" destId="{057EE746-FA14-4FB8-B6B5-360F81891076}" srcOrd="1" destOrd="0" presId="urn:microsoft.com/office/officeart/2008/layout/HorizontalMultiLevelHierarchy"/>
    <dgm:cxn modelId="{978A967C-0F99-49B2-9179-49DB2BA0EC3C}" type="presOf" srcId="{1D3105D5-8BC5-4E20-82BF-79C57386B2D3}" destId="{C781DA7F-D0AF-4570-BCA8-04915766F5A3}" srcOrd="0" destOrd="0" presId="urn:microsoft.com/office/officeart/2008/layout/HorizontalMultiLevelHierarchy"/>
    <dgm:cxn modelId="{F5526DAE-B537-4FF6-AA60-211202DD168D}" type="presOf" srcId="{FCF55413-F9F1-41D7-94DA-1533C673A4C0}" destId="{1CBA9CBC-7F92-4685-A3C8-0E249609D4E1}" srcOrd="0" destOrd="0" presId="urn:microsoft.com/office/officeart/2008/layout/HorizontalMultiLevelHierarchy"/>
    <dgm:cxn modelId="{EC767288-9721-4802-A563-0C0E96CBE30B}" srcId="{E8EE4D5E-1790-4086-A333-EEA2DB6EADC9}" destId="{97FC278D-97CA-42BC-AD66-C86D8ABA9DD7}" srcOrd="3" destOrd="0" parTransId="{F70531C6-4AFA-432E-B0C2-D5E5AA2EC8ED}" sibTransId="{6E82EE75-CD4E-4B76-A5E8-032382026255}"/>
    <dgm:cxn modelId="{DF674C6A-0024-41C5-ACD8-1B36FBD962CA}" srcId="{E8EE4D5E-1790-4086-A333-EEA2DB6EADC9}" destId="{80AB99A9-F91D-4A8B-9552-647DE054A436}" srcOrd="2" destOrd="0" parTransId="{4EA3A406-6543-47F9-91E7-F77AED3D6EDB}" sibTransId="{D33A9DFB-8880-4F1B-8F68-56E407FEDB09}"/>
    <dgm:cxn modelId="{89CAB04C-3AFC-44C9-A233-C714EEF8FE0D}" srcId="{B6E32B1E-A1FE-43D5-9790-F13E11DDD9EE}" destId="{7CE7A748-5464-4885-83FA-30860B9E609D}" srcOrd="2" destOrd="0" parTransId="{1D3105D5-8BC5-4E20-82BF-79C57386B2D3}" sibTransId="{F2E5AACC-EF41-4531-999A-150734997FFE}"/>
    <dgm:cxn modelId="{9D2F1CFB-EBFE-41DE-88E8-B94D584F5E3C}" srcId="{E8EE4D5E-1790-4086-A333-EEA2DB6EADC9}" destId="{960AA514-BC96-447A-94CD-A8DE7B5A83B7}" srcOrd="5" destOrd="0" parTransId="{EE45533B-2F5D-4ADD-A630-5C013A0DFFFC}" sibTransId="{51A21F1D-12E0-4822-9C3F-2C3A6EC95584}"/>
    <dgm:cxn modelId="{D1DC8E76-50C9-4242-9D51-AEC9A4E5A893}" type="presOf" srcId="{EF188FCC-A927-4195-AD4C-56611B300E5C}" destId="{90A38694-429B-4C6E-986A-D2E238B4315B}" srcOrd="0" destOrd="0" presId="urn:microsoft.com/office/officeart/2008/layout/HorizontalMultiLevelHierarchy"/>
    <dgm:cxn modelId="{5E6C9954-8D3B-4DE0-B4EC-772A136A5E4B}" type="presOf" srcId="{7DF1A20D-B45D-4091-82B4-40D990943036}" destId="{D2E961EA-0DBF-42F1-A669-8429A09BDB67}" srcOrd="0" destOrd="0" presId="urn:microsoft.com/office/officeart/2008/layout/HorizontalMultiLevelHierarchy"/>
    <dgm:cxn modelId="{E2E1DCDD-12C0-4D0C-BCBE-630A1E210647}" type="presOf" srcId="{4EA3A406-6543-47F9-91E7-F77AED3D6EDB}" destId="{4F1D23D1-37AB-4BC7-9AB9-39866077304B}" srcOrd="0" destOrd="0" presId="urn:microsoft.com/office/officeart/2008/layout/HorizontalMultiLevelHierarchy"/>
    <dgm:cxn modelId="{571ACB77-96F4-4280-BCDE-04CEF0E8889A}" type="presOf" srcId="{5A310712-0752-4E34-A6DF-77252B8840C2}" destId="{CD10067E-D6DF-4DB8-A574-B63BF049C743}" srcOrd="0" destOrd="0" presId="urn:microsoft.com/office/officeart/2008/layout/HorizontalMultiLevelHierarchy"/>
    <dgm:cxn modelId="{D1D77D79-309D-4595-BB0D-3C3BF8FEF8A0}" type="presOf" srcId="{80AB99A9-F91D-4A8B-9552-647DE054A436}" destId="{1537B88A-F600-4E43-A611-C4FAA207B159}" srcOrd="0" destOrd="0" presId="urn:microsoft.com/office/officeart/2008/layout/HorizontalMultiLevelHierarchy"/>
    <dgm:cxn modelId="{28FE6FD1-D0F6-4ACA-831B-376F257445C8}" srcId="{F1B597CD-DE51-48E4-AF4B-8B679DEF42AB}" destId="{39C46E69-2F8D-48D5-A71E-60088007E6BB}" srcOrd="2" destOrd="0" parTransId="{4416AFEE-D87E-43D7-8DC7-9078F6E7CD1C}" sibTransId="{9783EE58-F501-40F7-B9BF-5B767FAD3C49}"/>
    <dgm:cxn modelId="{B67CAEB5-D5C3-4F4F-BBE7-52721D08B685}" srcId="{E8EE4D5E-1790-4086-A333-EEA2DB6EADC9}" destId="{FC955C0E-EC54-45F8-AFE5-88D7149CE173}" srcOrd="1" destOrd="0" parTransId="{E984A28F-646D-44BB-86EA-3685661B5152}" sibTransId="{B613E419-9E49-4E58-868D-9C8AAA97C076}"/>
    <dgm:cxn modelId="{58D532C5-31B4-4A74-B8CF-5095A8BB1FE3}" type="presOf" srcId="{5DB18618-3AB5-4C62-B9C2-8B2FCB87B361}" destId="{FBC0CA7A-18B8-44BC-BD04-3EA5C5270CCF}" srcOrd="0" destOrd="0" presId="urn:microsoft.com/office/officeart/2008/layout/HorizontalMultiLevelHierarchy"/>
    <dgm:cxn modelId="{2661D785-0037-441E-AF61-7386DCDEEB7F}" type="presOf" srcId="{ACC06856-390F-4566-A3EB-2D672B89ABF8}" destId="{0FB8E0A1-D36D-4820-98DE-FC4A8CDF584F}" srcOrd="0" destOrd="0" presId="urn:microsoft.com/office/officeart/2008/layout/HorizontalMultiLevelHierarchy"/>
    <dgm:cxn modelId="{BEAB1F3F-CA34-4914-84E6-973338D7B89D}" type="presOf" srcId="{BE927D02-C909-49EB-A759-77D2D991FC2E}" destId="{C59B3229-8BB9-4B44-B8CA-CB44314DE981}" srcOrd="1" destOrd="0" presId="urn:microsoft.com/office/officeart/2008/layout/HorizontalMultiLevelHierarchy"/>
    <dgm:cxn modelId="{EC29041C-15B7-4888-82AD-8781D855D553}" type="presOf" srcId="{74660617-FDCF-4F7A-8B56-AA8A642C8C10}" destId="{5026E0E5-414A-4A72-861A-9BD0665DF541}" srcOrd="1" destOrd="0" presId="urn:microsoft.com/office/officeart/2008/layout/HorizontalMultiLevelHierarchy"/>
    <dgm:cxn modelId="{F3B905A4-5D27-4270-82A9-ABF08475487A}" type="presOf" srcId="{63672B05-4B9C-43EE-A0ED-D739202D0895}" destId="{A67CEC1D-D0BF-491B-8F9D-4DDA52B32223}" srcOrd="0" destOrd="0" presId="urn:microsoft.com/office/officeart/2008/layout/HorizontalMultiLevelHierarchy"/>
    <dgm:cxn modelId="{F2241CFB-1928-4120-BCCB-2B2E6C409AED}" type="presOf" srcId="{4512CC16-F3FE-43AB-9632-33F84D663E7D}" destId="{A4EA3F07-DFA2-45F5-9861-AB0A47E5435C}" srcOrd="1" destOrd="0" presId="urn:microsoft.com/office/officeart/2008/layout/HorizontalMultiLevelHierarchy"/>
    <dgm:cxn modelId="{F4E51C48-DF2D-4943-BABC-00B5A7E3A2F8}" type="presOf" srcId="{2A34C257-F6EE-4F95-96ED-07222D000B77}" destId="{6FB67444-DAAD-4882-9CFE-DFE851FF8A2C}" srcOrd="0" destOrd="0" presId="urn:microsoft.com/office/officeart/2008/layout/HorizontalMultiLevelHierarchy"/>
    <dgm:cxn modelId="{98C23580-A64B-4A22-92C7-3E7C8DF0D5EE}" type="presOf" srcId="{4416AFEE-D87E-43D7-8DC7-9078F6E7CD1C}" destId="{79AB6356-99EA-461F-B400-CCB48362AAC1}" srcOrd="0" destOrd="0" presId="urn:microsoft.com/office/officeart/2008/layout/HorizontalMultiLevelHierarchy"/>
    <dgm:cxn modelId="{B19DAE7D-6FA2-405F-9072-5AE183D2A383}" srcId="{ACC06856-390F-4566-A3EB-2D672B89ABF8}" destId="{F1B597CD-DE51-48E4-AF4B-8B679DEF42AB}" srcOrd="0" destOrd="0" parTransId="{832EEA62-489D-4B61-9C4B-4A4E118BC3E8}" sibTransId="{387D3E32-4445-479C-9EAF-668E9FBE3A2B}"/>
    <dgm:cxn modelId="{B69C4EC6-74D4-421B-BB88-F53BCCDE17AD}" srcId="{F1B597CD-DE51-48E4-AF4B-8B679DEF42AB}" destId="{EF188FCC-A927-4195-AD4C-56611B300E5C}" srcOrd="0" destOrd="0" parTransId="{2A34C257-F6EE-4F95-96ED-07222D000B77}" sibTransId="{601E2CE7-5C5F-413A-9002-52973CEBC80A}"/>
    <dgm:cxn modelId="{AAB6AF59-0C67-4884-95E9-D2728816C47A}" srcId="{5DB18618-3AB5-4C62-B9C2-8B2FCB87B361}" destId="{ACC06856-390F-4566-A3EB-2D672B89ABF8}" srcOrd="0" destOrd="0" parTransId="{5785D5ED-A804-4891-88D7-F4C2D5565F08}" sibTransId="{7D9424F9-9FFD-4704-9A20-7028C3B723A4}"/>
    <dgm:cxn modelId="{81AA93C2-1A92-466F-8477-FA18B9F9E87D}" type="presParOf" srcId="{FBC0CA7A-18B8-44BC-BD04-3EA5C5270CCF}" destId="{8D1B5B1C-55E0-41A9-AC82-CD9D4D6F60E4}" srcOrd="0" destOrd="0" presId="urn:microsoft.com/office/officeart/2008/layout/HorizontalMultiLevelHierarchy"/>
    <dgm:cxn modelId="{1B9993AC-7923-4DAE-B9E6-2B776C122F66}" type="presParOf" srcId="{8D1B5B1C-55E0-41A9-AC82-CD9D4D6F60E4}" destId="{0FB8E0A1-D36D-4820-98DE-FC4A8CDF584F}" srcOrd="0" destOrd="0" presId="urn:microsoft.com/office/officeart/2008/layout/HorizontalMultiLevelHierarchy"/>
    <dgm:cxn modelId="{E8C6AB29-B012-4EF8-A14D-29976BA4081B}" type="presParOf" srcId="{8D1B5B1C-55E0-41A9-AC82-CD9D4D6F60E4}" destId="{704CE183-6799-4379-958B-89F4301E8411}" srcOrd="1" destOrd="0" presId="urn:microsoft.com/office/officeart/2008/layout/HorizontalMultiLevelHierarchy"/>
    <dgm:cxn modelId="{AAC61DA3-946D-4B81-86D7-D468E765E9FD}" type="presParOf" srcId="{704CE183-6799-4379-958B-89F4301E8411}" destId="{61BF1DAF-D22F-490C-911A-ACBE89659654}" srcOrd="0" destOrd="0" presId="urn:microsoft.com/office/officeart/2008/layout/HorizontalMultiLevelHierarchy"/>
    <dgm:cxn modelId="{39A0DDB8-0956-4F8B-B050-D70354AC99B4}" type="presParOf" srcId="{61BF1DAF-D22F-490C-911A-ACBE89659654}" destId="{70F31A94-477E-49B6-99D4-5822C2472B18}" srcOrd="0" destOrd="0" presId="urn:microsoft.com/office/officeart/2008/layout/HorizontalMultiLevelHierarchy"/>
    <dgm:cxn modelId="{11312AD3-6A42-46DA-83FC-56B2647A3F3D}" type="presParOf" srcId="{704CE183-6799-4379-958B-89F4301E8411}" destId="{CC38A27A-CEF4-428B-9CDA-E1C4F21947A5}" srcOrd="1" destOrd="0" presId="urn:microsoft.com/office/officeart/2008/layout/HorizontalMultiLevelHierarchy"/>
    <dgm:cxn modelId="{DC03F4EA-C565-48B3-BEA9-B2A3644D7105}" type="presParOf" srcId="{CC38A27A-CEF4-428B-9CDA-E1C4F21947A5}" destId="{64CEE818-D572-46BA-AF01-49AB6EC4D649}" srcOrd="0" destOrd="0" presId="urn:microsoft.com/office/officeart/2008/layout/HorizontalMultiLevelHierarchy"/>
    <dgm:cxn modelId="{D2ED6B3B-B9B4-493B-8A4A-8048F9B0CCDE}" type="presParOf" srcId="{CC38A27A-CEF4-428B-9CDA-E1C4F21947A5}" destId="{73B456D2-95F7-43A7-B3B3-F13BB1F9B30D}" srcOrd="1" destOrd="0" presId="urn:microsoft.com/office/officeart/2008/layout/HorizontalMultiLevelHierarchy"/>
    <dgm:cxn modelId="{F24767A3-9C08-4A08-A78A-C49D5ECFEA94}" type="presParOf" srcId="{73B456D2-95F7-43A7-B3B3-F13BB1F9B30D}" destId="{6FB67444-DAAD-4882-9CFE-DFE851FF8A2C}" srcOrd="0" destOrd="0" presId="urn:microsoft.com/office/officeart/2008/layout/HorizontalMultiLevelHierarchy"/>
    <dgm:cxn modelId="{28854665-6E83-48B1-A2F8-4DDAD4DE05DE}" type="presParOf" srcId="{6FB67444-DAAD-4882-9CFE-DFE851FF8A2C}" destId="{5DBE0087-B198-48DF-9DEE-6239684EEAE8}" srcOrd="0" destOrd="0" presId="urn:microsoft.com/office/officeart/2008/layout/HorizontalMultiLevelHierarchy"/>
    <dgm:cxn modelId="{2833F911-BD3D-4694-9A0F-6B8BEE19F89D}" type="presParOf" srcId="{73B456D2-95F7-43A7-B3B3-F13BB1F9B30D}" destId="{D9BE80F8-1F8A-4EE2-BAD2-67A52F2DF086}" srcOrd="1" destOrd="0" presId="urn:microsoft.com/office/officeart/2008/layout/HorizontalMultiLevelHierarchy"/>
    <dgm:cxn modelId="{1FFF212A-4B2F-460D-A6B7-7888E95B5E8E}" type="presParOf" srcId="{D9BE80F8-1F8A-4EE2-BAD2-67A52F2DF086}" destId="{90A38694-429B-4C6E-986A-D2E238B4315B}" srcOrd="0" destOrd="0" presId="urn:microsoft.com/office/officeart/2008/layout/HorizontalMultiLevelHierarchy"/>
    <dgm:cxn modelId="{DBF5A40A-0398-4FA4-944F-5F5BFF149979}" type="presParOf" srcId="{D9BE80F8-1F8A-4EE2-BAD2-67A52F2DF086}" destId="{77B9C312-E35E-4D0D-9C07-7EB2AE50ECE4}" srcOrd="1" destOrd="0" presId="urn:microsoft.com/office/officeart/2008/layout/HorizontalMultiLevelHierarchy"/>
    <dgm:cxn modelId="{7059ACA6-2D4B-449B-BC01-2FDEC6BF28F1}" type="presParOf" srcId="{73B456D2-95F7-43A7-B3B3-F13BB1F9B30D}" destId="{1CBA9CBC-7F92-4685-A3C8-0E249609D4E1}" srcOrd="2" destOrd="0" presId="urn:microsoft.com/office/officeart/2008/layout/HorizontalMultiLevelHierarchy"/>
    <dgm:cxn modelId="{9F942AA8-1EF5-4607-A9DA-D5A9DCA13B8B}" type="presParOf" srcId="{1CBA9CBC-7F92-4685-A3C8-0E249609D4E1}" destId="{6DBF1839-E6B9-4F86-A675-3ACB4230CC84}" srcOrd="0" destOrd="0" presId="urn:microsoft.com/office/officeart/2008/layout/HorizontalMultiLevelHierarchy"/>
    <dgm:cxn modelId="{0663D306-8787-43D7-92FA-43E5E54CA387}" type="presParOf" srcId="{73B456D2-95F7-43A7-B3B3-F13BB1F9B30D}" destId="{647E6895-8DD4-491F-8D1A-276DB14EE3B3}" srcOrd="3" destOrd="0" presId="urn:microsoft.com/office/officeart/2008/layout/HorizontalMultiLevelHierarchy"/>
    <dgm:cxn modelId="{6E84E535-CC95-456E-BC1F-AD3CD7EC7901}" type="presParOf" srcId="{647E6895-8DD4-491F-8D1A-276DB14EE3B3}" destId="{3F60D465-AFE5-4D88-92E4-D9AFB1F15F7B}" srcOrd="0" destOrd="0" presId="urn:microsoft.com/office/officeart/2008/layout/HorizontalMultiLevelHierarchy"/>
    <dgm:cxn modelId="{7A70F61B-4324-4213-9F5D-04555758C827}" type="presParOf" srcId="{647E6895-8DD4-491F-8D1A-276DB14EE3B3}" destId="{4F66E11E-AC01-4E37-85E5-77FFD9216572}" srcOrd="1" destOrd="0" presId="urn:microsoft.com/office/officeart/2008/layout/HorizontalMultiLevelHierarchy"/>
    <dgm:cxn modelId="{07E8B452-5067-49E2-878E-3F35B9F94AF0}" type="presParOf" srcId="{73B456D2-95F7-43A7-B3B3-F13BB1F9B30D}" destId="{79AB6356-99EA-461F-B400-CCB48362AAC1}" srcOrd="4" destOrd="0" presId="urn:microsoft.com/office/officeart/2008/layout/HorizontalMultiLevelHierarchy"/>
    <dgm:cxn modelId="{95CAB062-84B2-40D2-9719-7CD002642CA7}" type="presParOf" srcId="{79AB6356-99EA-461F-B400-CCB48362AAC1}" destId="{E9471A54-8E06-445F-84FF-D4CA574D880E}" srcOrd="0" destOrd="0" presId="urn:microsoft.com/office/officeart/2008/layout/HorizontalMultiLevelHierarchy"/>
    <dgm:cxn modelId="{F633C2EF-E567-4F2E-803C-513FB265D3A1}" type="presParOf" srcId="{73B456D2-95F7-43A7-B3B3-F13BB1F9B30D}" destId="{E25B75F8-82C0-4E4C-A9A5-46F575EA2732}" srcOrd="5" destOrd="0" presId="urn:microsoft.com/office/officeart/2008/layout/HorizontalMultiLevelHierarchy"/>
    <dgm:cxn modelId="{AAB9D263-2992-4931-88C3-AFA16AC109FF}" type="presParOf" srcId="{E25B75F8-82C0-4E4C-A9A5-46F575EA2732}" destId="{A6197059-6B23-4ED1-9AF4-92BD944C3940}" srcOrd="0" destOrd="0" presId="urn:microsoft.com/office/officeart/2008/layout/HorizontalMultiLevelHierarchy"/>
    <dgm:cxn modelId="{0D8714D3-82BE-4FB7-A8C4-828D4C8AFCCF}" type="presParOf" srcId="{E25B75F8-82C0-4E4C-A9A5-46F575EA2732}" destId="{13637284-0223-43CC-BEC9-692682109B92}" srcOrd="1" destOrd="0" presId="urn:microsoft.com/office/officeart/2008/layout/HorizontalMultiLevelHierarchy"/>
    <dgm:cxn modelId="{C21255D0-91FD-4E6C-A82D-5A71761F8912}" type="presParOf" srcId="{704CE183-6799-4379-958B-89F4301E8411}" destId="{A5BD1100-82C4-4548-88BF-464DF9BB6BDE}" srcOrd="2" destOrd="0" presId="urn:microsoft.com/office/officeart/2008/layout/HorizontalMultiLevelHierarchy"/>
    <dgm:cxn modelId="{8F0DE8E1-516F-486A-8A78-1529F45B127D}" type="presParOf" srcId="{A5BD1100-82C4-4548-88BF-464DF9BB6BDE}" destId="{5026E0E5-414A-4A72-861A-9BD0665DF541}" srcOrd="0" destOrd="0" presId="urn:microsoft.com/office/officeart/2008/layout/HorizontalMultiLevelHierarchy"/>
    <dgm:cxn modelId="{C93C0833-304A-4558-880E-C75C76CCDB68}" type="presParOf" srcId="{704CE183-6799-4379-958B-89F4301E8411}" destId="{611C5135-E498-48D0-B44B-F73C2C4AB455}" srcOrd="3" destOrd="0" presId="urn:microsoft.com/office/officeart/2008/layout/HorizontalMultiLevelHierarchy"/>
    <dgm:cxn modelId="{71317923-3F81-4E54-B81A-461811338B8C}" type="presParOf" srcId="{611C5135-E498-48D0-B44B-F73C2C4AB455}" destId="{8511592C-49A0-4C47-A251-AFE712C35954}" srcOrd="0" destOrd="0" presId="urn:microsoft.com/office/officeart/2008/layout/HorizontalMultiLevelHierarchy"/>
    <dgm:cxn modelId="{1E94C5A8-913F-4ADB-A421-FE57BAF4EB86}" type="presParOf" srcId="{611C5135-E498-48D0-B44B-F73C2C4AB455}" destId="{0AC81208-6DE1-4938-8DA5-D74D677A719A}" srcOrd="1" destOrd="0" presId="urn:microsoft.com/office/officeart/2008/layout/HorizontalMultiLevelHierarchy"/>
    <dgm:cxn modelId="{037D8EC8-EBDC-4869-A43A-95BFC41EAD26}" type="presParOf" srcId="{0AC81208-6DE1-4938-8DA5-D74D677A719A}" destId="{5F0C5CEB-6F28-49EF-AC6C-ED4FEE61A0DC}" srcOrd="0" destOrd="0" presId="urn:microsoft.com/office/officeart/2008/layout/HorizontalMultiLevelHierarchy"/>
    <dgm:cxn modelId="{3BB4EC60-D1A1-4A59-9DC9-265CD183F3B1}" type="presParOf" srcId="{5F0C5CEB-6F28-49EF-AC6C-ED4FEE61A0DC}" destId="{A4EA3F07-DFA2-45F5-9861-AB0A47E5435C}" srcOrd="0" destOrd="0" presId="urn:microsoft.com/office/officeart/2008/layout/HorizontalMultiLevelHierarchy"/>
    <dgm:cxn modelId="{1D084540-A3BC-4128-AA21-E1BBD7C8AED9}" type="presParOf" srcId="{0AC81208-6DE1-4938-8DA5-D74D677A719A}" destId="{9B4115B7-850F-4E28-9960-AA496C142FD0}" srcOrd="1" destOrd="0" presId="urn:microsoft.com/office/officeart/2008/layout/HorizontalMultiLevelHierarchy"/>
    <dgm:cxn modelId="{69ED4537-C6C9-4E3B-9FEC-5FBFF7CF2FE6}" type="presParOf" srcId="{9B4115B7-850F-4E28-9960-AA496C142FD0}" destId="{AFD40244-E477-4856-B8E6-B3D42833F6F2}" srcOrd="0" destOrd="0" presId="urn:microsoft.com/office/officeart/2008/layout/HorizontalMultiLevelHierarchy"/>
    <dgm:cxn modelId="{97A548AA-4C0E-4E46-9868-1D8B3331DDCE}" type="presParOf" srcId="{9B4115B7-850F-4E28-9960-AA496C142FD0}" destId="{D3A9858C-C299-4D98-81DC-C3A6A2062ECF}" srcOrd="1" destOrd="0" presId="urn:microsoft.com/office/officeart/2008/layout/HorizontalMultiLevelHierarchy"/>
    <dgm:cxn modelId="{F08FD659-5A01-4AE3-BB47-AF1B559A4D49}" type="presParOf" srcId="{0AC81208-6DE1-4938-8DA5-D74D677A719A}" destId="{2FB8F660-0004-42B1-B457-1359C65B7DD7}" srcOrd="2" destOrd="0" presId="urn:microsoft.com/office/officeart/2008/layout/HorizontalMultiLevelHierarchy"/>
    <dgm:cxn modelId="{C090F825-D9C1-49A7-AF5C-42A69B5DC250}" type="presParOf" srcId="{2FB8F660-0004-42B1-B457-1359C65B7DD7}" destId="{C59B3229-8BB9-4B44-B8CA-CB44314DE981}" srcOrd="0" destOrd="0" presId="urn:microsoft.com/office/officeart/2008/layout/HorizontalMultiLevelHierarchy"/>
    <dgm:cxn modelId="{07F3E743-AB55-4FBC-8F81-1A0DE831E22D}" type="presParOf" srcId="{0AC81208-6DE1-4938-8DA5-D74D677A719A}" destId="{DB127062-0377-4CA0-BD6E-0CF63A61B441}" srcOrd="3" destOrd="0" presId="urn:microsoft.com/office/officeart/2008/layout/HorizontalMultiLevelHierarchy"/>
    <dgm:cxn modelId="{B42459AF-3EF5-4E28-AEB2-3B31BB1DDAC5}" type="presParOf" srcId="{DB127062-0377-4CA0-BD6E-0CF63A61B441}" destId="{D2E961EA-0DBF-42F1-A669-8429A09BDB67}" srcOrd="0" destOrd="0" presId="urn:microsoft.com/office/officeart/2008/layout/HorizontalMultiLevelHierarchy"/>
    <dgm:cxn modelId="{5B534DA0-90F9-4C0E-BBAF-02AED0E405A7}" type="presParOf" srcId="{DB127062-0377-4CA0-BD6E-0CF63A61B441}" destId="{65BC44D4-8C60-49F0-9805-635F266EF722}" srcOrd="1" destOrd="0" presId="urn:microsoft.com/office/officeart/2008/layout/HorizontalMultiLevelHierarchy"/>
    <dgm:cxn modelId="{C1B5C971-87F4-4727-9A18-362F7760494B}" type="presParOf" srcId="{0AC81208-6DE1-4938-8DA5-D74D677A719A}" destId="{C781DA7F-D0AF-4570-BCA8-04915766F5A3}" srcOrd="4" destOrd="0" presId="urn:microsoft.com/office/officeart/2008/layout/HorizontalMultiLevelHierarchy"/>
    <dgm:cxn modelId="{C1685CD8-051E-4A14-AF0E-24D29DA3F1F2}" type="presParOf" srcId="{C781DA7F-D0AF-4570-BCA8-04915766F5A3}" destId="{FC63F1B4-FAF4-4C11-8433-89674D165FD9}" srcOrd="0" destOrd="0" presId="urn:microsoft.com/office/officeart/2008/layout/HorizontalMultiLevelHierarchy"/>
    <dgm:cxn modelId="{5E237647-391A-437D-8A08-34C1F43E2987}" type="presParOf" srcId="{0AC81208-6DE1-4938-8DA5-D74D677A719A}" destId="{375E0AD2-79CE-4E93-A72A-F5696E2733F0}" srcOrd="5" destOrd="0" presId="urn:microsoft.com/office/officeart/2008/layout/HorizontalMultiLevelHierarchy"/>
    <dgm:cxn modelId="{E38B72EE-7F72-4C91-8D69-3337C6DBE6A5}" type="presParOf" srcId="{375E0AD2-79CE-4E93-A72A-F5696E2733F0}" destId="{8A8C2D22-FFAE-46D5-98B2-89D5675944A5}" srcOrd="0" destOrd="0" presId="urn:microsoft.com/office/officeart/2008/layout/HorizontalMultiLevelHierarchy"/>
    <dgm:cxn modelId="{CEBA7DFC-4C0D-49BF-85A3-EC0D8F379565}" type="presParOf" srcId="{375E0AD2-79CE-4E93-A72A-F5696E2733F0}" destId="{356DF0CA-EFC4-4A23-AD2C-E6A0F80CFF16}" srcOrd="1" destOrd="0" presId="urn:microsoft.com/office/officeart/2008/layout/HorizontalMultiLevelHierarchy"/>
    <dgm:cxn modelId="{918A4580-5FFF-4033-AF76-3F6EC3B9B638}" type="presParOf" srcId="{0AC81208-6DE1-4938-8DA5-D74D677A719A}" destId="{FB7750EB-021C-4D45-8126-CC7B98A2E8C2}" srcOrd="6" destOrd="0" presId="urn:microsoft.com/office/officeart/2008/layout/HorizontalMultiLevelHierarchy"/>
    <dgm:cxn modelId="{B4D5DEFF-85FF-4BE8-A63D-7C818CEE77D6}" type="presParOf" srcId="{FB7750EB-021C-4D45-8126-CC7B98A2E8C2}" destId="{D9D86106-E320-4447-85FF-B85B30FEA05F}" srcOrd="0" destOrd="0" presId="urn:microsoft.com/office/officeart/2008/layout/HorizontalMultiLevelHierarchy"/>
    <dgm:cxn modelId="{27741B13-6028-4C1C-A05D-8C979687673B}" type="presParOf" srcId="{0AC81208-6DE1-4938-8DA5-D74D677A719A}" destId="{37AFF083-F372-42FC-9759-BB5ED958731B}" srcOrd="7" destOrd="0" presId="urn:microsoft.com/office/officeart/2008/layout/HorizontalMultiLevelHierarchy"/>
    <dgm:cxn modelId="{918B920D-5058-4C03-928F-3C66D2A1FEB4}" type="presParOf" srcId="{37AFF083-F372-42FC-9759-BB5ED958731B}" destId="{4DCCB327-56C9-4992-9A62-A2F00E1A1AB7}" srcOrd="0" destOrd="0" presId="urn:microsoft.com/office/officeart/2008/layout/HorizontalMultiLevelHierarchy"/>
    <dgm:cxn modelId="{AE2DDA65-596E-4CB0-B9C9-E0552BFBC6C0}" type="presParOf" srcId="{37AFF083-F372-42FC-9759-BB5ED958731B}" destId="{B02FDE31-F625-4934-AF6F-63CF708AE211}" srcOrd="1" destOrd="0" presId="urn:microsoft.com/office/officeart/2008/layout/HorizontalMultiLevelHierarchy"/>
    <dgm:cxn modelId="{0640DE26-1F0A-4078-BEBD-79F405453BC0}" type="presParOf" srcId="{704CE183-6799-4379-958B-89F4301E8411}" destId="{A67CEC1D-D0BF-491B-8F9D-4DDA52B32223}" srcOrd="4" destOrd="0" presId="urn:microsoft.com/office/officeart/2008/layout/HorizontalMultiLevelHierarchy"/>
    <dgm:cxn modelId="{4B776EE9-30A1-432E-BC85-D100D9D2605A}" type="presParOf" srcId="{A67CEC1D-D0BF-491B-8F9D-4DDA52B32223}" destId="{232EA07B-E33E-4623-82C1-59C0BF0F3E80}" srcOrd="0" destOrd="0" presId="urn:microsoft.com/office/officeart/2008/layout/HorizontalMultiLevelHierarchy"/>
    <dgm:cxn modelId="{E200F738-D1D4-442D-9E35-2103614D214F}" type="presParOf" srcId="{704CE183-6799-4379-958B-89F4301E8411}" destId="{F12BB882-1021-43D9-8A0B-C3EFC76C4302}" srcOrd="5" destOrd="0" presId="urn:microsoft.com/office/officeart/2008/layout/HorizontalMultiLevelHierarchy"/>
    <dgm:cxn modelId="{35068DD0-0376-4C42-B905-C0EEFE184D9D}" type="presParOf" srcId="{F12BB882-1021-43D9-8A0B-C3EFC76C4302}" destId="{6B7F7DC2-A918-4CBE-8AC9-DD7263D65F6A}" srcOrd="0" destOrd="0" presId="urn:microsoft.com/office/officeart/2008/layout/HorizontalMultiLevelHierarchy"/>
    <dgm:cxn modelId="{F619BEB8-04BA-4F27-97BC-41C631E6B935}" type="presParOf" srcId="{F12BB882-1021-43D9-8A0B-C3EFC76C4302}" destId="{39FD23A2-1D91-4F99-BD15-DFE70783E02D}" srcOrd="1" destOrd="0" presId="urn:microsoft.com/office/officeart/2008/layout/HorizontalMultiLevelHierarchy"/>
    <dgm:cxn modelId="{1F66AB08-9509-4A8E-8B81-AE60647AFD55}" type="presParOf" srcId="{39FD23A2-1D91-4F99-BD15-DFE70783E02D}" destId="{BC4EF76A-4A4B-44D6-B330-3E4DF26403E9}" srcOrd="0" destOrd="0" presId="urn:microsoft.com/office/officeart/2008/layout/HorizontalMultiLevelHierarchy"/>
    <dgm:cxn modelId="{4807D510-A419-4AAC-BD30-6F5FAEA4ADF7}" type="presParOf" srcId="{BC4EF76A-4A4B-44D6-B330-3E4DF26403E9}" destId="{1D0E4ADA-C784-4378-9E98-256E5B947D3B}" srcOrd="0" destOrd="0" presId="urn:microsoft.com/office/officeart/2008/layout/HorizontalMultiLevelHierarchy"/>
    <dgm:cxn modelId="{C71A69F6-3B5D-4388-813B-0F4736B13549}" type="presParOf" srcId="{39FD23A2-1D91-4F99-BD15-DFE70783E02D}" destId="{5FEB0698-DA54-45FD-9943-6EF569E50635}" srcOrd="1" destOrd="0" presId="urn:microsoft.com/office/officeart/2008/layout/HorizontalMultiLevelHierarchy"/>
    <dgm:cxn modelId="{F44A268A-9795-4AB7-A4BC-FAAEB5C66EB9}" type="presParOf" srcId="{5FEB0698-DA54-45FD-9943-6EF569E50635}" destId="{CD10067E-D6DF-4DB8-A574-B63BF049C743}" srcOrd="0" destOrd="0" presId="urn:microsoft.com/office/officeart/2008/layout/HorizontalMultiLevelHierarchy"/>
    <dgm:cxn modelId="{B3BAB80C-3E9F-4607-9E6C-17AC5679CC94}" type="presParOf" srcId="{5FEB0698-DA54-45FD-9943-6EF569E50635}" destId="{AB9F7558-945B-4BDF-8BA4-58037384ADC1}" srcOrd="1" destOrd="0" presId="urn:microsoft.com/office/officeart/2008/layout/HorizontalMultiLevelHierarchy"/>
    <dgm:cxn modelId="{EE996AA4-019D-4CFC-BA82-919345C3ECB1}" type="presParOf" srcId="{39FD23A2-1D91-4F99-BD15-DFE70783E02D}" destId="{6D449622-6308-4648-B82C-E88A08B54093}" srcOrd="2" destOrd="0" presId="urn:microsoft.com/office/officeart/2008/layout/HorizontalMultiLevelHierarchy"/>
    <dgm:cxn modelId="{DC4FE70C-83CA-4A98-948A-7B585E45B257}" type="presParOf" srcId="{6D449622-6308-4648-B82C-E88A08B54093}" destId="{4AE84FE8-BF31-47EC-AFE7-EB1EA8724B51}" srcOrd="0" destOrd="0" presId="urn:microsoft.com/office/officeart/2008/layout/HorizontalMultiLevelHierarchy"/>
    <dgm:cxn modelId="{2A42FFDC-F6DD-4FDD-9403-899381D2BB35}" type="presParOf" srcId="{39FD23A2-1D91-4F99-BD15-DFE70783E02D}" destId="{2FAC5028-85DE-4D1C-A20E-5C91D8EC2B81}" srcOrd="3" destOrd="0" presId="urn:microsoft.com/office/officeart/2008/layout/HorizontalMultiLevelHierarchy"/>
    <dgm:cxn modelId="{8D013069-F6E2-48BF-85ED-8827A245C0B2}" type="presParOf" srcId="{2FAC5028-85DE-4D1C-A20E-5C91D8EC2B81}" destId="{EFEEDCFB-579C-4EC9-93D4-EC49ADEF1A2F}" srcOrd="0" destOrd="0" presId="urn:microsoft.com/office/officeart/2008/layout/HorizontalMultiLevelHierarchy"/>
    <dgm:cxn modelId="{93F2D7A4-50D3-412C-92E3-A8CE1C8B60BB}" type="presParOf" srcId="{2FAC5028-85DE-4D1C-A20E-5C91D8EC2B81}" destId="{4FE9060B-EFD1-455D-B780-1118D348DA0D}" srcOrd="1" destOrd="0" presId="urn:microsoft.com/office/officeart/2008/layout/HorizontalMultiLevelHierarchy"/>
    <dgm:cxn modelId="{8F58591B-DBFE-4FBB-89F7-BEEDA90B2115}" type="presParOf" srcId="{39FD23A2-1D91-4F99-BD15-DFE70783E02D}" destId="{4F1D23D1-37AB-4BC7-9AB9-39866077304B}" srcOrd="4" destOrd="0" presId="urn:microsoft.com/office/officeart/2008/layout/HorizontalMultiLevelHierarchy"/>
    <dgm:cxn modelId="{C1B98B47-3309-458D-93AB-434156570F96}" type="presParOf" srcId="{4F1D23D1-37AB-4BC7-9AB9-39866077304B}" destId="{1FA5356C-78EF-434B-B27D-A69A6BC50B8E}" srcOrd="0" destOrd="0" presId="urn:microsoft.com/office/officeart/2008/layout/HorizontalMultiLevelHierarchy"/>
    <dgm:cxn modelId="{4B7A1A6E-36E3-457F-B821-85EC1D3DE315}" type="presParOf" srcId="{39FD23A2-1D91-4F99-BD15-DFE70783E02D}" destId="{BAADBFAC-AF6D-4CFF-99AE-7D1472A8B85F}" srcOrd="5" destOrd="0" presId="urn:microsoft.com/office/officeart/2008/layout/HorizontalMultiLevelHierarchy"/>
    <dgm:cxn modelId="{AE32D216-33E8-4123-BCAB-F22776A8D4E4}" type="presParOf" srcId="{BAADBFAC-AF6D-4CFF-99AE-7D1472A8B85F}" destId="{1537B88A-F600-4E43-A611-C4FAA207B159}" srcOrd="0" destOrd="0" presId="urn:microsoft.com/office/officeart/2008/layout/HorizontalMultiLevelHierarchy"/>
    <dgm:cxn modelId="{0269C7D9-E43D-4CD4-9D9D-A6294AC7AF6D}" type="presParOf" srcId="{BAADBFAC-AF6D-4CFF-99AE-7D1472A8B85F}" destId="{892065CE-3D61-4A20-9441-2273C5BE6448}" srcOrd="1" destOrd="0" presId="urn:microsoft.com/office/officeart/2008/layout/HorizontalMultiLevelHierarchy"/>
    <dgm:cxn modelId="{8C43DA41-852C-42D6-BE07-538BE02A24B5}" type="presParOf" srcId="{39FD23A2-1D91-4F99-BD15-DFE70783E02D}" destId="{737371AA-8D0F-4E51-8C78-19492F9532BB}" srcOrd="6" destOrd="0" presId="urn:microsoft.com/office/officeart/2008/layout/HorizontalMultiLevelHierarchy"/>
    <dgm:cxn modelId="{0B671823-8223-49E4-8AD0-3C85E15F695C}" type="presParOf" srcId="{737371AA-8D0F-4E51-8C78-19492F9532BB}" destId="{E12AFE07-76B3-46E1-86B6-07E50160DE17}" srcOrd="0" destOrd="0" presId="urn:microsoft.com/office/officeart/2008/layout/HorizontalMultiLevelHierarchy"/>
    <dgm:cxn modelId="{6E2FCA7C-2429-43A0-9E4F-CA010601CD83}" type="presParOf" srcId="{39FD23A2-1D91-4F99-BD15-DFE70783E02D}" destId="{3958C969-56EA-445F-88F0-088BFF07349F}" srcOrd="7" destOrd="0" presId="urn:microsoft.com/office/officeart/2008/layout/HorizontalMultiLevelHierarchy"/>
    <dgm:cxn modelId="{4CC24542-C2C5-4EC9-8043-199B72F04930}" type="presParOf" srcId="{3958C969-56EA-445F-88F0-088BFF07349F}" destId="{85504044-ED66-43C9-B745-7B992A9A7567}" srcOrd="0" destOrd="0" presId="urn:microsoft.com/office/officeart/2008/layout/HorizontalMultiLevelHierarchy"/>
    <dgm:cxn modelId="{4FEE5148-C7E2-4691-87A5-122B6CFF45FE}" type="presParOf" srcId="{3958C969-56EA-445F-88F0-088BFF07349F}" destId="{7C840C41-1250-4769-90BE-95E1C71BCA4E}" srcOrd="1" destOrd="0" presId="urn:microsoft.com/office/officeart/2008/layout/HorizontalMultiLevelHierarchy"/>
    <dgm:cxn modelId="{A44229F3-1B29-4DAD-94A1-0B25318F4869}" type="presParOf" srcId="{39FD23A2-1D91-4F99-BD15-DFE70783E02D}" destId="{2AEA6D77-B6DC-4771-96F5-1493C5931D69}" srcOrd="8" destOrd="0" presId="urn:microsoft.com/office/officeart/2008/layout/HorizontalMultiLevelHierarchy"/>
    <dgm:cxn modelId="{FF2A1691-3813-4B84-B1E1-E99C58716400}" type="presParOf" srcId="{2AEA6D77-B6DC-4771-96F5-1493C5931D69}" destId="{7D38EC6A-759A-4E8F-855A-BF4209B7AA8E}" srcOrd="0" destOrd="0" presId="urn:microsoft.com/office/officeart/2008/layout/HorizontalMultiLevelHierarchy"/>
    <dgm:cxn modelId="{6EC9DB67-E058-463E-B50E-6A426F7DDB64}" type="presParOf" srcId="{39FD23A2-1D91-4F99-BD15-DFE70783E02D}" destId="{394DD406-DE5D-4EF8-8672-089A37E0D241}" srcOrd="9" destOrd="0" presId="urn:microsoft.com/office/officeart/2008/layout/HorizontalMultiLevelHierarchy"/>
    <dgm:cxn modelId="{2409B119-94D6-4D1C-8424-60D744A72408}" type="presParOf" srcId="{394DD406-DE5D-4EF8-8672-089A37E0D241}" destId="{74538073-2C7F-4896-A6FD-DC4BD918FE51}" srcOrd="0" destOrd="0" presId="urn:microsoft.com/office/officeart/2008/layout/HorizontalMultiLevelHierarchy"/>
    <dgm:cxn modelId="{5865F551-8556-4A7D-A0D4-A5CFDC5030E3}" type="presParOf" srcId="{394DD406-DE5D-4EF8-8672-089A37E0D241}" destId="{FA4EFE6E-187D-43A1-AAAB-A74AECA34BBE}" srcOrd="1" destOrd="0" presId="urn:microsoft.com/office/officeart/2008/layout/HorizontalMultiLevelHierarchy"/>
    <dgm:cxn modelId="{FEF9277A-E045-4D53-A5C3-5E9DCBB66DC4}" type="presParOf" srcId="{39FD23A2-1D91-4F99-BD15-DFE70783E02D}" destId="{52B6351C-9BE9-4943-8C15-A5020C1EA7BB}" srcOrd="10" destOrd="0" presId="urn:microsoft.com/office/officeart/2008/layout/HorizontalMultiLevelHierarchy"/>
    <dgm:cxn modelId="{AB82F384-CB6E-4930-AAE6-362BA2B07AA9}" type="presParOf" srcId="{52B6351C-9BE9-4943-8C15-A5020C1EA7BB}" destId="{057EE746-FA14-4FB8-B6B5-360F81891076}" srcOrd="0" destOrd="0" presId="urn:microsoft.com/office/officeart/2008/layout/HorizontalMultiLevelHierarchy"/>
    <dgm:cxn modelId="{A000C271-5429-41C4-A8C4-90E78965D3A7}" type="presParOf" srcId="{39FD23A2-1D91-4F99-BD15-DFE70783E02D}" destId="{3463B6ED-6FB0-4610-A95D-E36E4D099286}" srcOrd="11" destOrd="0" presId="urn:microsoft.com/office/officeart/2008/layout/HorizontalMultiLevelHierarchy"/>
    <dgm:cxn modelId="{D0A2AD31-D87C-4A3A-8C31-30BC46AC039B}" type="presParOf" srcId="{3463B6ED-6FB0-4610-A95D-E36E4D099286}" destId="{D3DB1769-C303-4C5B-B3F5-C64927AB32D0}" srcOrd="0" destOrd="0" presId="urn:microsoft.com/office/officeart/2008/layout/HorizontalMultiLevelHierarchy"/>
    <dgm:cxn modelId="{669D391C-BD9D-4711-89AF-8B0C0433ECA6}" type="presParOf" srcId="{3463B6ED-6FB0-4610-A95D-E36E4D099286}" destId="{2CF5B124-1426-4AA8-9617-0417326055E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B6351C-9BE9-4943-8C15-A5020C1EA7BB}">
      <dsp:nvSpPr>
        <dsp:cNvPr id="0" name=""/>
        <dsp:cNvSpPr/>
      </dsp:nvSpPr>
      <dsp:spPr>
        <a:xfrm>
          <a:off x="3707381" y="4772096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1204283"/>
              </a:lnTo>
              <a:lnTo>
                <a:pt x="252803" y="120428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5343475"/>
        <a:ext cx="61526" cy="61526"/>
      </dsp:txXfrm>
    </dsp:sp>
    <dsp:sp modelId="{2AEA6D77-B6DC-4771-96F5-1493C5931D69}">
      <dsp:nvSpPr>
        <dsp:cNvPr id="0" name=""/>
        <dsp:cNvSpPr/>
      </dsp:nvSpPr>
      <dsp:spPr>
        <a:xfrm>
          <a:off x="3707381" y="477209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5114243"/>
        <a:ext cx="38275" cy="38275"/>
      </dsp:txXfrm>
    </dsp:sp>
    <dsp:sp modelId="{737371AA-8D0F-4E51-8C78-19492F9532BB}">
      <dsp:nvSpPr>
        <dsp:cNvPr id="0" name=""/>
        <dsp:cNvSpPr/>
      </dsp:nvSpPr>
      <dsp:spPr>
        <a:xfrm>
          <a:off x="3707381" y="4772096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883795"/>
        <a:ext cx="17458" cy="17458"/>
      </dsp:txXfrm>
    </dsp:sp>
    <dsp:sp modelId="{4F1D23D1-37AB-4BC7-9AB9-39866077304B}">
      <dsp:nvSpPr>
        <dsp:cNvPr id="0" name=""/>
        <dsp:cNvSpPr/>
      </dsp:nvSpPr>
      <dsp:spPr>
        <a:xfrm>
          <a:off x="3707381" y="4531240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4642939"/>
        <a:ext cx="17458" cy="17458"/>
      </dsp:txXfrm>
    </dsp:sp>
    <dsp:sp modelId="{6D449622-6308-4648-B82C-E88A08B54093}">
      <dsp:nvSpPr>
        <dsp:cNvPr id="0" name=""/>
        <dsp:cNvSpPr/>
      </dsp:nvSpPr>
      <dsp:spPr>
        <a:xfrm>
          <a:off x="3707381" y="4049526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4391673"/>
        <a:ext cx="38275" cy="38275"/>
      </dsp:txXfrm>
    </dsp:sp>
    <dsp:sp modelId="{BC4EF76A-4A4B-44D6-B330-3E4DF26403E9}">
      <dsp:nvSpPr>
        <dsp:cNvPr id="0" name=""/>
        <dsp:cNvSpPr/>
      </dsp:nvSpPr>
      <dsp:spPr>
        <a:xfrm>
          <a:off x="3707381" y="3567813"/>
          <a:ext cx="252803" cy="1204283"/>
        </a:xfrm>
        <a:custGeom>
          <a:avLst/>
          <a:gdLst/>
          <a:ahLst/>
          <a:cxnLst/>
          <a:rect l="0" t="0" r="0" b="0"/>
          <a:pathLst>
            <a:path>
              <a:moveTo>
                <a:pt x="0" y="1204283"/>
              </a:moveTo>
              <a:lnTo>
                <a:pt x="126401" y="120428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03019" y="4139191"/>
        <a:ext cx="61526" cy="61526"/>
      </dsp:txXfrm>
    </dsp:sp>
    <dsp:sp modelId="{A67CEC1D-D0BF-491B-8F9D-4DDA52B32223}">
      <dsp:nvSpPr>
        <dsp:cNvPr id="0" name=""/>
        <dsp:cNvSpPr/>
      </dsp:nvSpPr>
      <dsp:spPr>
        <a:xfrm>
          <a:off x="2190562" y="2724814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047281"/>
              </a:lnTo>
              <a:lnTo>
                <a:pt x="252803" y="2047281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3696885"/>
        <a:ext cx="103141" cy="103141"/>
      </dsp:txXfrm>
    </dsp:sp>
    <dsp:sp modelId="{FB7750EB-021C-4D45-8126-CC7B98A2E8C2}">
      <dsp:nvSpPr>
        <dsp:cNvPr id="0" name=""/>
        <dsp:cNvSpPr/>
      </dsp:nvSpPr>
      <dsp:spPr>
        <a:xfrm>
          <a:off x="3707381" y="236352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722570"/>
              </a:lnTo>
              <a:lnTo>
                <a:pt x="252803" y="72257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2705677"/>
        <a:ext cx="38275" cy="38275"/>
      </dsp:txXfrm>
    </dsp:sp>
    <dsp:sp modelId="{C781DA7F-D0AF-4570-BCA8-04915766F5A3}">
      <dsp:nvSpPr>
        <dsp:cNvPr id="0" name=""/>
        <dsp:cNvSpPr/>
      </dsp:nvSpPr>
      <dsp:spPr>
        <a:xfrm>
          <a:off x="3707381" y="2363529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240856"/>
              </a:lnTo>
              <a:lnTo>
                <a:pt x="252803" y="240856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475228"/>
        <a:ext cx="17458" cy="17458"/>
      </dsp:txXfrm>
    </dsp:sp>
    <dsp:sp modelId="{2FB8F660-0004-42B1-B457-1359C65B7DD7}">
      <dsp:nvSpPr>
        <dsp:cNvPr id="0" name=""/>
        <dsp:cNvSpPr/>
      </dsp:nvSpPr>
      <dsp:spPr>
        <a:xfrm>
          <a:off x="3707381" y="2122673"/>
          <a:ext cx="252803" cy="240856"/>
        </a:xfrm>
        <a:custGeom>
          <a:avLst/>
          <a:gdLst/>
          <a:ahLst/>
          <a:cxnLst/>
          <a:rect l="0" t="0" r="0" b="0"/>
          <a:pathLst>
            <a:path>
              <a:moveTo>
                <a:pt x="0" y="240856"/>
              </a:moveTo>
              <a:lnTo>
                <a:pt x="126401" y="240856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5053" y="2234372"/>
        <a:ext cx="17458" cy="17458"/>
      </dsp:txXfrm>
    </dsp:sp>
    <dsp:sp modelId="{5F0C5CEB-6F28-49EF-AC6C-ED4FEE61A0DC}">
      <dsp:nvSpPr>
        <dsp:cNvPr id="0" name=""/>
        <dsp:cNvSpPr/>
      </dsp:nvSpPr>
      <dsp:spPr>
        <a:xfrm>
          <a:off x="3707381" y="1640959"/>
          <a:ext cx="252803" cy="722570"/>
        </a:xfrm>
        <a:custGeom>
          <a:avLst/>
          <a:gdLst/>
          <a:ahLst/>
          <a:cxnLst/>
          <a:rect l="0" t="0" r="0" b="0"/>
          <a:pathLst>
            <a:path>
              <a:moveTo>
                <a:pt x="0" y="722570"/>
              </a:moveTo>
              <a:lnTo>
                <a:pt x="126401" y="722570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4644" y="1983106"/>
        <a:ext cx="38275" cy="38275"/>
      </dsp:txXfrm>
    </dsp:sp>
    <dsp:sp modelId="{A5BD1100-82C4-4548-88BF-464DF9BB6BDE}">
      <dsp:nvSpPr>
        <dsp:cNvPr id="0" name=""/>
        <dsp:cNvSpPr/>
      </dsp:nvSpPr>
      <dsp:spPr>
        <a:xfrm>
          <a:off x="2190562" y="2363529"/>
          <a:ext cx="252803" cy="361285"/>
        </a:xfrm>
        <a:custGeom>
          <a:avLst/>
          <a:gdLst/>
          <a:ahLst/>
          <a:cxnLst/>
          <a:rect l="0" t="0" r="0" b="0"/>
          <a:pathLst>
            <a:path>
              <a:moveTo>
                <a:pt x="0" y="361285"/>
              </a:moveTo>
              <a:lnTo>
                <a:pt x="126401" y="361285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305939" y="2533148"/>
        <a:ext cx="22047" cy="22047"/>
      </dsp:txXfrm>
    </dsp:sp>
    <dsp:sp modelId="{79AB6356-99EA-461F-B400-CCB48362AAC1}">
      <dsp:nvSpPr>
        <dsp:cNvPr id="0" name=""/>
        <dsp:cNvSpPr/>
      </dsp:nvSpPr>
      <dsp:spPr>
        <a:xfrm>
          <a:off x="3707381" y="677533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6401" y="0"/>
              </a:lnTo>
              <a:lnTo>
                <a:pt x="126401" y="481713"/>
              </a:lnTo>
              <a:lnTo>
                <a:pt x="252803" y="4817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904789"/>
        <a:ext cx="27200" cy="27200"/>
      </dsp:txXfrm>
    </dsp:sp>
    <dsp:sp modelId="{1CBA9CBC-7F92-4685-A3C8-0E249609D4E1}">
      <dsp:nvSpPr>
        <dsp:cNvPr id="0" name=""/>
        <dsp:cNvSpPr/>
      </dsp:nvSpPr>
      <dsp:spPr>
        <a:xfrm>
          <a:off x="3707381" y="631813"/>
          <a:ext cx="2528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52803" y="4572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7462" y="671212"/>
        <a:ext cx="12640" cy="12640"/>
      </dsp:txXfrm>
    </dsp:sp>
    <dsp:sp modelId="{6FB67444-DAAD-4882-9CFE-DFE851FF8A2C}">
      <dsp:nvSpPr>
        <dsp:cNvPr id="0" name=""/>
        <dsp:cNvSpPr/>
      </dsp:nvSpPr>
      <dsp:spPr>
        <a:xfrm>
          <a:off x="3707381" y="195819"/>
          <a:ext cx="252803" cy="481713"/>
        </a:xfrm>
        <a:custGeom>
          <a:avLst/>
          <a:gdLst/>
          <a:ahLst/>
          <a:cxnLst/>
          <a:rect l="0" t="0" r="0" b="0"/>
          <a:pathLst>
            <a:path>
              <a:moveTo>
                <a:pt x="0" y="481713"/>
              </a:moveTo>
              <a:lnTo>
                <a:pt x="126401" y="481713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20182" y="423075"/>
        <a:ext cx="27200" cy="27200"/>
      </dsp:txXfrm>
    </dsp:sp>
    <dsp:sp modelId="{61BF1DAF-D22F-490C-911A-ACBE89659654}">
      <dsp:nvSpPr>
        <dsp:cNvPr id="0" name=""/>
        <dsp:cNvSpPr/>
      </dsp:nvSpPr>
      <dsp:spPr>
        <a:xfrm>
          <a:off x="2190562" y="677533"/>
          <a:ext cx="252803" cy="2047281"/>
        </a:xfrm>
        <a:custGeom>
          <a:avLst/>
          <a:gdLst/>
          <a:ahLst/>
          <a:cxnLst/>
          <a:rect l="0" t="0" r="0" b="0"/>
          <a:pathLst>
            <a:path>
              <a:moveTo>
                <a:pt x="0" y="2047281"/>
              </a:moveTo>
              <a:lnTo>
                <a:pt x="126401" y="2047281"/>
              </a:lnTo>
              <a:lnTo>
                <a:pt x="126401" y="0"/>
              </a:lnTo>
              <a:lnTo>
                <a:pt x="252803" y="0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65392" y="1649603"/>
        <a:ext cx="103141" cy="103141"/>
      </dsp:txXfrm>
    </dsp:sp>
    <dsp:sp modelId="{0FB8E0A1-D36D-4820-98DE-FC4A8CDF584F}">
      <dsp:nvSpPr>
        <dsp:cNvPr id="0" name=""/>
        <dsp:cNvSpPr/>
      </dsp:nvSpPr>
      <dsp:spPr>
        <a:xfrm rot="16200000">
          <a:off x="983743" y="2532129"/>
          <a:ext cx="2028266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err="1" smtClean="0"/>
            <a:t>Indikator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kinerja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pembangunan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wilayah</a:t>
          </a:r>
          <a:endParaRPr lang="en-US" sz="1000" kern="1200" dirty="0"/>
        </a:p>
      </dsp:txBody>
      <dsp:txXfrm>
        <a:off x="983743" y="2532129"/>
        <a:ext cx="2028266" cy="385370"/>
      </dsp:txXfrm>
    </dsp:sp>
    <dsp:sp modelId="{64CEE818-D572-46BA-AF01-49AB6EC4D649}">
      <dsp:nvSpPr>
        <dsp:cNvPr id="0" name=""/>
        <dsp:cNvSpPr/>
      </dsp:nvSpPr>
      <dsp:spPr>
        <a:xfrm>
          <a:off x="2443365" y="48484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tujuan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84847"/>
        <a:ext cx="1264015" cy="385370"/>
      </dsp:txXfrm>
    </dsp:sp>
    <dsp:sp modelId="{90A38694-429B-4C6E-986A-D2E238B4315B}">
      <dsp:nvSpPr>
        <dsp:cNvPr id="0" name=""/>
        <dsp:cNvSpPr/>
      </dsp:nvSpPr>
      <dsp:spPr>
        <a:xfrm>
          <a:off x="3960184" y="3134"/>
          <a:ext cx="2320682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Growth (</a:t>
          </a:r>
          <a:r>
            <a:rPr lang="en-US" sz="700" kern="1200" dirty="0" err="1" smtClean="0"/>
            <a:t>produktivitas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efisiensi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pertumbuhan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3134"/>
        <a:ext cx="2320682" cy="385370"/>
      </dsp:txXfrm>
    </dsp:sp>
    <dsp:sp modelId="{3F60D465-AFE5-4D88-92E4-D9AFB1F15F7B}">
      <dsp:nvSpPr>
        <dsp:cNvPr id="0" name=""/>
        <dsp:cNvSpPr/>
      </dsp:nvSpPr>
      <dsp:spPr>
        <a:xfrm>
          <a:off x="3960184" y="484847"/>
          <a:ext cx="2464224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Equity (</a:t>
          </a:r>
          <a:r>
            <a:rPr lang="en-US" sz="700" kern="1200" dirty="0" err="1" smtClean="0"/>
            <a:t>pemerataan</a:t>
          </a:r>
          <a:r>
            <a:rPr lang="en-US" sz="700" kern="1200" dirty="0" smtClean="0"/>
            <a:t>, </a:t>
          </a:r>
          <a:r>
            <a:rPr lang="en-US" sz="700" kern="1200" dirty="0" err="1" smtClean="0"/>
            <a:t>keadilan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dan</a:t>
          </a:r>
          <a:r>
            <a:rPr lang="en-US" sz="700" kern="1200" dirty="0" smtClean="0"/>
            <a:t> </a:t>
          </a:r>
          <a:r>
            <a:rPr lang="en-US" sz="700" kern="1200" dirty="0" err="1" smtClean="0"/>
            <a:t>keberimbangan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484847"/>
        <a:ext cx="2464224" cy="385370"/>
      </dsp:txXfrm>
    </dsp:sp>
    <dsp:sp modelId="{A6197059-6B23-4ED1-9AF4-92BD944C3940}">
      <dsp:nvSpPr>
        <dsp:cNvPr id="0" name=""/>
        <dsp:cNvSpPr/>
      </dsp:nvSpPr>
      <dsp:spPr>
        <a:xfrm>
          <a:off x="3960184" y="966561"/>
          <a:ext cx="1890057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Sustainability (</a:t>
          </a:r>
          <a:r>
            <a:rPr lang="en-US" sz="700" kern="1200" dirty="0" err="1" smtClean="0"/>
            <a:t>keberlanjutan</a:t>
          </a:r>
          <a:r>
            <a:rPr lang="en-US" sz="700" kern="1200" dirty="0" smtClean="0"/>
            <a:t>)</a:t>
          </a:r>
          <a:endParaRPr lang="en-US" sz="700" kern="1200" dirty="0"/>
        </a:p>
      </dsp:txBody>
      <dsp:txXfrm>
        <a:off x="3960184" y="966561"/>
        <a:ext cx="1890057" cy="385370"/>
      </dsp:txXfrm>
    </dsp:sp>
    <dsp:sp modelId="{8511592C-49A0-4C47-A251-AFE712C35954}">
      <dsp:nvSpPr>
        <dsp:cNvPr id="0" name=""/>
        <dsp:cNvSpPr/>
      </dsp:nvSpPr>
      <dsp:spPr>
        <a:xfrm>
          <a:off x="2443365" y="217084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</a:t>
          </a:r>
          <a:r>
            <a:rPr lang="en-US" sz="700" kern="1200" dirty="0" err="1" smtClean="0"/>
            <a:t>kapasitas</a:t>
          </a:r>
          <a:r>
            <a:rPr lang="en-US" sz="700" kern="1200" dirty="0" smtClean="0"/>
            <a:t> sumberdaya </a:t>
          </a:r>
          <a:r>
            <a:rPr lang="en-US" sz="700" kern="1200" dirty="0" err="1" smtClean="0"/>
            <a:t>pembanguan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2170844"/>
        <a:ext cx="1264015" cy="385370"/>
      </dsp:txXfrm>
    </dsp:sp>
    <dsp:sp modelId="{AFD40244-E477-4856-B8E6-B3D42833F6F2}">
      <dsp:nvSpPr>
        <dsp:cNvPr id="0" name=""/>
        <dsp:cNvSpPr/>
      </dsp:nvSpPr>
      <dsp:spPr>
        <a:xfrm>
          <a:off x="3960184" y="144827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alam</a:t>
          </a:r>
          <a:endParaRPr lang="en-US" sz="700" kern="1200" dirty="0"/>
        </a:p>
      </dsp:txBody>
      <dsp:txXfrm>
        <a:off x="3960184" y="1448274"/>
        <a:ext cx="1264015" cy="385370"/>
      </dsp:txXfrm>
    </dsp:sp>
    <dsp:sp modelId="{D2E961EA-0DBF-42F1-A669-8429A09BDB67}">
      <dsp:nvSpPr>
        <dsp:cNvPr id="0" name=""/>
        <dsp:cNvSpPr/>
      </dsp:nvSpPr>
      <dsp:spPr>
        <a:xfrm>
          <a:off x="3960184" y="1929987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manusia</a:t>
          </a:r>
          <a:endParaRPr lang="en-US" sz="700" kern="1200" dirty="0"/>
        </a:p>
      </dsp:txBody>
      <dsp:txXfrm>
        <a:off x="3960184" y="1929987"/>
        <a:ext cx="1264015" cy="385370"/>
      </dsp:txXfrm>
    </dsp:sp>
    <dsp:sp modelId="{8A8C2D22-FFAE-46D5-98B2-89D5675944A5}">
      <dsp:nvSpPr>
        <dsp:cNvPr id="0" name=""/>
        <dsp:cNvSpPr/>
      </dsp:nvSpPr>
      <dsp:spPr>
        <a:xfrm>
          <a:off x="3960184" y="241170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buatan</a:t>
          </a:r>
          <a:endParaRPr lang="en-US" sz="700" kern="1200" dirty="0"/>
        </a:p>
      </dsp:txBody>
      <dsp:txXfrm>
        <a:off x="3960184" y="2411701"/>
        <a:ext cx="1264015" cy="385370"/>
      </dsp:txXfrm>
    </dsp:sp>
    <dsp:sp modelId="{4DCCB327-56C9-4992-9A62-A2F00E1A1AB7}">
      <dsp:nvSpPr>
        <dsp:cNvPr id="0" name=""/>
        <dsp:cNvSpPr/>
      </dsp:nvSpPr>
      <dsp:spPr>
        <a:xfrm>
          <a:off x="3960184" y="289341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Sumberdaya </a:t>
          </a:r>
          <a:r>
            <a:rPr lang="en-US" sz="700" kern="1200" dirty="0" err="1" smtClean="0"/>
            <a:t>sosial</a:t>
          </a:r>
          <a:endParaRPr lang="en-US" sz="700" kern="1200" dirty="0"/>
        </a:p>
      </dsp:txBody>
      <dsp:txXfrm>
        <a:off x="3960184" y="2893414"/>
        <a:ext cx="1264015" cy="385370"/>
      </dsp:txXfrm>
    </dsp:sp>
    <dsp:sp modelId="{6B7F7DC2-A918-4CBE-8AC9-DD7263D65F6A}">
      <dsp:nvSpPr>
        <dsp:cNvPr id="0" name=""/>
        <dsp:cNvSpPr/>
      </dsp:nvSpPr>
      <dsp:spPr>
        <a:xfrm>
          <a:off x="2443365" y="457941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Berdasarkan</a:t>
          </a:r>
          <a:r>
            <a:rPr lang="en-US" sz="700" kern="1200" dirty="0" smtClean="0"/>
            <a:t> “proses </a:t>
          </a:r>
          <a:r>
            <a:rPr lang="en-US" sz="700" kern="1200" dirty="0" err="1" smtClean="0"/>
            <a:t>pembangunan</a:t>
          </a:r>
          <a:r>
            <a:rPr lang="en-US" sz="700" kern="1200" dirty="0" smtClean="0"/>
            <a:t>”</a:t>
          </a:r>
          <a:endParaRPr lang="en-US" sz="700" kern="1200" dirty="0"/>
        </a:p>
      </dsp:txBody>
      <dsp:txXfrm>
        <a:off x="2443365" y="4579411"/>
        <a:ext cx="1264015" cy="385370"/>
      </dsp:txXfrm>
    </dsp:sp>
    <dsp:sp modelId="{CD10067E-D6DF-4DB8-A574-B63BF049C743}">
      <dsp:nvSpPr>
        <dsp:cNvPr id="0" name=""/>
        <dsp:cNvSpPr/>
      </dsp:nvSpPr>
      <dsp:spPr>
        <a:xfrm>
          <a:off x="3960184" y="337512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Input</a:t>
          </a:r>
          <a:endParaRPr lang="en-US" sz="700" kern="1200" dirty="0"/>
        </a:p>
      </dsp:txBody>
      <dsp:txXfrm>
        <a:off x="3960184" y="3375128"/>
        <a:ext cx="1264015" cy="385370"/>
      </dsp:txXfrm>
    </dsp:sp>
    <dsp:sp modelId="{EFEEDCFB-579C-4EC9-93D4-EC49ADEF1A2F}">
      <dsp:nvSpPr>
        <dsp:cNvPr id="0" name=""/>
        <dsp:cNvSpPr/>
      </dsp:nvSpPr>
      <dsp:spPr>
        <a:xfrm>
          <a:off x="3960184" y="385684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err="1" smtClean="0"/>
            <a:t>Implementasi</a:t>
          </a:r>
          <a:r>
            <a:rPr lang="en-US" sz="700" kern="1200" dirty="0" smtClean="0"/>
            <a:t>/proses</a:t>
          </a:r>
          <a:endParaRPr lang="en-US" sz="700" kern="1200" dirty="0"/>
        </a:p>
      </dsp:txBody>
      <dsp:txXfrm>
        <a:off x="3960184" y="3856841"/>
        <a:ext cx="1264015" cy="385370"/>
      </dsp:txXfrm>
    </dsp:sp>
    <dsp:sp modelId="{1537B88A-F600-4E43-A611-C4FAA207B159}">
      <dsp:nvSpPr>
        <dsp:cNvPr id="0" name=""/>
        <dsp:cNvSpPr/>
      </dsp:nvSpPr>
      <dsp:spPr>
        <a:xfrm>
          <a:off x="3960184" y="433855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output</a:t>
          </a:r>
          <a:endParaRPr lang="en-US" sz="700" kern="1200" dirty="0"/>
        </a:p>
      </dsp:txBody>
      <dsp:txXfrm>
        <a:off x="3960184" y="4338554"/>
        <a:ext cx="1264015" cy="385370"/>
      </dsp:txXfrm>
    </dsp:sp>
    <dsp:sp modelId="{85504044-ED66-43C9-B745-7B992A9A7567}">
      <dsp:nvSpPr>
        <dsp:cNvPr id="0" name=""/>
        <dsp:cNvSpPr/>
      </dsp:nvSpPr>
      <dsp:spPr>
        <a:xfrm>
          <a:off x="3960184" y="4820268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outcome</a:t>
          </a:r>
          <a:endParaRPr lang="en-US" sz="700" kern="1200" dirty="0"/>
        </a:p>
      </dsp:txBody>
      <dsp:txXfrm>
        <a:off x="3960184" y="4820268"/>
        <a:ext cx="1264015" cy="385370"/>
      </dsp:txXfrm>
    </dsp:sp>
    <dsp:sp modelId="{74538073-2C7F-4896-A6FD-DC4BD918FE51}">
      <dsp:nvSpPr>
        <dsp:cNvPr id="0" name=""/>
        <dsp:cNvSpPr/>
      </dsp:nvSpPr>
      <dsp:spPr>
        <a:xfrm>
          <a:off x="3960184" y="5301981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benefit</a:t>
          </a:r>
          <a:endParaRPr lang="en-US" sz="700" kern="1200" dirty="0"/>
        </a:p>
      </dsp:txBody>
      <dsp:txXfrm>
        <a:off x="3960184" y="5301981"/>
        <a:ext cx="1264015" cy="385370"/>
      </dsp:txXfrm>
    </dsp:sp>
    <dsp:sp modelId="{D3DB1769-C303-4C5B-B3F5-C64927AB32D0}">
      <dsp:nvSpPr>
        <dsp:cNvPr id="0" name=""/>
        <dsp:cNvSpPr/>
      </dsp:nvSpPr>
      <dsp:spPr>
        <a:xfrm>
          <a:off x="3960184" y="5783694"/>
          <a:ext cx="1264015" cy="3853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impact</a:t>
          </a:r>
          <a:endParaRPr lang="en-US" sz="700" kern="1200" dirty="0"/>
        </a:p>
      </dsp:txBody>
      <dsp:txXfrm>
        <a:off x="3960184" y="5783694"/>
        <a:ext cx="1264015" cy="385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91615B-A067-4E35-93EC-77E419FE35C0}" type="datetimeFigureOut">
              <a:rPr lang="en-US" smtClean="0"/>
              <a:t>3/28/2018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1668A54-8EF2-41BB-84BE-B847318E62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INDIKATOR PEMBANGUNAN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7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 startAt="2"/>
            </a:pPr>
            <a:r>
              <a:rPr lang="en-US" dirty="0" err="1" smtClean="0"/>
              <a:t>Pemerataan</a:t>
            </a:r>
            <a:r>
              <a:rPr lang="en-US" dirty="0" smtClean="0"/>
              <a:t>, </a:t>
            </a:r>
            <a:r>
              <a:rPr lang="en-US" dirty="0" err="1" smtClean="0"/>
              <a:t>keberimbangan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(equity)</a:t>
            </a:r>
          </a:p>
          <a:p>
            <a:pPr marL="914400" indent="-457200">
              <a:buAutoNum type="alphaLcPeriod"/>
            </a:pP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gini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914400" indent="-457200">
              <a:buNone/>
              <a:tabLst>
                <a:tab pos="1150938" algn="l"/>
              </a:tabLst>
            </a:pPr>
            <a:r>
              <a:rPr lang="en-US" dirty="0"/>
              <a:t>	</a:t>
            </a:r>
            <a:r>
              <a:rPr lang="en-US" dirty="0" smtClean="0"/>
              <a:t>-	</a:t>
            </a:r>
            <a:r>
              <a:rPr lang="en-US" dirty="0" err="1" smtClean="0"/>
              <a:t>struktural</a:t>
            </a:r>
            <a:r>
              <a:rPr lang="en-US" dirty="0" smtClean="0"/>
              <a:t> (</a:t>
            </a:r>
            <a:r>
              <a:rPr lang="en-US" dirty="0" err="1" smtClean="0"/>
              <a:t>vertikal</a:t>
            </a:r>
            <a:r>
              <a:rPr lang="en-US" dirty="0" smtClean="0"/>
              <a:t>)</a:t>
            </a:r>
          </a:p>
          <a:p>
            <a:pPr marL="855663" indent="-398463">
              <a:buAutoNum type="alphaLcPeriod" startAt="2"/>
              <a:tabLst>
                <a:tab pos="1312863" algn="l"/>
              </a:tabLst>
            </a:pPr>
            <a:r>
              <a:rPr lang="en-US" dirty="0" err="1" smtClean="0"/>
              <a:t>Ketenagakerjaan</a:t>
            </a:r>
            <a:r>
              <a:rPr lang="en-US" dirty="0" smtClean="0"/>
              <a:t>/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terselubung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pPr marL="855663" indent="-341313">
              <a:buAutoNum type="alphaLcPeriod" startAt="3"/>
              <a:tabLst>
                <a:tab pos="855663" algn="l"/>
              </a:tabLst>
            </a:pPr>
            <a:r>
              <a:rPr lang="en-US" dirty="0" err="1" smtClean="0"/>
              <a:t>Kemiskinan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smtClean="0"/>
              <a:t>Good-service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endParaRPr lang="en-US" dirty="0" smtClean="0"/>
          </a:p>
          <a:p>
            <a:pPr marL="1150938" indent="-236538">
              <a:buFontTx/>
              <a:buChar char="-"/>
            </a:pP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 (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)</a:t>
            </a:r>
          </a:p>
          <a:p>
            <a:pPr marL="855663" indent="-341313">
              <a:buAutoNum type="alphaLcPeriod" startAt="4"/>
            </a:pPr>
            <a:r>
              <a:rPr lang="en-US" dirty="0" smtClean="0"/>
              <a:t>Regional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Spatial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Central balance</a:t>
            </a:r>
          </a:p>
          <a:p>
            <a:pPr marL="1150938" indent="-236538">
              <a:buFontTx/>
              <a:buChar char="-"/>
            </a:pPr>
            <a:r>
              <a:rPr lang="en-US" dirty="0" smtClean="0"/>
              <a:t>Capital balance</a:t>
            </a:r>
          </a:p>
          <a:p>
            <a:pPr marL="1150938" indent="-236538">
              <a:buFontTx/>
              <a:buChar char="-"/>
            </a:pPr>
            <a:r>
              <a:rPr lang="en-US" dirty="0" err="1" smtClean="0"/>
              <a:t>Sevtor</a:t>
            </a:r>
            <a:r>
              <a:rPr lang="en-US" dirty="0" smtClean="0"/>
              <a:t> balance</a:t>
            </a:r>
            <a:endParaRPr lang="en-US" dirty="0"/>
          </a:p>
          <a:p>
            <a:pPr marL="515938" indent="-515938">
              <a:buAutoNum type="arabicPeriod" startAt="3"/>
            </a:pPr>
            <a:r>
              <a:rPr lang="en-US" dirty="0" err="1" smtClean="0"/>
              <a:t>Keberlanjutan</a:t>
            </a:r>
            <a:r>
              <a:rPr lang="en-US" dirty="0" smtClean="0"/>
              <a:t> (sustainability)</a:t>
            </a:r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914400" indent="-398463">
              <a:buAutoNum type="alphaLcPeriod"/>
            </a:pP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49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/basis: sumberdaya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Sumberdaya </a:t>
            </a:r>
            <a:r>
              <a:rPr lang="en-US" dirty="0" err="1" smtClean="0"/>
              <a:t>manusia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Pengetahuan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Ketrampilan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Kompetensi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Etos</a:t>
            </a:r>
            <a:r>
              <a:rPr lang="en-US" dirty="0" smtClean="0"/>
              <a:t> </a:t>
            </a:r>
            <a:r>
              <a:rPr lang="en-US" dirty="0" err="1" smtClean="0"/>
              <a:t>erja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Pendapatan</a:t>
            </a:r>
            <a:r>
              <a:rPr lang="en-US" dirty="0" smtClean="0"/>
              <a:t>/</a:t>
            </a:r>
            <a:r>
              <a:rPr lang="en-US" dirty="0" err="1" smtClean="0"/>
              <a:t>produktivitas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Kesehatan</a:t>
            </a:r>
            <a:endParaRPr lang="en-US" dirty="0" smtClean="0"/>
          </a:p>
          <a:p>
            <a:pPr marL="1031875" indent="-457200">
              <a:buFontTx/>
              <a:buChar char="-"/>
            </a:pP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(IPM)</a:t>
            </a:r>
          </a:p>
          <a:p>
            <a:pPr marL="515938" indent="-515938">
              <a:buAutoNum type="arabicPeriod" startAt="2"/>
            </a:pPr>
            <a:r>
              <a:rPr lang="en-US" dirty="0" smtClean="0"/>
              <a:t>Sumberdaya </a:t>
            </a:r>
            <a:r>
              <a:rPr lang="en-US" dirty="0" err="1" smtClean="0"/>
              <a:t>alam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Tekanan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Dampak</a:t>
            </a:r>
            <a:r>
              <a:rPr lang="en-US" dirty="0" smtClean="0"/>
              <a:t> 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Degradasi</a:t>
            </a:r>
            <a:endParaRPr lang="en-US" dirty="0" smtClean="0"/>
          </a:p>
          <a:p>
            <a:pPr marL="514350" indent="-514350">
              <a:buAutoNum type="arabicPeriod" startAt="3"/>
            </a:pPr>
            <a:r>
              <a:rPr lang="en-US" dirty="0" smtClean="0"/>
              <a:t>Sumberdaya </a:t>
            </a:r>
            <a:r>
              <a:rPr lang="en-US" dirty="0" err="1" smtClean="0"/>
              <a:t>buatan</a:t>
            </a:r>
            <a:r>
              <a:rPr lang="en-US" dirty="0" smtClean="0"/>
              <a:t>/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Skalogram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Aksesibilatas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1031875" indent="-515938">
              <a:buFontTx/>
              <a:buChar char="-"/>
            </a:pP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aturan-aturan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/</a:t>
            </a:r>
            <a:r>
              <a:rPr lang="en-US" dirty="0" err="1" smtClean="0"/>
              <a:t>budaya</a:t>
            </a:r>
            <a:r>
              <a:rPr lang="en-US" dirty="0" smtClean="0"/>
              <a:t> (norm)</a:t>
            </a:r>
          </a:p>
          <a:p>
            <a:pPr marL="1031875" indent="-515938">
              <a:buFontTx/>
              <a:buChar char="-"/>
            </a:pP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(network)</a:t>
            </a:r>
          </a:p>
          <a:p>
            <a:pPr marL="1031875" indent="-515938">
              <a:buFontTx/>
              <a:buChar char="-"/>
            </a:pPr>
            <a:r>
              <a:rPr lang="en-US" dirty="0" smtClean="0"/>
              <a:t>Rasa </a:t>
            </a:r>
            <a:r>
              <a:rPr lang="en-US" dirty="0" err="1" smtClean="0"/>
              <a:t>percaya</a:t>
            </a:r>
            <a:r>
              <a:rPr lang="en-US" dirty="0" smtClean="0"/>
              <a:t> (trust)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6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/basis proses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Input</a:t>
            </a:r>
          </a:p>
          <a:p>
            <a:pPr marL="514350" indent="-514350">
              <a:buAutoNum type="arabicPeriod"/>
            </a:pPr>
            <a:r>
              <a:rPr lang="en-US" dirty="0" smtClean="0"/>
              <a:t>Proses/</a:t>
            </a:r>
            <a:r>
              <a:rPr lang="en-US" dirty="0" err="1" smtClean="0"/>
              <a:t>implementasi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Output</a:t>
            </a:r>
          </a:p>
          <a:p>
            <a:pPr marL="514350" indent="-514350">
              <a:buAutoNum type="arabicPeriod"/>
            </a:pPr>
            <a:r>
              <a:rPr lang="en-US" dirty="0" smtClean="0"/>
              <a:t>Outcome</a:t>
            </a:r>
          </a:p>
          <a:p>
            <a:pPr marL="514350" indent="-514350">
              <a:buAutoNum type="arabicPeriod"/>
            </a:pPr>
            <a:r>
              <a:rPr lang="en-US" dirty="0" smtClean="0"/>
              <a:t>Benefit</a:t>
            </a:r>
          </a:p>
          <a:p>
            <a:pPr marL="514350" indent="-514350">
              <a:buAutoNum type="arabicPeriod"/>
            </a:pPr>
            <a:r>
              <a:rPr lang="en-US" dirty="0" smtClean="0"/>
              <a:t>Impact</a:t>
            </a:r>
          </a:p>
          <a:p>
            <a:pPr marL="0" indent="515938">
              <a:buNone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: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dasar</a:t>
            </a:r>
            <a:r>
              <a:rPr lang="en-US" dirty="0" smtClean="0"/>
              <a:t> (SDA, SDM, </a:t>
            </a:r>
            <a:r>
              <a:rPr lang="en-US" dirty="0" err="1" smtClean="0"/>
              <a:t>Infrastuktur</a:t>
            </a:r>
            <a:r>
              <a:rPr lang="en-US" dirty="0" smtClean="0"/>
              <a:t>, SDS)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Input </a:t>
            </a:r>
            <a:r>
              <a:rPr lang="en-US" dirty="0" err="1" smtClean="0"/>
              <a:t>antara</a:t>
            </a:r>
            <a:r>
              <a:rPr lang="en-US" dirty="0" smtClean="0"/>
              <a:t>, </a:t>
            </a:r>
            <a:r>
              <a:rPr lang="en-US" dirty="0" err="1" smtClean="0"/>
              <a:t>transparansi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/stakeholder</a:t>
            </a:r>
          </a:p>
          <a:p>
            <a:pPr marL="914400" indent="-398463">
              <a:buFontTx/>
              <a:buChar char="-"/>
            </a:pPr>
            <a:r>
              <a:rPr lang="en-US" dirty="0" smtClean="0"/>
              <a:t>Total volume </a:t>
            </a:r>
            <a:r>
              <a:rPr lang="en-US" dirty="0" err="1" smtClean="0"/>
              <a:t>produksi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5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 smtClean="0"/>
          </a:p>
          <a:p>
            <a:r>
              <a:rPr lang="en-US" dirty="0" err="1" smtClean="0"/>
              <a:t>Indikiator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meyakinkan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demi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organsasi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program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sasran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9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, </a:t>
            </a:r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</a:t>
            </a:r>
            <a:r>
              <a:rPr lang="en-US" dirty="0" err="1"/>
              <a:t>p</a:t>
            </a:r>
            <a:r>
              <a:rPr lang="en-US" dirty="0" err="1" smtClean="0"/>
              <a:t>takan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 yang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interpretasi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/program/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kinerjanya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, </a:t>
            </a:r>
            <a:r>
              <a:rPr lang="en-US" dirty="0" err="1" smtClean="0"/>
              <a:t>analisis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unitkerja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kinerja</a:t>
            </a:r>
            <a:r>
              <a:rPr lang="en-US" sz="3200" dirty="0" smtClean="0"/>
              <a:t> </a:t>
            </a:r>
            <a:r>
              <a:rPr lang="en-US" sz="3200" dirty="0" err="1" smtClean="0"/>
              <a:t>memiliki</a:t>
            </a:r>
            <a:r>
              <a:rPr lang="en-US" sz="3200" dirty="0" smtClean="0"/>
              <a:t>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035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sumberdaya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smtClean="0"/>
              <a:t>proses </a:t>
            </a:r>
            <a:r>
              <a:rPr lang="en-US" dirty="0" err="1" smtClean="0"/>
              <a:t>pembangunan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Setidaknya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tiga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menetapkan</a:t>
            </a:r>
            <a:r>
              <a:rPr lang="en-US" sz="3200" dirty="0" smtClean="0"/>
              <a:t> </a:t>
            </a:r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388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:</a:t>
            </a:r>
          </a:p>
          <a:p>
            <a:pPr marL="693738" indent="-354013">
              <a:buAutoNum type="arabicPeriod"/>
            </a:pP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keberimbangan</a:t>
            </a:r>
            <a:endParaRPr lang="en-US" dirty="0" smtClean="0"/>
          </a:p>
          <a:p>
            <a:pPr marL="693738" indent="-354013">
              <a:buAutoNum type="arabicPeriod"/>
            </a:pPr>
            <a:r>
              <a:rPr lang="en-US" dirty="0" err="1" smtClean="0"/>
              <a:t>keberlanjutan</a:t>
            </a:r>
            <a:endParaRPr lang="en-US" dirty="0" smtClean="0"/>
          </a:p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diringkas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955" y="280218"/>
            <a:ext cx="8273845" cy="710381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47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sumberdaya yang </a:t>
            </a:r>
            <a:r>
              <a:rPr lang="en-US" dirty="0" err="1" smtClean="0"/>
              <a:t>umum</a:t>
            </a:r>
            <a:r>
              <a:rPr lang="en-US" dirty="0" smtClean="0"/>
              <a:t>: 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(renewable resources)</a:t>
            </a:r>
          </a:p>
          <a:p>
            <a:pPr marL="855663" indent="-515938">
              <a:buFontTx/>
              <a:buChar char="-"/>
            </a:pPr>
            <a:r>
              <a:rPr lang="en-US" dirty="0" smtClean="0"/>
              <a:t>Sumberdaya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diperbarui</a:t>
            </a:r>
            <a:r>
              <a:rPr lang="en-US" dirty="0" smtClean="0"/>
              <a:t> (non renewable resources)</a:t>
            </a:r>
          </a:p>
          <a:p>
            <a:pPr marL="0" indent="0">
              <a:buNone/>
            </a:pPr>
            <a:r>
              <a:rPr lang="en-US" dirty="0" err="1" smtClean="0"/>
              <a:t>Klasifikasi</a:t>
            </a:r>
            <a:r>
              <a:rPr lang="en-US" dirty="0" smtClean="0"/>
              <a:t> yang lain: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alam</a:t>
            </a:r>
            <a:r>
              <a:rPr lang="en-US" dirty="0" smtClean="0"/>
              <a:t> (natural resources)</a:t>
            </a:r>
          </a:p>
          <a:p>
            <a:pPr marL="398463" indent="-587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manusia</a:t>
            </a:r>
            <a:r>
              <a:rPr lang="en-US" dirty="0" smtClean="0"/>
              <a:t> (</a:t>
            </a:r>
            <a:r>
              <a:rPr lang="en-US" dirty="0" err="1" smtClean="0"/>
              <a:t>humab</a:t>
            </a:r>
            <a:r>
              <a:rPr lang="en-US" dirty="0" smtClean="0"/>
              <a:t> resources)</a:t>
            </a:r>
          </a:p>
          <a:p>
            <a:pPr marL="855663" indent="-515938">
              <a:buNone/>
            </a:pPr>
            <a:r>
              <a:rPr lang="en-US" dirty="0" smtClean="0"/>
              <a:t>-	Sumberdaya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(man-made resources), </a:t>
            </a:r>
            <a:r>
              <a:rPr lang="en-US" dirty="0" err="1" smtClean="0"/>
              <a:t>mancakup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796925" indent="-457200">
              <a:buFontTx/>
              <a:buChar char="-"/>
            </a:pPr>
            <a:r>
              <a:rPr lang="en-US" dirty="0" smtClean="0"/>
              <a:t>Sumberdaya </a:t>
            </a:r>
            <a:r>
              <a:rPr lang="en-US" dirty="0" err="1" smtClean="0"/>
              <a:t>sosial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Masing-masing</a:t>
            </a:r>
            <a:r>
              <a:rPr lang="en-US" dirty="0" smtClean="0"/>
              <a:t> sumberdaya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kelangkaan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pengelolaannya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berbeda-beda</a:t>
            </a:r>
            <a:r>
              <a:rPr lang="en-US" dirty="0" smtClean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sumberdaya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306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err="1" smtClean="0"/>
              <a:t>Bahwa</a:t>
            </a:r>
            <a:r>
              <a:rPr lang="en-US" dirty="0" smtClean="0"/>
              <a:t> proses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mengarah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sumberdaya-sumberdaya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yang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sumberdaya2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err="1" smtClean="0"/>
              <a:t>Indikator</a:t>
            </a:r>
            <a:r>
              <a:rPr lang="en-US" sz="3200" dirty="0" smtClean="0"/>
              <a:t> </a:t>
            </a:r>
            <a:r>
              <a:rPr lang="en-US" sz="3200" dirty="0" err="1" smtClean="0"/>
              <a:t>berbasis</a:t>
            </a:r>
            <a:r>
              <a:rPr lang="en-US" sz="3200" dirty="0" smtClean="0"/>
              <a:t> proses </a:t>
            </a:r>
            <a:r>
              <a:rPr lang="en-US" sz="3200" dirty="0" err="1" smtClean="0"/>
              <a:t>pembangunan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34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169724"/>
              </p:ext>
            </p:extLst>
          </p:nvPr>
        </p:nvGraphicFramePr>
        <p:xfrm>
          <a:off x="457200" y="685800"/>
          <a:ext cx="8229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err="1" smtClean="0"/>
              <a:t>Sistematika</a:t>
            </a:r>
            <a:r>
              <a:rPr lang="en-US" sz="2400" dirty="0" smtClean="0"/>
              <a:t> </a:t>
            </a:r>
            <a:r>
              <a:rPr lang="en-US" sz="2400" dirty="0" err="1" smtClean="0"/>
              <a:t>penyusunan</a:t>
            </a:r>
            <a:r>
              <a:rPr lang="en-US" sz="2400" dirty="0" smtClean="0"/>
              <a:t> </a:t>
            </a:r>
            <a:r>
              <a:rPr lang="en-US" sz="2400" dirty="0" err="1" smtClean="0"/>
              <a:t>konsep-konsep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4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324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/basis: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 smtClean="0"/>
              <a:t>1.	</a:t>
            </a: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(growth)</a:t>
            </a:r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err="1" smtClean="0"/>
              <a:t>Indikator-indikator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pPr marL="457200" indent="-457200">
              <a:buNone/>
            </a:pPr>
            <a:r>
              <a:rPr lang="en-US" dirty="0"/>
              <a:t>	</a:t>
            </a:r>
            <a:r>
              <a:rPr lang="en-US" dirty="0" smtClean="0"/>
              <a:t>a.	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031875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PDRB per </a:t>
            </a:r>
            <a:r>
              <a:rPr lang="en-US" dirty="0" err="1" smtClean="0"/>
              <a:t>kapita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pertumbuhan</a:t>
            </a:r>
            <a:r>
              <a:rPr lang="en-US" dirty="0" smtClean="0"/>
              <a:t> PDRB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b.	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/</a:t>
            </a:r>
            <a:r>
              <a:rPr lang="en-US" dirty="0" err="1" smtClean="0"/>
              <a:t>finansial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NPV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BC </a:t>
            </a:r>
            <a:r>
              <a:rPr lang="en-US" dirty="0" err="1" smtClean="0"/>
              <a:t>rasio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IRR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BEP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c.	</a:t>
            </a:r>
            <a:r>
              <a:rPr lang="en-US" dirty="0" err="1" smtClean="0"/>
              <a:t>Spesialisasi</a:t>
            </a:r>
            <a:r>
              <a:rPr lang="en-US" dirty="0" smtClean="0"/>
              <a:t>, </a:t>
            </a: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komparatif</a:t>
            </a:r>
            <a:r>
              <a:rPr lang="en-US" dirty="0" smtClean="0"/>
              <a:t>/</a:t>
            </a:r>
            <a:r>
              <a:rPr lang="en-US" dirty="0" err="1" smtClean="0"/>
              <a:t>kompetitif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LQ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SSA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d.	</a:t>
            </a:r>
            <a:r>
              <a:rPr lang="en-US" dirty="0" err="1" smtClean="0"/>
              <a:t>Produksi-produksi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produktivitas</a:t>
            </a:r>
            <a:r>
              <a:rPr lang="en-US" dirty="0" smtClean="0"/>
              <a:t>)</a:t>
            </a:r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migas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padi</a:t>
            </a:r>
            <a:r>
              <a:rPr lang="en-US" dirty="0" smtClean="0"/>
              <a:t>/</a:t>
            </a:r>
            <a:r>
              <a:rPr lang="en-US" dirty="0" err="1" smtClean="0"/>
              <a:t>beras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karet</a:t>
            </a:r>
            <a:endParaRPr lang="en-US" dirty="0" smtClean="0"/>
          </a:p>
          <a:p>
            <a:pPr marL="457200" indent="-457200">
              <a:buNone/>
              <a:tabLst>
                <a:tab pos="914400" algn="l"/>
                <a:tab pos="1312863" algn="l"/>
              </a:tabLst>
            </a:pPr>
            <a:r>
              <a:rPr lang="en-US" dirty="0"/>
              <a:t>	</a:t>
            </a:r>
            <a:r>
              <a:rPr lang="en-US" dirty="0" smtClean="0"/>
              <a:t>	-	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Autofit/>
          </a:bodyPr>
          <a:lstStyle/>
          <a:p>
            <a:pPr algn="l"/>
            <a:r>
              <a:rPr lang="en-US" sz="2400" dirty="0" err="1" smtClean="0"/>
              <a:t>Indikator-indikator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basis/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80853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291</TotalTime>
  <Words>418</Words>
  <Application>Microsoft Office PowerPoint</Application>
  <PresentationFormat>On-screen Show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INDIKATOR PEMBANGUNAN WILAYAH</vt:lpstr>
      <vt:lpstr>PowerPoint Presentation</vt:lpstr>
      <vt:lpstr>Indikator kinerja memiliki fungsi untuk:</vt:lpstr>
      <vt:lpstr>Setidaknya ada tiga kelompok cara dalam menetapkan indikator pembangunan:</vt:lpstr>
      <vt:lpstr>Indikator berbasis tujuan pembangunan</vt:lpstr>
      <vt:lpstr>Indikator berbasis sumberdaya</vt:lpstr>
      <vt:lpstr>Indikator berbasis proses pembangunan</vt:lpstr>
      <vt:lpstr>Sistematika penyusunan konsep-konsep indikator kinerja pembangunan wilayah</vt:lpstr>
      <vt:lpstr>Indikator-indikator pembangunan wilayah berdasarkan basis/pendekatan pendekatannya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INDIKATOR PEMBANGUNAN WILAYAH</dc:title>
  <dc:creator>Widati</dc:creator>
  <cp:lastModifiedBy>Widati</cp:lastModifiedBy>
  <cp:revision>18</cp:revision>
  <dcterms:created xsi:type="dcterms:W3CDTF">2017-03-19T21:37:34Z</dcterms:created>
  <dcterms:modified xsi:type="dcterms:W3CDTF">2018-03-28T07:39:46Z</dcterms:modified>
</cp:coreProperties>
</file>