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5" r:id="rId11"/>
    <p:sldId id="266" r:id="rId12"/>
    <p:sldId id="268" r:id="rId13"/>
    <p:sldId id="264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92" y="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746B92-629F-426A-B9A4-D9D1EBEA8005}" type="datetimeFigureOut">
              <a:rPr lang="id-ID" smtClean="0"/>
              <a:t>27/06/2019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7557120" cy="18288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Perbandingan pemerintahan: </a:t>
            </a:r>
            <a:br>
              <a:rPr lang="id-ID" dirty="0" smtClean="0"/>
            </a:br>
            <a:r>
              <a:rPr lang="id-ID" dirty="0" smtClean="0"/>
              <a:t>KORSEL-JEPANG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Fath Gama A.N.  STPMD “APMD”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0460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 Tahapan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9092925"/>
              </p:ext>
            </p:extLst>
          </p:nvPr>
        </p:nvGraphicFramePr>
        <p:xfrm>
          <a:off x="323528" y="1916832"/>
          <a:ext cx="8640962" cy="4785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mekanisme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perundang-undangan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diatur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langsung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Korea 1987.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Semua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rancangan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undang-undang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dibahas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melewati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menjadi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undang-undang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Adapun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ide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diusulkan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pun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Framework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kuat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terkonsentrasi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didominasi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kuat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aktor-aktor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puncak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lembaga-lembaga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(proses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elitis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formal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prosedural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hampir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semua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proposal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rancangan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undang-undang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Bills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disusun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drafted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birokrat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–orang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keberadaannya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dijatuhkan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(legislator)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Kemudian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setelah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draft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selesai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disusun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draft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dikirim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Diet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dimusyawarahkan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penilaian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Diet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Rendah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maupun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Rendah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kamar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besar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otoritas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akhir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15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Kebijakan:Aktor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2253734"/>
              </p:ext>
            </p:extLst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memimpin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urusan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pembangunan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ekonomi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Ministry of Health and Welfare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bisnis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besar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semua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utamanya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Politisi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(LDP), elite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birokrat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pembisnis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besar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big business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keputusan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Ketiga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aktor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saling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berhubungan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erat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karenanya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disebut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iron triangle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.”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649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Budaya Politik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19450594"/>
              </p:ext>
            </p:extLst>
          </p:nvPr>
        </p:nvGraphicFramePr>
        <p:xfrm>
          <a:off x="251520" y="1556792"/>
          <a:ext cx="8640962" cy="4857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248474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RUSIA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TIONGKOK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Korea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dibangun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berkembang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atas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basis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tradisional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bersumber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ajaran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Konfusianisme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modernistas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dibawa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kolonial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Amerika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Serikat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ajaran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Konfusianisme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itu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mencakup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kemanusinan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humanity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menjunjung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tinggi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moralitas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etis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ethical morality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pengolahan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spiritual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diri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menjadi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basis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kehidupan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Selain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itu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terdapat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ajaran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lain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seperti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kebaikan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virtue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hidup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mengedepakan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harmoni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kedamaian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kesetiaan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faithfulness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hak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milik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kebenaran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keadilan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righteousness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loyalitas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Sedangkan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modernitas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itu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mencakup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kapitalisme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liberalisme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komersialisme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serta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paling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penting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adalah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demokrasi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dihasilkan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proses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akulturasi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antara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tradisional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budaya-budaya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dibawa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negara-negara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Eropa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Barat.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tradisional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dapat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dipisahkan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dibawa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ajaran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Konfusianisme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Samurai yang “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diinstitusionalisasi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”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Kerajaan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Sedangkan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nilai-nilai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budaya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Barat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itu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mencakup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penghormatan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pada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individualisme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hak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sama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bagi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setiap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individu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warga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depan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hukum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kebebasan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individu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liberty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penegakan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Hak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Asasi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Manusia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(HAM)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jaminan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bagi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setiap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warga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mendapatkan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kebahagiaan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pursuit of </a:t>
                      </a:r>
                      <a:r>
                        <a:rPr lang="en-US" sz="1600" i="1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hapines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serta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pemberian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kesejahteraan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bagi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Gungsuh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24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sz="4400" dirty="0" smtClean="0"/>
              <a:t>MARI DISKUSI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182591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Sejarah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4390428"/>
              </p:ext>
            </p:extLst>
          </p:nvPr>
        </p:nvGraphicFramePr>
        <p:xfrm>
          <a:off x="251520" y="1600200"/>
          <a:ext cx="8784975" cy="455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1584"/>
                <a:gridCol w="435339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KOREA</a:t>
                      </a:r>
                      <a:r>
                        <a:rPr lang="id-ID" baseline="0" dirty="0" smtClean="0"/>
                        <a:t> SELATAN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6727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Korea Selatan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kesatuan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model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demokratis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kesatuan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model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monarki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konstitusional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berasaskan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3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Sejarah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Korea Selatan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dibagi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menjadi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 (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sepuluh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periode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1)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penjajahan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(1910-1945); 2)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pendudukan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militer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d-ID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</a:t>
                      </a:r>
                      <a:r>
                        <a:rPr lang="id-ID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(1945-1948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 3)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kemerdekaan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Pertama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(1948-1960); 4)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revolusi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mahasiswa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(1960-1961); 5)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militer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(1961-1963); 6)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perubahan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militer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Ketiga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(1963-1972); 7)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 Shin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Keempat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(1972-1979); 8)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Kelima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(1980-1988); 9)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Republik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Keenam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(1988-1993);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10)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pembukaan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massa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sipil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Sejarah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modern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dimulai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Restorasi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Meiji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1868.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Restorasi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Meiji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fokus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menikmati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damai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memajukan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kebudayaan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terus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berkembang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pesat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membangun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kota-kota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besar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menghapus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kepemilikan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tanah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feodal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menghapus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kasta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memperluas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akses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masyarakat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memperoleh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pendidikan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perdagangan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Sedangkan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sejarah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memasuki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era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baru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demokratis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d-ID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paska</a:t>
                      </a:r>
                      <a:r>
                        <a:rPr lang="id-ID" sz="16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Perang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Dunia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918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Konstitusi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95213038"/>
              </p:ext>
            </p:extLst>
          </p:nvPr>
        </p:nvGraphicFramePr>
        <p:xfrm>
          <a:off x="179512" y="1628800"/>
          <a:ext cx="8856984" cy="3875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306780">
                <a:tc>
                  <a:txBody>
                    <a:bodyPr/>
                    <a:lstStyle/>
                    <a:p>
                      <a:r>
                        <a:rPr lang="id-ID" dirty="0" smtClean="0"/>
                        <a:t>RUSIA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TIONGKOK</a:t>
                      </a:r>
                      <a:endParaRPr lang="id-ID" dirty="0"/>
                    </a:p>
                  </a:txBody>
                  <a:tcPr/>
                </a:tc>
              </a:tr>
              <a:tr h="35096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Rusia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1993 yang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disusun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referendum.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bersifat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tertulis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dokumen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memuat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sejumlah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prinsip-prinsip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dasar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tentang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pembagian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kewajiban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level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penyelenggaraan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pembaharuan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RRT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diadopsi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Kongres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Rakyat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kelima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Desember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1982.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telah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diamandemen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sebanyak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kali (1988, 1993, 1999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2004).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Amandemen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melakukan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reformasi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ekonomi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memadukan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komunisme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kapitalisme</a:t>
                      </a:r>
                      <a:r>
                        <a:rPr lang="en-US" sz="2000" b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82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Bentuk Negara: Relasi Pusat-Daerah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57331194"/>
              </p:ext>
            </p:extLst>
          </p:nvPr>
        </p:nvGraphicFramePr>
        <p:xfrm>
          <a:off x="323525" y="1600200"/>
          <a:ext cx="8640962" cy="3381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460648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29209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menerapkan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desentralisasi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memberikan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otonomi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daerah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diterapkan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sejak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amandemen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atas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1987.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menerapkan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desentralisasi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asimetris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otonomi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daerah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termasuk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kewenangan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undang-undang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9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Eksekutif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61852899"/>
              </p:ext>
            </p:extLst>
          </p:nvPr>
        </p:nvGraphicFramePr>
        <p:xfrm>
          <a:off x="323525" y="1600200"/>
          <a:ext cx="8640962" cy="5215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7"/>
                <a:gridCol w="4104455"/>
              </a:tblGrid>
              <a:tr h="316632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7689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Korea Selatan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presidensial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berasaskan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berperan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sekaligus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dibantu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demokrasi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parlementer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Kedudukan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negara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dipegang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seorang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kaisar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emperor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sedangkan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dipegang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seorang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5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disebut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Dewan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Negara”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tugas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mendeliberasikan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kebijakan-kebijakan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penting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Dewan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Negara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lain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kementerian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komisi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jumlahnya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30 orang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kurang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15 orang. 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Kekuasaan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berada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kabinet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kabinet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perdana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yang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berkedudukan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menteri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organ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Kabinet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memiliki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tugas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menjalankan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fungsi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adminstrasi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birokrasi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membuat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menjalankan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kebijakan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73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Legislatif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9658347"/>
              </p:ext>
            </p:extLst>
          </p:nvPr>
        </p:nvGraphicFramePr>
        <p:xfrm>
          <a:off x="467544" y="1402443"/>
          <a:ext cx="8568954" cy="514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3"/>
                <a:gridCol w="4608511"/>
              </a:tblGrid>
              <a:tr h="408069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47330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Selatan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disebut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National Assembly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unikameral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jabatan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Diet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kamar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Rendah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(4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menjabat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(6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menjabat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Kedua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kamar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tersebut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dipilih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langsung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rakyat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melalui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id-ID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74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Yudikatif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77289500"/>
              </p:ext>
            </p:extLst>
          </p:nvPr>
        </p:nvGraphicFramePr>
        <p:xfrm>
          <a:off x="395536" y="1412776"/>
          <a:ext cx="8640962" cy="476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43786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Mahkamah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Mahkamah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Konstitusi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Wilayah,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Paten,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Keluarga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Administrasi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Daerah. Dari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lembaga-lembaga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tersebut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Mahkamah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Kewenangan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yudikatif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Mahkamah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Agung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pengadilan-pengadilan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rendah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Selain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juga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terdapat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Distrik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Pengadilan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Sumir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11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Pemilu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3094446"/>
              </p:ext>
            </p:extLst>
          </p:nvPr>
        </p:nvGraphicFramePr>
        <p:xfrm>
          <a:off x="323528" y="1916832"/>
          <a:ext cx="8640962" cy="3838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diadakan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presiden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dilaksanakan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langsung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rakyat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5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kali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menjabat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plurality of vote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Sedangkan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299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dilaksanakan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menggunakan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campuran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antara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pluralitas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proporsional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representation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dilaksanakan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Diet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yakni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Rendah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Majelis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6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Sedangkan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lokal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diadakan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memilih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pimpinan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tingkat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Prefektur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Kota, Kota Kecil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Kelurahan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Pemilu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semua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tersebut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menggunakan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campuran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antara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distrik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representasi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proporsional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89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Kepartaian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2597020"/>
              </p:ext>
            </p:extLst>
          </p:nvPr>
        </p:nvGraphicFramePr>
        <p:xfrm>
          <a:off x="395535" y="1916832"/>
          <a:ext cx="8568954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3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KORSEL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JEPANG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kepartaian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Korea Selatan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multi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ditandai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adanya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pembelahan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dua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besar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politik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beraliran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liberal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konservatif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kepartaian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berkembang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di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Jepang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banyak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dominasi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partai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Liberal Democratic Party</a:t>
                      </a: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(LDP).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380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126</TotalTime>
  <Words>1334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Perbandingan pemerintahan:  KORSEL-JEPANG</vt:lpstr>
      <vt:lpstr>Bentuk Negara: Sejarah</vt:lpstr>
      <vt:lpstr>Bentuk Negara: Konstitusi</vt:lpstr>
      <vt:lpstr>Bentuk Negara: Relasi Pusat-Daerah</vt:lpstr>
      <vt:lpstr>Sistem Pemerintahan: Eksekutif</vt:lpstr>
      <vt:lpstr>Sistem Pemerintahan: Legislatif</vt:lpstr>
      <vt:lpstr>Sistem Pemerintahan: Yudikatif</vt:lpstr>
      <vt:lpstr>Sistem Pemilu</vt:lpstr>
      <vt:lpstr>Sistem Kepartaian</vt:lpstr>
      <vt:lpstr>Pembuatan Kebijakan: Tahapan</vt:lpstr>
      <vt:lpstr>Pembuatan Kebijakan:Aktor</vt:lpstr>
      <vt:lpstr>Budaya Politik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pemerintahan:  Amerika-Inggris</dc:title>
  <dc:creator>user</dc:creator>
  <cp:lastModifiedBy>user</cp:lastModifiedBy>
  <cp:revision>12</cp:revision>
  <dcterms:created xsi:type="dcterms:W3CDTF">2017-04-17T04:29:43Z</dcterms:created>
  <dcterms:modified xsi:type="dcterms:W3CDTF">2019-06-26T18:05:23Z</dcterms:modified>
</cp:coreProperties>
</file>