
<file path=[Content_Types].xml><?xml version="1.0" encoding="utf-8"?>
<Types xmlns="http://schemas.openxmlformats.org/package/2006/content-types"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7"/>
  </p:notesMasterIdLst>
  <p:handoutMasterIdLst>
    <p:handoutMasterId r:id="rId8"/>
  </p:handoutMasterIdLst>
  <p:sldIdLst>
    <p:sldId id="313" r:id="rId2"/>
    <p:sldId id="315" r:id="rId3"/>
    <p:sldId id="319" r:id="rId4"/>
    <p:sldId id="318" r:id="rId5"/>
    <p:sldId id="306" r:id="rId6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8" autoAdjust="0"/>
    <p:restoredTop sz="94660"/>
  </p:normalViewPr>
  <p:slideViewPr>
    <p:cSldViewPr>
      <p:cViewPr varScale="1">
        <p:scale>
          <a:sx n="68" d="100"/>
          <a:sy n="68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5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9/26/2023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61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/>
              <a:t>TIM DOSEN PRODI IP : </a:t>
            </a:r>
          </a:p>
          <a:p>
            <a:pPr>
              <a:defRPr/>
            </a:pPr>
            <a:r>
              <a:rPr lang="en-US" sz="2000" dirty="0"/>
              <a:t>B. HARI SAPTANING TYAS, </a:t>
            </a:r>
            <a:r>
              <a:rPr lang="en-US" sz="2000" dirty="0" err="1"/>
              <a:t>MSi</a:t>
            </a:r>
            <a:endParaRPr lang="en-US" sz="2000" dirty="0"/>
          </a:p>
          <a:p>
            <a:pPr>
              <a:defRPr/>
            </a:pPr>
            <a:r>
              <a:rPr lang="en-US" sz="2000" dirty="0"/>
              <a:t>RIA ANISA, S.IP, M.A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/>
              <a:t>SISTEM PEMERINTAHAN DAERAH</a:t>
            </a:r>
            <a:br>
              <a:rPr lang="en-US" sz="3600" dirty="0"/>
            </a:br>
            <a:endParaRPr lang="en-US" dirty="0"/>
          </a:p>
        </p:txBody>
      </p:sp>
    </p:spTree>
  </p:cSld>
  <p:clrMapOvr>
    <a:masterClrMapping/>
  </p:clrMapOvr>
  <p:transition>
    <p:checke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(KESEPAKATAN)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/>
              <a:t>Presensi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endParaRPr lang="en-US" sz="2400" dirty="0"/>
          </a:p>
          <a:p>
            <a:pPr>
              <a:defRPr/>
            </a:pPr>
            <a:r>
              <a:rPr lang="id-ID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Presensi dilakukan </a:t>
            </a:r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di </a:t>
            </a:r>
            <a:r>
              <a:rPr lang="en-US" sz="2400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akhir</a:t>
            </a:r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perkuliahan</a:t>
            </a:r>
            <a:endParaRPr lang="id-ID" sz="2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defRPr/>
            </a:pPr>
            <a:r>
              <a:rPr lang="id-ID" sz="2400" dirty="0"/>
              <a:t>Mahasiswa wajib mengerjakan tugas </a:t>
            </a:r>
            <a:r>
              <a:rPr lang="en-US" sz="2400" dirty="0"/>
              <a:t>(</a:t>
            </a:r>
            <a:r>
              <a:rPr lang="id-ID" sz="2400" dirty="0"/>
              <a:t>ada  tugas).</a:t>
            </a:r>
          </a:p>
          <a:p>
            <a:pPr>
              <a:defRPr/>
            </a:pPr>
            <a:r>
              <a:rPr lang="id-ID" sz="2400" dirty="0"/>
              <a:t>Tugas dikumpulkan di portal akademik, sesuai batas waktu yang ditentukan.</a:t>
            </a:r>
          </a:p>
          <a:p>
            <a:pPr>
              <a:defRPr/>
            </a:pPr>
            <a:r>
              <a:rPr lang="id-ID" sz="2400" dirty="0"/>
              <a:t>Tidak ada </a:t>
            </a:r>
            <a:r>
              <a:rPr lang="en-US" sz="2400" dirty="0" err="1"/>
              <a:t>Toleransi</a:t>
            </a:r>
            <a:r>
              <a:rPr lang="id-ID" sz="2400" dirty="0"/>
              <a:t> 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pengumpulan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id-ID" sz="2400" dirty="0"/>
              <a:t>,</a:t>
            </a:r>
            <a:r>
              <a:rPr lang="en-US" sz="2400" dirty="0"/>
              <a:t> </a:t>
            </a:r>
            <a:r>
              <a:rPr lang="en-US" sz="2400" dirty="0" err="1"/>
              <a:t>selebihnya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mengumpulkan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endParaRPr lang="en-US" sz="2400" dirty="0"/>
          </a:p>
        </p:txBody>
      </p:sp>
    </p:spTree>
  </p:cSld>
  <p:clrMapOvr>
    <a:masterClrMapping/>
  </p:clrMapOvr>
  <p:transition>
    <p:checke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pukul</a:t>
            </a:r>
            <a:r>
              <a:rPr lang="en-US" dirty="0"/>
              <a:t> 08.00, </a:t>
            </a:r>
            <a:r>
              <a:rPr lang="en-US" dirty="0" err="1"/>
              <a:t>bagi</a:t>
            </a:r>
            <a:r>
              <a:rPr lang="en-US" dirty="0"/>
              <a:t> yang </a:t>
            </a:r>
            <a:r>
              <a:rPr lang="en-US" dirty="0" err="1"/>
              <a:t>terlambat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diperbolehkan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.</a:t>
            </a:r>
          </a:p>
          <a:p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, </a:t>
            </a:r>
            <a:r>
              <a:rPr lang="en-US" dirty="0" err="1"/>
              <a:t>maksimal</a:t>
            </a:r>
            <a:r>
              <a:rPr lang="en-US" dirty="0"/>
              <a:t>  </a:t>
            </a:r>
            <a:r>
              <a:rPr lang="en-US" dirty="0" err="1"/>
              <a:t>diberitahukan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 dirty="0"/>
              <a:t>.</a:t>
            </a:r>
          </a:p>
          <a:p>
            <a:r>
              <a:rPr lang="id-ID" dirty="0"/>
              <a:t>Pada setiap perkuliahan mahasiswa wajib aktif, dengan memberikan respon/komentar/ tanggapan.</a:t>
            </a:r>
          </a:p>
        </p:txBody>
      </p:sp>
    </p:spTree>
    <p:extLst>
      <p:ext uri="{BB962C8B-B14F-4D97-AF65-F5344CB8AC3E}">
        <p14:creationId xmlns:p14="http://schemas.microsoft.com/office/powerpoint/2010/main" val="1986487987"/>
      </p:ext>
    </p:extLst>
  </p:cSld>
  <p:clrMapOvr>
    <a:masterClrMapping/>
  </p:clrMapOvr>
  <p:transition>
    <p:checke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/>
              <a:t>Presensi</a:t>
            </a:r>
            <a:r>
              <a:rPr lang="en-US" dirty="0"/>
              <a:t>		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/>
              <a:t>Keaktivan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			= 20%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/>
              <a:t>T</a:t>
            </a:r>
            <a:r>
              <a:rPr lang="id-ID" dirty="0"/>
              <a:t>ugas – tugas 			= </a:t>
            </a:r>
            <a:r>
              <a:rPr lang="en-US" dirty="0"/>
              <a:t>30</a:t>
            </a:r>
            <a:r>
              <a:rPr lang="id-ID" dirty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id-ID" dirty="0"/>
              <a:t>Ujian Tengah Semester	= </a:t>
            </a:r>
            <a:r>
              <a:rPr lang="en-US" dirty="0"/>
              <a:t>15</a:t>
            </a:r>
            <a:r>
              <a:rPr lang="id-ID" dirty="0"/>
              <a:t>%</a:t>
            </a:r>
            <a:endParaRPr lang="en-US" dirty="0"/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/>
              <a:t>Ujian</a:t>
            </a:r>
            <a:r>
              <a:rPr lang="en-US" dirty="0"/>
              <a:t>  </a:t>
            </a:r>
            <a:r>
              <a:rPr lang="en-US" dirty="0" err="1"/>
              <a:t>Akhir</a:t>
            </a:r>
            <a:r>
              <a:rPr lang="en-US" dirty="0"/>
              <a:t> semester		= 25%</a:t>
            </a:r>
          </a:p>
        </p:txBody>
      </p:sp>
    </p:spTree>
  </p:cSld>
  <p:clrMapOvr>
    <a:masterClrMapping/>
  </p:clrMapOvr>
  <p:transition>
    <p:checke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5087</TotalTime>
  <Words>122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Impact</vt:lpstr>
      <vt:lpstr>Tahoma</vt:lpstr>
      <vt:lpstr>Wingdings</vt:lpstr>
      <vt:lpstr>Slit</vt:lpstr>
      <vt:lpstr>SISTEM PEMERINTAHAN DAERAH </vt:lpstr>
      <vt:lpstr>Kontrak belajar (KESEPAKATAN)</vt:lpstr>
      <vt:lpstr>PowerPoint Presentation</vt:lpstr>
      <vt:lpstr>Komponen penilaian</vt:lpstr>
      <vt:lpstr>PowerPoint Presentation</vt:lpstr>
    </vt:vector>
  </TitlesOfParts>
  <Company>MysticalisticMind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User</cp:lastModifiedBy>
  <cp:revision>167</cp:revision>
  <dcterms:created xsi:type="dcterms:W3CDTF">2008-06-22T15:35:50Z</dcterms:created>
  <dcterms:modified xsi:type="dcterms:W3CDTF">2023-09-26T03:06:08Z</dcterms:modified>
</cp:coreProperties>
</file>