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6A9B7D5-E216-41A8-A9E6-505A83D3D00E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4A97375-E8FB-414A-BDF9-C749D86461F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Tugas</a:t>
            </a:r>
            <a:r>
              <a:rPr lang="en-US" sz="3600" dirty="0" smtClean="0">
                <a:solidFill>
                  <a:schemeClr val="tx1"/>
                </a:solidFill>
              </a:rPr>
              <a:t> UTS </a:t>
            </a:r>
            <a:r>
              <a:rPr lang="en-US" sz="3600" dirty="0" err="1" smtClean="0">
                <a:solidFill>
                  <a:schemeClr val="tx1"/>
                </a:solidFill>
              </a:rPr>
              <a:t>Dasar-dasar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Logika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Petunjuk</a:t>
            </a:r>
            <a:r>
              <a:rPr lang="en-US" sz="2400" dirty="0" smtClean="0"/>
              <a:t> :</a:t>
            </a:r>
          </a:p>
          <a:p>
            <a:pPr>
              <a:buNone/>
            </a:pPr>
            <a:r>
              <a:rPr lang="en-US" sz="2400" dirty="0" smtClean="0"/>
              <a:t>1.Kerjakanlah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soal</a:t>
            </a:r>
            <a:r>
              <a:rPr lang="en-US" sz="2400" dirty="0" smtClean="0"/>
              <a:t>. </a:t>
            </a:r>
            <a:r>
              <a:rPr lang="en-US" sz="2400" dirty="0" err="1" smtClean="0"/>
              <a:t>Jawaban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 </a:t>
            </a:r>
          </a:p>
          <a:p>
            <a:pPr>
              <a:buNone/>
            </a:pPr>
            <a:r>
              <a:rPr lang="en-US" sz="2400" dirty="0" smtClean="0"/>
              <a:t>    </a:t>
            </a:r>
            <a:r>
              <a:rPr lang="en-US" sz="2400" dirty="0" err="1" smtClean="0"/>
              <a:t>urut</a:t>
            </a:r>
            <a:r>
              <a:rPr lang="en-US" sz="2400" dirty="0" smtClean="0"/>
              <a:t> </a:t>
            </a:r>
            <a:r>
              <a:rPr lang="en-US" sz="2400" dirty="0" err="1" smtClean="0"/>
              <a:t>namun</a:t>
            </a:r>
            <a:r>
              <a:rPr lang="en-US" sz="2400" dirty="0" smtClean="0"/>
              <a:t> agar </a:t>
            </a:r>
            <a:r>
              <a:rPr lang="en-US" sz="2400" dirty="0" err="1" smtClean="0"/>
              <a:t>ditulis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</a:t>
            </a:r>
            <a:r>
              <a:rPr lang="en-US" sz="2400" dirty="0" err="1" smtClean="0"/>
              <a:t>soal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2.Jawaban </a:t>
            </a:r>
            <a:r>
              <a:rPr lang="en-US" sz="2400" dirty="0" err="1" smtClean="0"/>
              <a:t>ditulis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kertas</a:t>
            </a:r>
            <a:r>
              <a:rPr lang="en-US" sz="2400" dirty="0" smtClean="0"/>
              <a:t> folio </a:t>
            </a:r>
            <a:r>
              <a:rPr lang="en-US" sz="2400" dirty="0" err="1" smtClean="0"/>
              <a:t>bergaris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3.Tulisan agar </a:t>
            </a:r>
            <a:r>
              <a:rPr lang="en-US" sz="2400" dirty="0" err="1" smtClean="0"/>
              <a:t>jelas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mudah</a:t>
            </a:r>
            <a:r>
              <a:rPr lang="en-US" sz="2400" dirty="0" smtClean="0"/>
              <a:t> </a:t>
            </a:r>
            <a:r>
              <a:rPr lang="en-US" sz="2400" dirty="0" err="1" smtClean="0"/>
              <a:t>dibaca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4.Jangan </a:t>
            </a:r>
            <a:r>
              <a:rPr lang="en-US" sz="2400" dirty="0" err="1" smtClean="0"/>
              <a:t>lupa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menuliskan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pojok</a:t>
            </a:r>
            <a:r>
              <a:rPr lang="en-US" sz="2400" dirty="0" smtClean="0"/>
              <a:t> </a:t>
            </a:r>
            <a:r>
              <a:rPr lang="en-US" sz="2400" dirty="0" err="1" smtClean="0"/>
              <a:t>kanan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lembar</a:t>
            </a:r>
            <a:r>
              <a:rPr lang="en-US" sz="2400" dirty="0" smtClean="0"/>
              <a:t> </a:t>
            </a:r>
            <a:r>
              <a:rPr lang="en-US" sz="2400" dirty="0" err="1" smtClean="0"/>
              <a:t>jawaban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smtClean="0"/>
              <a:t>5.Lembar </a:t>
            </a:r>
            <a:r>
              <a:rPr lang="en-US" sz="2400" dirty="0" err="1" smtClean="0"/>
              <a:t>jawaban</a:t>
            </a:r>
            <a:r>
              <a:rPr lang="en-US" sz="2400" dirty="0" smtClean="0"/>
              <a:t> </a:t>
            </a:r>
            <a:r>
              <a:rPr lang="en-US" sz="2400" dirty="0" err="1" smtClean="0"/>
              <a:t>diserahkan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pak</a:t>
            </a:r>
            <a:r>
              <a:rPr lang="en-US" sz="2400" dirty="0" smtClean="0"/>
              <a:t> </a:t>
            </a:r>
            <a:r>
              <a:rPr lang="en-US" sz="2400" dirty="0" err="1" smtClean="0"/>
              <a:t>Jiman</a:t>
            </a:r>
            <a:r>
              <a:rPr lang="en-US" sz="2400" dirty="0" smtClean="0"/>
              <a:t>/</a:t>
            </a:r>
            <a:r>
              <a:rPr lang="en-US" sz="2400" dirty="0" err="1" smtClean="0"/>
              <a:t>pak</a:t>
            </a:r>
            <a:r>
              <a:rPr lang="en-US" sz="2400" dirty="0" smtClean="0"/>
              <a:t> </a:t>
            </a:r>
            <a:r>
              <a:rPr lang="en-US" sz="2400" dirty="0" err="1" smtClean="0"/>
              <a:t>Edy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transit </a:t>
            </a:r>
            <a:r>
              <a:rPr lang="en-US" sz="2400" dirty="0" err="1" smtClean="0"/>
              <a:t>dosen</a:t>
            </a:r>
            <a:r>
              <a:rPr lang="en-US" sz="2400" dirty="0" smtClean="0"/>
              <a:t>, </a:t>
            </a:r>
            <a:r>
              <a:rPr lang="en-US" sz="2400" dirty="0" err="1" smtClean="0"/>
              <a:t>Jumat</a:t>
            </a:r>
            <a:r>
              <a:rPr lang="en-US" sz="2400" dirty="0" smtClean="0"/>
              <a:t> 29 Mei 2020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Soal</a:t>
            </a:r>
            <a:r>
              <a:rPr lang="en-US" dirty="0" smtClean="0">
                <a:solidFill>
                  <a:schemeClr val="tx1"/>
                </a:solidFill>
              </a:rPr>
              <a:t> 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1. </a:t>
            </a:r>
            <a:r>
              <a:rPr lang="en-US" sz="2400" dirty="0" err="1" smtClean="0"/>
              <a:t>Jelaskan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terjadinya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! Dan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</a:t>
            </a:r>
            <a:r>
              <a:rPr lang="en-US" sz="2400" dirty="0" err="1" smtClean="0"/>
              <a:t>bedanya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konsep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2.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suadara</a:t>
            </a:r>
            <a:r>
              <a:rPr lang="en-US" sz="2400" dirty="0" smtClean="0"/>
              <a:t> </a:t>
            </a:r>
            <a:r>
              <a:rPr lang="en-US" sz="2400" dirty="0" err="1" smtClean="0"/>
              <a:t>ketahui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ekstensi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? </a:t>
            </a:r>
            <a:r>
              <a:rPr lang="en-US" sz="2400" dirty="0" err="1" smtClean="0"/>
              <a:t>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contohnya</a:t>
            </a:r>
            <a:r>
              <a:rPr lang="en-US" sz="2400" dirty="0" smtClean="0"/>
              <a:t>!</a:t>
            </a:r>
          </a:p>
          <a:p>
            <a:r>
              <a:rPr lang="en-US" sz="2400" dirty="0" smtClean="0"/>
              <a:t>3.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saudara</a:t>
            </a:r>
            <a:r>
              <a:rPr lang="en-US" sz="2400" dirty="0" smtClean="0"/>
              <a:t> </a:t>
            </a:r>
            <a:r>
              <a:rPr lang="en-US" sz="2400" dirty="0" err="1" smtClean="0"/>
              <a:t>ketahui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simbul</a:t>
            </a:r>
            <a:r>
              <a:rPr lang="en-US" sz="2400" dirty="0" smtClean="0"/>
              <a:t>? </a:t>
            </a:r>
            <a:r>
              <a:rPr lang="en-US" sz="2400" dirty="0" err="1" smtClean="0"/>
              <a:t>Apa</a:t>
            </a:r>
            <a:r>
              <a:rPr lang="en-US" sz="2400" dirty="0" smtClean="0"/>
              <a:t> </a:t>
            </a:r>
            <a:r>
              <a:rPr lang="en-US" sz="2400" dirty="0" err="1" smtClean="0"/>
              <a:t>bedanya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kata</a:t>
            </a:r>
            <a:r>
              <a:rPr lang="en-US" sz="2400" dirty="0" smtClean="0"/>
              <a:t>? </a:t>
            </a:r>
            <a:r>
              <a:rPr lang="en-US" sz="2400" dirty="0" err="1" smtClean="0"/>
              <a:t>Simbul</a:t>
            </a:r>
            <a:r>
              <a:rPr lang="en-US" sz="2400" dirty="0" smtClean="0"/>
              <a:t> </a:t>
            </a:r>
            <a:r>
              <a:rPr lang="en-US" sz="2400" dirty="0" err="1" smtClean="0"/>
              <a:t>dibedakan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3 (</a:t>
            </a:r>
            <a:r>
              <a:rPr lang="en-US" sz="2400" dirty="0" err="1" smtClean="0"/>
              <a:t>tiga</a:t>
            </a:r>
            <a:r>
              <a:rPr lang="en-US" sz="2400" dirty="0" smtClean="0"/>
              <a:t>). </a:t>
            </a:r>
          </a:p>
          <a:p>
            <a:pPr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Sebutkan</a:t>
            </a:r>
            <a:r>
              <a:rPr lang="en-US" sz="2400" dirty="0" smtClean="0"/>
              <a:t>  </a:t>
            </a:r>
            <a:r>
              <a:rPr lang="en-US" sz="2400" dirty="0" err="1" smtClean="0"/>
              <a:t>dan</a:t>
            </a:r>
            <a:r>
              <a:rPr lang="en-US" sz="2400" dirty="0" smtClean="0"/>
              <a:t>  </a:t>
            </a:r>
            <a:r>
              <a:rPr lang="en-US" sz="2400" dirty="0" err="1" smtClean="0"/>
              <a:t>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!</a:t>
            </a:r>
          </a:p>
          <a:p>
            <a:pPr>
              <a:buNone/>
            </a:pPr>
            <a:r>
              <a:rPr lang="en-US" sz="2400" dirty="0" smtClean="0"/>
              <a:t>     4.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proposisi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kualifikasi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   </a:t>
            </a:r>
            <a:r>
              <a:rPr lang="en-US" sz="2400" dirty="0" err="1" smtClean="0"/>
              <a:t>subjek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predikat</a:t>
            </a:r>
            <a:r>
              <a:rPr lang="en-US" sz="2400" dirty="0" smtClean="0"/>
              <a:t>. </a:t>
            </a:r>
            <a:r>
              <a:rPr lang="en-US" sz="2400" dirty="0" err="1" smtClean="0"/>
              <a:t>Mana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mengkualifikasi</a:t>
            </a:r>
            <a:r>
              <a:rPr lang="en-US" sz="2400" dirty="0" smtClean="0"/>
              <a:t>, </a:t>
            </a:r>
            <a:r>
              <a:rPr lang="en-US" sz="2400" dirty="0" err="1" smtClean="0"/>
              <a:t>subjek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predikat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Soal</a:t>
            </a:r>
            <a:r>
              <a:rPr lang="en-US" dirty="0" smtClean="0">
                <a:solidFill>
                  <a:schemeClr val="tx1"/>
                </a:solidFill>
              </a:rPr>
              <a:t> (2)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578352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5.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saudara</a:t>
            </a:r>
            <a:r>
              <a:rPr lang="en-US" sz="2400" dirty="0" smtClean="0"/>
              <a:t> </a:t>
            </a:r>
            <a:r>
              <a:rPr lang="en-US" sz="2400" dirty="0" err="1" smtClean="0"/>
              <a:t>ketahui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suposisi</a:t>
            </a:r>
            <a:r>
              <a:rPr lang="en-US" sz="2400" dirty="0" smtClean="0"/>
              <a:t> term?</a:t>
            </a:r>
          </a:p>
          <a:p>
            <a:pPr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contohnya</a:t>
            </a:r>
            <a:r>
              <a:rPr lang="en-US" sz="2400" dirty="0" smtClean="0"/>
              <a:t>!</a:t>
            </a:r>
          </a:p>
          <a:p>
            <a:r>
              <a:rPr lang="en-US" sz="2400" dirty="0" smtClean="0"/>
              <a:t>6. </a:t>
            </a:r>
            <a:r>
              <a:rPr lang="en-US" sz="2400" dirty="0" err="1" smtClean="0"/>
              <a:t>Jelaskan</a:t>
            </a:r>
            <a:r>
              <a:rPr lang="en-US" sz="2400" dirty="0" smtClean="0"/>
              <a:t> </a:t>
            </a:r>
            <a:r>
              <a:rPr lang="en-US" sz="2400" dirty="0" err="1" smtClean="0"/>
              <a:t>perbedaan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proposisi</a:t>
            </a:r>
            <a:r>
              <a:rPr lang="en-US" sz="2400" dirty="0" smtClean="0"/>
              <a:t> </a:t>
            </a:r>
            <a:r>
              <a:rPr lang="en-US" sz="2400" dirty="0" err="1" smtClean="0"/>
              <a:t>kategorik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proposisi</a:t>
            </a:r>
            <a:r>
              <a:rPr lang="en-US" sz="2400" dirty="0" smtClean="0"/>
              <a:t> </a:t>
            </a:r>
            <a:r>
              <a:rPr lang="en-US" sz="2400" dirty="0" err="1" smtClean="0"/>
              <a:t>hipotetik</a:t>
            </a:r>
            <a:r>
              <a:rPr lang="en-US" sz="2400" dirty="0" smtClean="0"/>
              <a:t> ? </a:t>
            </a:r>
            <a:r>
              <a:rPr lang="en-US" sz="2400" dirty="0" err="1" smtClean="0"/>
              <a:t>Sebutkan</a:t>
            </a:r>
            <a:r>
              <a:rPr lang="en-US" sz="2400" dirty="0" smtClean="0"/>
              <a:t> </a:t>
            </a:r>
            <a:r>
              <a:rPr lang="en-US" sz="2400" dirty="0" err="1" smtClean="0"/>
              <a:t>ciri-ciri</a:t>
            </a:r>
            <a:r>
              <a:rPr lang="en-US" sz="2400" dirty="0" smtClean="0"/>
              <a:t> </a:t>
            </a:r>
            <a:r>
              <a:rPr lang="en-US" sz="2400" dirty="0" err="1" smtClean="0"/>
              <a:t>proposisi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kategorik</a:t>
            </a:r>
            <a:r>
              <a:rPr lang="en-US" sz="2400" dirty="0" smtClean="0"/>
              <a:t> 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!</a:t>
            </a:r>
          </a:p>
          <a:p>
            <a:pPr>
              <a:buNone/>
            </a:pPr>
            <a:r>
              <a:rPr lang="en-US" sz="2400" dirty="0" smtClean="0"/>
              <a:t>     7. </a:t>
            </a:r>
            <a:r>
              <a:rPr lang="en-US" sz="2400" dirty="0" err="1" smtClean="0"/>
              <a:t>Buatlah</a:t>
            </a:r>
            <a:r>
              <a:rPr lang="en-US" sz="2400" dirty="0" smtClean="0"/>
              <a:t> </a:t>
            </a:r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proposisi</a:t>
            </a:r>
            <a:r>
              <a:rPr lang="en-US" sz="2400" dirty="0" smtClean="0"/>
              <a:t> </a:t>
            </a:r>
            <a:r>
              <a:rPr lang="en-US" sz="2400" dirty="0" err="1" smtClean="0"/>
              <a:t>kategorik</a:t>
            </a:r>
            <a:r>
              <a:rPr lang="en-US" sz="2400" dirty="0" smtClean="0"/>
              <a:t> AEIO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  </a:t>
            </a:r>
            <a:r>
              <a:rPr lang="en-US" sz="2400" dirty="0" err="1" smtClean="0"/>
              <a:t>kaitkan</a:t>
            </a:r>
            <a:r>
              <a:rPr lang="en-US" sz="2400" dirty="0" smtClean="0"/>
              <a:t>/</a:t>
            </a:r>
            <a:r>
              <a:rPr lang="en-US" sz="2400" dirty="0" err="1" smtClean="0"/>
              <a:t>gambarkan</a:t>
            </a:r>
            <a:r>
              <a:rPr lang="en-US" sz="2400" dirty="0" smtClean="0"/>
              <a:t> 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asas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        </a:t>
            </a:r>
            <a:r>
              <a:rPr lang="en-US" sz="2400" dirty="0" err="1" smtClean="0"/>
              <a:t>perlawanan</a:t>
            </a:r>
            <a:r>
              <a:rPr lang="en-US" sz="2400" dirty="0" smtClean="0"/>
              <a:t> (</a:t>
            </a:r>
            <a:r>
              <a:rPr lang="en-US" sz="2400" dirty="0" err="1" smtClean="0"/>
              <a:t>kontrari</a:t>
            </a:r>
            <a:r>
              <a:rPr lang="en-US" sz="2400" dirty="0" smtClean="0"/>
              <a:t>, </a:t>
            </a:r>
            <a:r>
              <a:rPr lang="en-US" sz="2400" dirty="0" err="1" smtClean="0"/>
              <a:t>kontradiktori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subalternasi</a:t>
            </a:r>
            <a:r>
              <a:rPr lang="en-US" sz="2400" dirty="0" smtClean="0"/>
              <a:t>)</a:t>
            </a:r>
          </a:p>
          <a:p>
            <a:pPr>
              <a:buNone/>
            </a:pPr>
            <a:r>
              <a:rPr lang="en-US" sz="2400" dirty="0" smtClean="0"/>
              <a:t>  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517648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Selamat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mengerjakan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tetap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kesehatan</a:t>
            </a:r>
            <a:r>
              <a:rPr lang="en-US" dirty="0" smtClean="0">
                <a:solidFill>
                  <a:schemeClr val="tx1"/>
                </a:solidFill>
              </a:rPr>
              <a:t>!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</TotalTime>
  <Words>225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Tugas UTS Dasar-dasar Logika</vt:lpstr>
      <vt:lpstr>Soal (1)</vt:lpstr>
      <vt:lpstr>Soal (2)</vt:lpstr>
      <vt:lpstr>Selamat mengerjakan dan tetap jaga kesehatan!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UTS Dasar-dasar Logika</dc:title>
  <dc:creator>USER</dc:creator>
  <cp:lastModifiedBy>USER</cp:lastModifiedBy>
  <cp:revision>4</cp:revision>
  <dcterms:created xsi:type="dcterms:W3CDTF">2006-05-10T18:43:21Z</dcterms:created>
  <dcterms:modified xsi:type="dcterms:W3CDTF">2006-05-15T17:07:44Z</dcterms:modified>
</cp:coreProperties>
</file>