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75" r:id="rId14"/>
    <p:sldId id="267" r:id="rId15"/>
    <p:sldId id="268" r:id="rId16"/>
    <p:sldId id="270" r:id="rId17"/>
    <p:sldId id="272" r:id="rId18"/>
    <p:sldId id="269" r:id="rId19"/>
    <p:sldId id="271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8572BDE-7329-4CBA-AA11-B02868D314C6}" type="datetimeFigureOut">
              <a:rPr lang="en-US" smtClean="0"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E25B485-1F33-402D-83B7-D242EDA7DA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ETIKA KOMUNIKASI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Fadjarini</a:t>
            </a:r>
            <a:r>
              <a:rPr lang="en-US" dirty="0" smtClean="0"/>
              <a:t> </a:t>
            </a:r>
            <a:r>
              <a:rPr lang="en-US" dirty="0" err="1" smtClean="0"/>
              <a:t>sulistyowati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438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Metaetika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dirty="0">
                <a:latin typeface="Arial" pitchFamily="34" charset="0"/>
                <a:cs typeface="Arial" pitchFamily="34" charset="0"/>
              </a:rPr>
              <a:t>“Meta”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Yunani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melebihi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melampaui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Metaetika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mempelajari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logika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ucapan-ucapan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etis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 </a:t>
            </a:r>
            <a:endParaRPr lang="en-US" sz="2400" b="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metaetika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mempersoalkan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normatif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apakah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diturunkan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ucapan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kenyataan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Metaetika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mengarahkan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Membicarakan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mana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datangnya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prinsip-prinsip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etika</a:t>
            </a:r>
            <a:endParaRPr lang="en-US" sz="2400" b="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95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Moral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b="0" dirty="0">
                <a:latin typeface="Arial" pitchFamily="34" charset="0"/>
                <a:cs typeface="Arial" pitchFamily="34" charset="0"/>
              </a:rPr>
              <a:t>Moral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norma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pegangan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seseorang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tingkah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lakunya</a:t>
            </a:r>
            <a:r>
              <a:rPr lang="en-US" dirty="0" smtClean="0"/>
              <a:t>.</a:t>
            </a:r>
          </a:p>
          <a:p>
            <a:pPr algn="just"/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moral: </a:t>
            </a:r>
          </a:p>
          <a:p>
            <a:pPr marL="457200" indent="-457200" algn="just">
              <a:buAutoNum type="arabicPeriod"/>
            </a:pP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Hedonisme</a:t>
            </a:r>
            <a:endParaRPr lang="en-US" sz="2000" b="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Aedonisme</a:t>
            </a:r>
            <a:endParaRPr lang="en-US" sz="2000" b="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Utilitarisme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terbagi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Utilitarisme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klasik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Utilitarisme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aturan</a:t>
            </a:r>
            <a:endParaRPr lang="en-US" sz="2000" b="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Deontologi</a:t>
            </a:r>
            <a:endParaRPr lang="en-US" sz="2000" b="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178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=moral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Pegangan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tingkah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laku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1800" b="0" dirty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PERBEDAAN MORAL DAN ETIKA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1800" b="0" dirty="0" smtClean="0">
                <a:latin typeface="Arial" pitchFamily="34" charset="0"/>
                <a:cs typeface="Arial" pitchFamily="34" charset="0"/>
              </a:rPr>
              <a:t>1. Moral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menekankan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menekankan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sesuatu</a:t>
            </a:r>
            <a:endParaRPr lang="en-US" sz="1800" b="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b="0" dirty="0" smtClean="0">
                <a:latin typeface="Arial" pitchFamily="34" charset="0"/>
                <a:cs typeface="Arial" pitchFamily="34" charset="0"/>
              </a:rPr>
              <a:t>2.Etika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menekankan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sesuatu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1800" b="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sz="18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514600" y="3810000"/>
            <a:ext cx="15240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etetet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57600" y="3810000"/>
            <a:ext cx="1676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810000" y="4724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00400" y="5112511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moral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4038600"/>
            <a:ext cx="81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4389119" y="4038600"/>
            <a:ext cx="792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126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0"/>
            <a:ext cx="7520940" cy="914400"/>
          </a:xfrm>
        </p:spPr>
        <p:txBody>
          <a:bodyPr/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Gambaran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mempengaruhi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seseorang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0"/>
            <a:ext cx="7772400" cy="398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121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Hedonisme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Munculnya</a:t>
            </a:r>
            <a:r>
              <a:rPr lang="en-US" sz="2400" dirty="0" smtClean="0"/>
              <a:t> </a:t>
            </a:r>
            <a:r>
              <a:rPr lang="en-US" sz="2400" dirty="0" err="1" smtClean="0"/>
              <a:t>sekitar</a:t>
            </a:r>
            <a:r>
              <a:rPr lang="en-US" sz="2400" dirty="0" smtClean="0"/>
              <a:t> </a:t>
            </a:r>
            <a:r>
              <a:rPr lang="en-US" sz="2400" dirty="0"/>
              <a:t>433 – 355 </a:t>
            </a:r>
            <a:r>
              <a:rPr lang="en-US" sz="2400" dirty="0" smtClean="0"/>
              <a:t>SM)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seorang</a:t>
            </a:r>
            <a:r>
              <a:rPr lang="en-US" sz="2400" dirty="0" smtClean="0"/>
              <a:t> </a:t>
            </a:r>
            <a:r>
              <a:rPr lang="en-US" sz="2400" dirty="0" err="1"/>
              <a:t>murid</a:t>
            </a:r>
            <a:r>
              <a:rPr lang="en-US" sz="2400" dirty="0"/>
              <a:t> </a:t>
            </a:r>
            <a:r>
              <a:rPr lang="en-US" sz="2400" dirty="0" err="1"/>
              <a:t>Sokrates</a:t>
            </a:r>
            <a:r>
              <a:rPr lang="en-US" sz="2400" dirty="0"/>
              <a:t>.</a:t>
            </a:r>
          </a:p>
          <a:p>
            <a:r>
              <a:rPr lang="en-US" sz="2400" dirty="0" err="1" smtClean="0"/>
              <a:t>Hedonisme</a:t>
            </a:r>
            <a:r>
              <a:rPr lang="en-US" sz="2400" dirty="0" smtClean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kesamaan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memuaskan</a:t>
            </a:r>
            <a:r>
              <a:rPr lang="en-US" sz="2400" dirty="0"/>
              <a:t> </a:t>
            </a:r>
            <a:r>
              <a:rPr lang="en-US" sz="2400" dirty="0" err="1"/>
              <a:t>keinginan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kuantitas</a:t>
            </a:r>
            <a:r>
              <a:rPr lang="en-US" sz="2400" dirty="0"/>
              <a:t> </a:t>
            </a:r>
            <a:r>
              <a:rPr lang="en-US" sz="2400" dirty="0" err="1"/>
              <a:t>kesenangan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kenikmatan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endParaRPr lang="en-US" sz="24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320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Aeudominisme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Aristoteles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(384 – 322 SM)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ia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menegaskan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kegiatannya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mengejar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dikatakan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kita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ingin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sesuatu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kita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 </a:t>
            </a:r>
            <a:r>
              <a:rPr lang="fi-FI" sz="2400" b="0" dirty="0">
                <a:latin typeface="Arial" pitchFamily="34" charset="0"/>
                <a:cs typeface="Arial" pitchFamily="34" charset="0"/>
              </a:rPr>
              <a:t>Contohnya kita minum obat untuk bisa tidur dan kita tidur untuk dapat memulihkan kesehatan.  </a:t>
            </a:r>
            <a:endParaRPr lang="en-US" sz="2400" b="0" dirty="0">
              <a:latin typeface="Arial" pitchFamily="34" charset="0"/>
              <a:cs typeface="Arial" pitchFamily="34" charset="0"/>
            </a:endParaRPr>
          </a:p>
          <a:p>
            <a:endParaRPr lang="en-US" sz="24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223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Utilitarisme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800" b="0" dirty="0" err="1">
                <a:latin typeface="Arial" pitchFamily="34" charset="0"/>
                <a:cs typeface="Arial" pitchFamily="34" charset="0"/>
              </a:rPr>
              <a:t>Utilitarianisme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moral yang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mengklaim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sesuatu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dianggap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apabila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menekan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0" i="1" dirty="0">
                <a:latin typeface="Arial" pitchFamily="34" charset="0"/>
                <a:cs typeface="Arial" pitchFamily="34" charset="0"/>
              </a:rPr>
              <a:t>social cost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manfaat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0" i="1" dirty="0">
                <a:latin typeface="Arial" pitchFamily="34" charset="0"/>
                <a:cs typeface="Arial" pitchFamily="34" charset="0"/>
              </a:rPr>
              <a:t>social benefit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en-US" sz="2800" dirty="0"/>
              <a:t>“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Utilitarianisme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berasal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kata Latin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utilis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yang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berarti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berguna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bermanfaat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berfaedah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menguntungkan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sering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kebahagiaan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0" dirty="0" err="1">
                <a:latin typeface="Arial" pitchFamily="34" charset="0"/>
                <a:cs typeface="Arial" pitchFamily="34" charset="0"/>
              </a:rPr>
              <a:t>terbesar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600" b="0" i="1" dirty="0">
                <a:latin typeface="Arial" pitchFamily="34" charset="0"/>
                <a:cs typeface="Arial" pitchFamily="34" charset="0"/>
              </a:rPr>
              <a:t>the greatest happiness theory</a:t>
            </a:r>
            <a:r>
              <a:rPr lang="en-US" sz="2600" b="0" dirty="0">
                <a:latin typeface="Arial" pitchFamily="34" charset="0"/>
                <a:cs typeface="Arial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037882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77240"/>
          </a:xfrm>
        </p:spPr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Utilitarianisme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J.Stuart</a:t>
            </a:r>
            <a:r>
              <a:rPr lang="en-US" dirty="0" smtClean="0"/>
              <a:t> Mill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690572"/>
          </a:xfrm>
        </p:spPr>
        <p:txBody>
          <a:bodyPr>
            <a:noAutofit/>
          </a:bodyPr>
          <a:lstStyle/>
          <a:p>
            <a:pPr algn="just"/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bukunya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, Utilitarianism 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(1864), Mill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mencoba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memperbaiki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utilitarianisme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sedemikian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rupa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kuat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kokoh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. </a:t>
            </a:r>
            <a:endParaRPr lang="en-US" sz="2800" b="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0" dirty="0" smtClean="0">
                <a:latin typeface="Arial" pitchFamily="34" charset="0"/>
                <a:cs typeface="Arial" pitchFamily="34" charset="0"/>
              </a:rPr>
              <a:t>Mill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mulai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merumuskan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kegunaan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0" i="1" dirty="0">
                <a:latin typeface="Arial" pitchFamily="34" charset="0"/>
                <a:cs typeface="Arial" pitchFamily="34" charset="0"/>
              </a:rPr>
              <a:t>utility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moralitas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dianggap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sejauh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cenderung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kebahagiaan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sejauh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menghasilkan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kebalikan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kebahagiaan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48929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Utilitasrime</a:t>
            </a:r>
            <a:r>
              <a:rPr lang="en-US" dirty="0" smtClean="0"/>
              <a:t> </a:t>
            </a:r>
            <a:r>
              <a:rPr lang="en-US" dirty="0" err="1"/>
              <a:t>klasik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en-US" sz="6200" b="0" dirty="0" err="1">
                <a:latin typeface="Arial" pitchFamily="34" charset="0"/>
                <a:cs typeface="Arial" pitchFamily="34" charset="0"/>
              </a:rPr>
              <a:t>Aliran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berasal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tradisi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pemikiran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moral di United Kingdom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dikemudian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hari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berpengaruh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keseluruh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 smtClean="0">
                <a:latin typeface="Arial" pitchFamily="34" charset="0"/>
                <a:cs typeface="Arial" pitchFamily="34" charset="0"/>
              </a:rPr>
              <a:t>kawasan</a:t>
            </a:r>
            <a:r>
              <a:rPr lang="en-US" sz="62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 smtClean="0">
                <a:latin typeface="Arial" pitchFamily="34" charset="0"/>
                <a:cs typeface="Arial" pitchFamily="34" charset="0"/>
              </a:rPr>
              <a:t>bekas</a:t>
            </a:r>
            <a:r>
              <a:rPr lang="en-US" sz="62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 smtClean="0">
                <a:latin typeface="Arial" pitchFamily="34" charset="0"/>
                <a:cs typeface="Arial" pitchFamily="34" charset="0"/>
              </a:rPr>
              <a:t>jajahan</a:t>
            </a:r>
            <a:r>
              <a:rPr lang="en-US" sz="62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 smtClean="0">
                <a:latin typeface="Arial" pitchFamily="34" charset="0"/>
                <a:cs typeface="Arial" pitchFamily="34" charset="0"/>
              </a:rPr>
              <a:t>Inggris</a:t>
            </a:r>
            <a:r>
              <a:rPr lang="en-US" sz="6200" b="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6200" b="0" dirty="0" err="1" smtClean="0">
                <a:latin typeface="Arial" pitchFamily="34" charset="0"/>
                <a:cs typeface="Arial" pitchFamily="34" charset="0"/>
              </a:rPr>
              <a:t>Utilitarianisme</a:t>
            </a:r>
            <a:r>
              <a:rPr lang="en-US" sz="62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klasik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disimpulkan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kedalam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3 (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tiga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pernyataan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:</a:t>
            </a:r>
          </a:p>
          <a:p>
            <a:r>
              <a:rPr lang="en-US" sz="620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dinilai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hanya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demi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akibat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akibatnya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6200" b="0" i="1" dirty="0">
                <a:latin typeface="Arial" pitchFamily="34" charset="0"/>
                <a:cs typeface="Arial" pitchFamily="34" charset="0"/>
              </a:rPr>
              <a:t>consequences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). Hal lain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pertimbangan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. Motif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diukur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diukur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berbeda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diukur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62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mengukur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akibat-akibatnya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satu-satunya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hanyalah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jumlah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kebahagiaan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ketidak-bahagiaan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dihasilkan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. Hal lain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relevan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62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dianggap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6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dirty="0" err="1">
                <a:latin typeface="Arial" pitchFamily="34" charset="0"/>
                <a:cs typeface="Arial" pitchFamily="34" charset="0"/>
              </a:rPr>
              <a:t>pentingnya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menghasilkan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pemerataan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maksimal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kesenangan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ketidaksenangan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, di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kebahagiaan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dipertimbangkan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200" b="0" dirty="0" err="1">
                <a:latin typeface="Arial" pitchFamily="34" charset="0"/>
                <a:cs typeface="Arial" pitchFamily="34" charset="0"/>
              </a:rPr>
              <a:t>pentingnya</a:t>
            </a:r>
            <a:r>
              <a:rPr lang="en-US" sz="62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6200" b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6200" b="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274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Utilitarisme</a:t>
            </a:r>
            <a:r>
              <a:rPr lang="en-US" dirty="0" smtClean="0"/>
              <a:t> </a:t>
            </a:r>
            <a:r>
              <a:rPr lang="en-US" dirty="0" err="1"/>
              <a:t>aturan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dirty="0" err="1">
                <a:latin typeface="Arial" pitchFamily="34" charset="0"/>
                <a:cs typeface="Arial" pitchFamily="34" charset="0"/>
              </a:rPr>
              <a:t>Ditemukan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filsafat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Inggris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Stephen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Toulmin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. </a:t>
            </a:r>
            <a:endParaRPr lang="en-US" sz="2800" b="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Menegaskan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kegunaan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diterapkan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moral yang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kita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773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900" b="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berasal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Yunani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kuno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. </a:t>
            </a:r>
            <a:endParaRPr lang="en-US" sz="2900" b="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900" b="0" dirty="0" smtClean="0">
                <a:latin typeface="Arial" pitchFamily="34" charset="0"/>
                <a:cs typeface="Arial" pitchFamily="34" charset="0"/>
              </a:rPr>
              <a:t>Kata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Yunani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ethos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tunggal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kebiasaan-kebiasaan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tingkah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laku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adat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ahlak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watak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perasaan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berfikir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. </a:t>
            </a:r>
            <a:endParaRPr lang="en-US" sz="2900" b="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900" b="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jamak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i="1" dirty="0">
                <a:latin typeface="Arial" pitchFamily="34" charset="0"/>
                <a:cs typeface="Arial" pitchFamily="34" charset="0"/>
              </a:rPr>
              <a:t>ta </a:t>
            </a:r>
            <a:r>
              <a:rPr lang="en-US" sz="2900" b="0" i="1" dirty="0" err="1">
                <a:latin typeface="Arial" pitchFamily="34" charset="0"/>
                <a:cs typeface="Arial" pitchFamily="34" charset="0"/>
              </a:rPr>
              <a:t>etha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adat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kebiasaan</a:t>
            </a:r>
            <a:r>
              <a:rPr lang="en-US" sz="2900" b="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9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berasal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Inggris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Ethics,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artinya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ukuran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tingkah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laku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yakni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tepat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umumnya</a:t>
            </a:r>
            <a:r>
              <a:rPr lang="en-US" sz="2900" b="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900" b="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filsuf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Yunani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Aristoteles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dipakai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menunjukkan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filsafat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/moral. </a:t>
            </a:r>
            <a:endParaRPr lang="en-US" sz="2900" b="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900" b="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9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asal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usul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kata,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berarti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biasa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adat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0" dirty="0" err="1">
                <a:latin typeface="Arial" pitchFamily="34" charset="0"/>
                <a:cs typeface="Arial" pitchFamily="34" charset="0"/>
              </a:rPr>
              <a:t>kebiasaan</a:t>
            </a:r>
            <a:r>
              <a:rPr lang="en-US" sz="29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006093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Deontologi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tidaknya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dianggap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tergantung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latin typeface="Arial" pitchFamily="34" charset="0"/>
                <a:cs typeface="Arial" pitchFamily="34" charset="0"/>
              </a:rPr>
              <a:t>konsekuensinya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0" dirty="0">
                <a:latin typeface="Arial" pitchFamily="34" charset="0"/>
                <a:cs typeface="Arial" pitchFamily="34" charset="0"/>
              </a:rPr>
              <a:t>     </a:t>
            </a:r>
          </a:p>
        </p:txBody>
      </p:sp>
    </p:spTree>
    <p:extLst>
      <p:ext uri="{BB962C8B-B14F-4D97-AF65-F5344CB8AC3E}">
        <p14:creationId xmlns:p14="http://schemas.microsoft.com/office/powerpoint/2010/main" val="762361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bagian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filsafat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meliputi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hidup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baik,menjadi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berbuat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menginginkan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hal-hal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hidup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b="0" dirty="0">
                <a:latin typeface="Arial" pitchFamily="34" charset="0"/>
                <a:cs typeface="Arial" pitchFamily="34" charset="0"/>
              </a:rPr>
              <a:t>Kata ”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menunjukkan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AutoNum type="arabicPeriod"/>
            </a:pP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Disiplin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mempelajari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nilai-nilia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pembenarannya</a:t>
            </a:r>
            <a:endParaRPr lang="en-US" sz="2400" b="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AutoNum type="arabicPeriod"/>
            </a:pP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permasalahan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disiplin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ilmui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tu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hidup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kita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sesungguhnya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hukum-hukum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tingkah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laku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kita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71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b="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Kamus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Indonesia (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Poerwadarminta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, 1953),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artinya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azas-azas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akhlak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(moral).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Kamus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Indonesia (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Depdikbud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1988)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000" b="0" dirty="0">
                <a:latin typeface="Arial" pitchFamily="34" charset="0"/>
                <a:cs typeface="Arial" pitchFamily="34" charset="0"/>
              </a:rPr>
              <a:t>a.     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buruk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moral.</a:t>
            </a:r>
          </a:p>
          <a:p>
            <a:r>
              <a:rPr lang="en-US" sz="2000" b="0" dirty="0">
                <a:latin typeface="Arial" pitchFamily="34" charset="0"/>
                <a:cs typeface="Arial" pitchFamily="34" charset="0"/>
              </a:rPr>
              <a:t>b.     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Kumpulan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berkenaan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akhlak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000" b="0" dirty="0">
                <a:latin typeface="Arial" pitchFamily="34" charset="0"/>
                <a:cs typeface="Arial" pitchFamily="34" charset="0"/>
              </a:rPr>
              <a:t>c.      </a:t>
            </a:r>
            <a:r>
              <a:rPr lang="en-US" sz="2000" b="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0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dianut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golongan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0" dirty="0" err="1">
                <a:latin typeface="Arial" pitchFamily="34" charset="0"/>
                <a:cs typeface="Arial" pitchFamily="34" charset="0"/>
              </a:rPr>
              <a:t>masyarakat</a:t>
            </a:r>
            <a:endParaRPr lang="en-US" sz="20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75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Bertens</a:t>
            </a:r>
            <a:r>
              <a:rPr lang="en-US" dirty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0" dirty="0">
                <a:latin typeface="Arial" pitchFamily="34" charset="0"/>
                <a:cs typeface="Arial" pitchFamily="34" charset="0"/>
              </a:rPr>
              <a:t>Kata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dipakai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norma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norma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moral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pegangan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seseorang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tingkah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lakunya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dirumuskan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hidup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perorangan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taraf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kumpulan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moral.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disini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kode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etik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buruk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201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Faktor-faktor</a:t>
            </a:r>
            <a:r>
              <a:rPr lang="en-US" dirty="0"/>
              <a:t> yang </a:t>
            </a:r>
            <a:r>
              <a:rPr lang="en-US" dirty="0" err="1"/>
              <a:t>melandasi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233372"/>
          </a:xfrm>
        </p:spPr>
        <p:txBody>
          <a:bodyPr>
            <a:normAutofit fontScale="85000" lnSpcReduction="20000"/>
          </a:bodyPr>
          <a:lstStyle/>
          <a:p>
            <a:pPr marL="0" indent="0"/>
            <a:r>
              <a:rPr lang="fi-FI" sz="2400" b="0" dirty="0">
                <a:latin typeface="Arial" pitchFamily="34" charset="0"/>
                <a:cs typeface="Arial" pitchFamily="34" charset="0"/>
              </a:rPr>
              <a:t>a.    </a:t>
            </a:r>
            <a:r>
              <a:rPr lang="fi-FI" sz="2200" b="0" dirty="0">
                <a:latin typeface="Arial" pitchFamily="34" charset="0"/>
                <a:cs typeface="Arial" pitchFamily="34" charset="0"/>
              </a:rPr>
              <a:t>  </a:t>
            </a:r>
            <a:r>
              <a:rPr lang="fi-FI" sz="2200" b="0" dirty="0" smtClean="0">
                <a:latin typeface="Arial" pitchFamily="34" charset="0"/>
                <a:cs typeface="Arial" pitchFamily="34" charset="0"/>
              </a:rPr>
              <a:t>Nilai-nilai </a:t>
            </a:r>
            <a:r>
              <a:rPr lang="fi-FI" sz="2200" b="0" dirty="0">
                <a:latin typeface="Arial" pitchFamily="34" charset="0"/>
                <a:cs typeface="Arial" pitchFamily="34" charset="0"/>
              </a:rPr>
              <a:t>atau value. </a:t>
            </a:r>
            <a:endParaRPr lang="en-US" sz="2200" b="0" dirty="0">
              <a:latin typeface="Arial" pitchFamily="34" charset="0"/>
              <a:cs typeface="Arial" pitchFamily="34" charset="0"/>
            </a:endParaRPr>
          </a:p>
          <a:p>
            <a:pPr marL="0" indent="0"/>
            <a:r>
              <a:rPr lang="fi-FI" sz="2200" b="0" dirty="0">
                <a:latin typeface="Arial" pitchFamily="34" charset="0"/>
                <a:cs typeface="Arial" pitchFamily="34" charset="0"/>
              </a:rPr>
              <a:t>b.      Norma.</a:t>
            </a:r>
            <a:endParaRPr lang="en-US" sz="2200" b="0" dirty="0">
              <a:latin typeface="Arial" pitchFamily="34" charset="0"/>
              <a:cs typeface="Arial" pitchFamily="34" charset="0"/>
            </a:endParaRPr>
          </a:p>
          <a:p>
            <a:pPr marL="0" indent="0"/>
            <a:r>
              <a:rPr lang="fi-FI" sz="2200" b="0" dirty="0">
                <a:latin typeface="Arial" pitchFamily="34" charset="0"/>
                <a:cs typeface="Arial" pitchFamily="34" charset="0"/>
              </a:rPr>
              <a:t>c.       Sosial </a:t>
            </a:r>
            <a:r>
              <a:rPr lang="fi-FI" sz="2200" b="0" dirty="0" smtClean="0">
                <a:latin typeface="Arial" pitchFamily="34" charset="0"/>
                <a:cs typeface="Arial" pitchFamily="34" charset="0"/>
              </a:rPr>
              <a:t>budaya yang  </a:t>
            </a:r>
            <a:r>
              <a:rPr lang="fi-FI" sz="2200" b="0" dirty="0">
                <a:latin typeface="Arial" pitchFamily="34" charset="0"/>
                <a:cs typeface="Arial" pitchFamily="34" charset="0"/>
              </a:rPr>
              <a:t>dibangun oleh konstruksi sosial dan dipengaruhi oleh perkembangan ilmu pengetahuan dan tehnologi.</a:t>
            </a:r>
            <a:endParaRPr lang="en-US" sz="2200" b="0" dirty="0">
              <a:latin typeface="Arial" pitchFamily="34" charset="0"/>
              <a:cs typeface="Arial" pitchFamily="34" charset="0"/>
            </a:endParaRPr>
          </a:p>
          <a:p>
            <a:pPr marL="0" indent="0"/>
            <a:r>
              <a:rPr lang="en-US" sz="2200" b="0" dirty="0">
                <a:latin typeface="Arial" pitchFamily="34" charset="0"/>
                <a:cs typeface="Arial" pitchFamily="34" charset="0"/>
              </a:rPr>
              <a:t>d.      </a:t>
            </a:r>
            <a:r>
              <a:rPr lang="en-US" sz="2200" b="0" dirty="0" err="1">
                <a:latin typeface="Arial" pitchFamily="34" charset="0"/>
                <a:cs typeface="Arial" pitchFamily="34" charset="0"/>
              </a:rPr>
              <a:t>Religius</a:t>
            </a:r>
            <a:endParaRPr lang="en-US" sz="2200" b="0" dirty="0">
              <a:latin typeface="Arial" pitchFamily="34" charset="0"/>
              <a:cs typeface="Arial" pitchFamily="34" charset="0"/>
            </a:endParaRPr>
          </a:p>
          <a:p>
            <a:pPr marL="228600" lvl="2" indent="0"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Agama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erat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moral.</a:t>
            </a:r>
          </a:p>
          <a:p>
            <a:pPr marL="228600" lvl="2" indent="0"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Agama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motivasi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terkuat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etik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228600" lvl="2" indent="0">
              <a:buNone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Agama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norma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etis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yang paling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228600" lvl="2" indent="0"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agama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ajaran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moral yang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pegangan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para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anggotanya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28600" lvl="2" indent="0"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e. </a:t>
            </a:r>
            <a:r>
              <a:rPr lang="en-US" sz="2400" dirty="0"/>
              <a:t>   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policy maker</a:t>
            </a:r>
            <a:r>
              <a:rPr lang="en-US" sz="2400" dirty="0"/>
              <a:t>, </a:t>
            </a:r>
            <a:r>
              <a:rPr lang="en-US" sz="2400" dirty="0" err="1"/>
              <a:t>siapa</a:t>
            </a:r>
            <a:r>
              <a:rPr lang="en-US" sz="2400" dirty="0"/>
              <a:t> </a:t>
            </a:r>
            <a:r>
              <a:rPr lang="en-US" sz="2400" i="1" dirty="0"/>
              <a:t>stake holders</a:t>
            </a:r>
            <a:r>
              <a:rPr lang="en-US" sz="2400" dirty="0"/>
              <a:t> 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/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berpengaruh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mewarnai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kode</a:t>
            </a:r>
            <a:r>
              <a:rPr lang="en-US" sz="2400" dirty="0"/>
              <a:t> </a:t>
            </a:r>
            <a:r>
              <a:rPr lang="en-US" sz="2400" dirty="0" err="1"/>
              <a:t>etik</a:t>
            </a:r>
            <a:r>
              <a:rPr lang="en-US" sz="2400" dirty="0"/>
              <a:t>.</a:t>
            </a:r>
          </a:p>
          <a:p>
            <a:pPr marL="571500" lvl="2" indent="-342900">
              <a:buFont typeface="+mj-lt"/>
              <a:buAutoNum type="arabicPeriod"/>
            </a:pP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422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deskriptif</a:t>
            </a:r>
            <a:endParaRPr lang="en-US" sz="3200" dirty="0" smtClean="0"/>
          </a:p>
          <a:p>
            <a:pPr>
              <a:buAutoNum type="arabicPeriod"/>
            </a:pP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normatif</a:t>
            </a:r>
            <a:endParaRPr lang="en-US" sz="3200" dirty="0" smtClean="0"/>
          </a:p>
          <a:p>
            <a:pPr>
              <a:buAutoNum type="arabicPeriod"/>
            </a:pPr>
            <a:r>
              <a:rPr lang="en-US" sz="3200" dirty="0" smtClean="0"/>
              <a:t>Meta </a:t>
            </a:r>
            <a:r>
              <a:rPr lang="en-US" sz="3200" dirty="0" err="1" smtClean="0"/>
              <a:t>etika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012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4282440" cy="3928572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deskriptif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berbicara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mengenai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fakta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terkait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situasi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membudaya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kehidupan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deskriptif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penilaian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menggambarkan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moralitas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individu-individu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subkultur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kurun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5562600" y="1905000"/>
            <a:ext cx="32766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39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normatif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normatif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penilaian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Penilaian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terbentuk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norma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normatif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preskriptif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memerintahkan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),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melukiskan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melainkan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tidaknya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tingkah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laku</a:t>
            </a:r>
            <a:r>
              <a:rPr lang="en-US" sz="2400" b="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Etika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normatif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menampilkan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argumentasi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alasan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norma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etis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dipertanggungjawabkan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rasional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diterapkan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dirty="0" err="1">
                <a:latin typeface="Arial" pitchFamily="34" charset="0"/>
                <a:cs typeface="Arial" pitchFamily="34" charset="0"/>
              </a:rPr>
              <a:t>praktik</a:t>
            </a:r>
            <a:r>
              <a:rPr lang="en-US" sz="2400" b="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915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60</TotalTime>
  <Words>900</Words>
  <Application>Microsoft Office PowerPoint</Application>
  <PresentationFormat>On-screen Show (4:3)</PresentationFormat>
  <Paragraphs>89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Angles</vt:lpstr>
      <vt:lpstr>ETIKA KOMUNIKASI</vt:lpstr>
      <vt:lpstr>Konsep dasar etika</vt:lpstr>
      <vt:lpstr>Pengertian etika</vt:lpstr>
      <vt:lpstr>Konsep lainnya</vt:lpstr>
      <vt:lpstr>Bertens merumuskan etika: </vt:lpstr>
      <vt:lpstr>Faktor-faktor yang melandasi etika :</vt:lpstr>
      <vt:lpstr>tiga pembagian etika</vt:lpstr>
      <vt:lpstr>Etika deskriptif</vt:lpstr>
      <vt:lpstr> Etika normatif</vt:lpstr>
      <vt:lpstr>Metaetika</vt:lpstr>
      <vt:lpstr> Moral  </vt:lpstr>
      <vt:lpstr>Etika =moral </vt:lpstr>
      <vt:lpstr>Gambaran etika dan moral mempengaruhi seseorang</vt:lpstr>
      <vt:lpstr>Hedonisme</vt:lpstr>
      <vt:lpstr>Aeudominisme</vt:lpstr>
      <vt:lpstr>Utilitarisme </vt:lpstr>
      <vt:lpstr>Konsep Utilitarianisme menurut J.Stuart Mill </vt:lpstr>
      <vt:lpstr> Utilitasrime klasik </vt:lpstr>
      <vt:lpstr> Utilitarisme aturan </vt:lpstr>
      <vt:lpstr>   Deontologi   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KOMUNIKASI</dc:title>
  <dc:creator>BU FAJAR</dc:creator>
  <cp:lastModifiedBy>BU FAJAR</cp:lastModifiedBy>
  <cp:revision>8</cp:revision>
  <dcterms:created xsi:type="dcterms:W3CDTF">2019-08-11T23:55:02Z</dcterms:created>
  <dcterms:modified xsi:type="dcterms:W3CDTF">2019-10-06T02:15:47Z</dcterms:modified>
</cp:coreProperties>
</file>