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0" r:id="rId5"/>
    <p:sldId id="261" r:id="rId6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/>
              <a:t>REFLEKSI TEORI POLITIK (UTS)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dosen 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teori Negara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645" y="1632585"/>
            <a:ext cx="10972800" cy="4953000"/>
          </a:xfrm>
        </p:spPr>
        <p:txBody>
          <a:bodyPr/>
          <a:p>
            <a:r>
              <a:rPr lang="en-US"/>
              <a:t>1.Menurut Plato, negara adalah </a:t>
            </a:r>
            <a:r>
              <a:rPr lang="en-US" i="1"/>
              <a:t>virtue</a:t>
            </a:r>
            <a:r>
              <a:rPr lang="en-US"/>
              <a:t> (kebajikan). Kebajikan identik dengan pengetahuan.Pengetahuan identik dengan pendidikan.Negara haruslah dipimpin seorang filsuf (orang yang berpengetahuan).Jelaskanlah kriteria ideal seorang pemimpin negara menurut anda ! Penjelasan anda minimal 1 halaman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8765"/>
            <a:ext cx="10972800" cy="582613"/>
          </a:xfrm>
        </p:spPr>
        <p:txBody>
          <a:bodyPr/>
          <a:p>
            <a:r>
              <a:rPr lang="en-US">
                <a:sym typeface="+mn-ea"/>
              </a:rPr>
              <a:t>Refleksi teori Negara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2.Menurut Aristoteles negara adalah persatuan antar keluarga dan desa. Keluarga adalah unit terkecil dari negara. Tujuan dibentuknya negara dalam rangka mensejahterakan masyarakat. Menurut anda bagaimana idealnya memandirikan desa dalam negara ? Jawaban anda minimal 1 halaman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Teori Negara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3.Menurut Thomas Hobbes negara kekuasaan diidentikkan dengan Leviathan (naga raksasa) yang menakutkan. Menurut Hobbes, kekuasaan negara harus absolut ditakuti oleh masyarakat. Karena bagi Hobbes menusia adalah </a:t>
            </a:r>
            <a:r>
              <a:rPr lang="en-US" i="1"/>
              <a:t>homo homini lupus</a:t>
            </a:r>
            <a:r>
              <a:rPr lang="en-US"/>
              <a:t> (manusia serigala bagi sesamanya). Bagaimana pandangan anda terhadap Negara yang 'menakut-nakuti' masyarakat ? Penjelasan anda minimal 1 halaman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831850" y="278765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1063</Words>
  <Application>WPS Presentation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Segoe Print</vt:lpstr>
      <vt:lpstr>Communications and Dialogues</vt:lpstr>
      <vt:lpstr>PowerPoint 演示文稿</vt:lpstr>
      <vt:lpstr>PowerPoint 演示文稿</vt:lpstr>
      <vt:lpstr>PowerPoint 演示文稿</vt:lpstr>
      <vt:lpstr>Refleksi teori Negara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REFLEKSI TEORI POLITIK (UTS)</dc:title>
  <dc:creator>LENOVO</dc:creator>
  <cp:lastModifiedBy>LENOVO</cp:lastModifiedBy>
  <cp:revision>3</cp:revision>
  <dcterms:created xsi:type="dcterms:W3CDTF">2019-03-25T01:46:22Z</dcterms:created>
  <dcterms:modified xsi:type="dcterms:W3CDTF">2019-03-25T02:14:27Z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