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480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50958F-4AE3-4E1F-9A3B-097B5A31FC7E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B18B2C-2699-4C74-B7AC-E028D33CCB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194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7BC2C-1022-4E33-A4A5-1062C635A8FA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2E485A-2870-4489-8F3E-ED2A6DBC8B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7BC2C-1022-4E33-A4A5-1062C635A8FA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485A-2870-4489-8F3E-ED2A6DBC8B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7BC2C-1022-4E33-A4A5-1062C635A8FA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485A-2870-4489-8F3E-ED2A6DBC8B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7BC2C-1022-4E33-A4A5-1062C635A8FA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2E485A-2870-4489-8F3E-ED2A6DBC8B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7BC2C-1022-4E33-A4A5-1062C635A8FA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2E485A-2870-4489-8F3E-ED2A6DBC8B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7BC2C-1022-4E33-A4A5-1062C635A8FA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2E485A-2870-4489-8F3E-ED2A6DBC8B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7BC2C-1022-4E33-A4A5-1062C635A8FA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2E485A-2870-4489-8F3E-ED2A6DBC8B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7BC2C-1022-4E33-A4A5-1062C635A8FA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2E485A-2870-4489-8F3E-ED2A6DBC8B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7BC2C-1022-4E33-A4A5-1062C635A8FA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2E485A-2870-4489-8F3E-ED2A6DBC8B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7BC2C-1022-4E33-A4A5-1062C635A8FA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2E485A-2870-4489-8F3E-ED2A6DBC8B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7BC2C-1022-4E33-A4A5-1062C635A8FA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2E485A-2870-4489-8F3E-ED2A6DBC8B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F1B7BC2C-1022-4E33-A4A5-1062C635A8FA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652E485A-2870-4489-8F3E-ED2A6DBC8BF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685800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Etnografi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Komunikasi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219200"/>
            <a:ext cx="7467600" cy="5029200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Studi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etnografi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komunikasi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pengembangan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antropologi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linguistik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dipahami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konteks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komunikasi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Studi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diperkenalkan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Dell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Hymes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tahun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1962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kritik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terhadap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ilmu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linguistik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hanya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memfokuskan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fisik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Definisi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etnografi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komunikasi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pengkajian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peranan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perilaku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komunikatif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yakni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cara-cara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bagaimana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dipergunakan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berbeda-beda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kebudayaaannya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514350" indent="-514350" algn="just">
              <a:buAutoNum type="arabicPeriod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tutur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kenyataannya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satu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tutur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pun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terbagi-bagi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sub-sub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tutur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Aktivitas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unit-unit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diskrit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aktivitas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situasi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komunikatif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konteks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terjadinya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peristiwa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komunikatif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tindak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komunikatif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AutoNum type="arabicPeriod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Komponen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genre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tipe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peristiwa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komunikatif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topik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peristiwa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komunikatif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peristiwa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setting,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partisipan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bentuk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pesan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pesan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urutan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tindakan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kaidah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interaksi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norma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interpretasi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AutoNum type="arabicPeriod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Kompetensi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menjangkau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kapan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mengatakannya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bilamana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siapa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diajak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bicara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bagaimana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berbicara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apa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perilaku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nonverbal,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bagaimana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menawarkan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bantuan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bagaimana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cara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meminta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informasi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Varietas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bahasa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marL="514350" indent="-514350">
              <a:buAutoNum type="arabicPeriod"/>
            </a:pP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Obyek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etnografi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komunikasi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Komunikasi</a:t>
            </a:r>
            <a:r>
              <a:rPr lang="en-US" dirty="0" smtClean="0"/>
              <a:t> ritual </a:t>
            </a:r>
            <a:r>
              <a:rPr lang="en-US" dirty="0" err="1" smtClean="0"/>
              <a:t>Natoni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Boti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NTT</a:t>
            </a:r>
          </a:p>
          <a:p>
            <a:pPr>
              <a:buNone/>
            </a:pPr>
            <a:r>
              <a:rPr lang="en-US" dirty="0" err="1" smtClean="0"/>
              <a:t>Pendahuluan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err="1" smtClean="0"/>
              <a:t>Natoni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seni</a:t>
            </a:r>
            <a:r>
              <a:rPr lang="en-US" dirty="0" smtClean="0"/>
              <a:t> </a:t>
            </a:r>
            <a:r>
              <a:rPr lang="en-US" dirty="0" err="1" smtClean="0"/>
              <a:t>pertunjukan</a:t>
            </a:r>
            <a:r>
              <a:rPr lang="en-US" dirty="0" smtClean="0"/>
              <a:t> </a:t>
            </a:r>
            <a:r>
              <a:rPr lang="en-US" dirty="0" err="1" smtClean="0"/>
              <a:t>tradisional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 Timor yang </a:t>
            </a:r>
            <a:r>
              <a:rPr lang="en-US" dirty="0" err="1" smtClean="0"/>
              <a:t>tersebar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Timor Tengah Selatan, Timor Tengah Utara,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Kupang</a:t>
            </a:r>
            <a:r>
              <a:rPr lang="en-US" dirty="0" smtClean="0"/>
              <a:t>.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hakekatnya</a:t>
            </a:r>
            <a:r>
              <a:rPr lang="en-US" dirty="0" smtClean="0"/>
              <a:t> </a:t>
            </a:r>
            <a:r>
              <a:rPr lang="en-US" dirty="0" err="1" smtClean="0"/>
              <a:t>Natoni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ungkapan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yang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syiar-syiar</a:t>
            </a:r>
            <a:r>
              <a:rPr lang="en-US" dirty="0" smtClean="0"/>
              <a:t> </a:t>
            </a:r>
            <a:r>
              <a:rPr lang="en-US" dirty="0" err="1" smtClean="0"/>
              <a:t>kiasan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yang </a:t>
            </a:r>
            <a:r>
              <a:rPr lang="en-US" dirty="0" err="1" smtClean="0"/>
              <a:t>dituturkan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lisan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penutur</a:t>
            </a:r>
            <a:r>
              <a:rPr lang="en-US" dirty="0" smtClean="0"/>
              <a:t> yang </a:t>
            </a:r>
            <a:r>
              <a:rPr lang="en-US" dirty="0" err="1" smtClean="0"/>
              <a:t>ditemani</a:t>
            </a:r>
            <a:r>
              <a:rPr lang="en-US" dirty="0" smtClean="0"/>
              <a:t> </a:t>
            </a:r>
            <a:r>
              <a:rPr lang="en-US" dirty="0" err="1" smtClean="0"/>
              <a:t>sekelompok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pendamping</a:t>
            </a:r>
            <a:r>
              <a:rPr lang="en-US" dirty="0" smtClean="0"/>
              <a:t> yang </a:t>
            </a:r>
            <a:r>
              <a:rPr lang="en-US" dirty="0" err="1" smtClean="0"/>
              <a:t>ditujukan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sesama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dewa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arwah</a:t>
            </a:r>
            <a:r>
              <a:rPr lang="en-US" dirty="0" smtClean="0"/>
              <a:t>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just"/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Boti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?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teguh</a:t>
            </a:r>
            <a:r>
              <a:rPr lang="en-US" dirty="0" smtClean="0"/>
              <a:t> </a:t>
            </a:r>
            <a:r>
              <a:rPr lang="en-US" dirty="0" err="1" smtClean="0"/>
              <a:t>memegang</a:t>
            </a:r>
            <a:r>
              <a:rPr lang="en-US" dirty="0" smtClean="0"/>
              <a:t> </a:t>
            </a:r>
            <a:r>
              <a:rPr lang="en-US" dirty="0" err="1" smtClean="0"/>
              <a:t>tradisi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pewariskan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turun</a:t>
            </a:r>
            <a:r>
              <a:rPr lang="en-US" dirty="0" smtClean="0"/>
              <a:t> </a:t>
            </a:r>
            <a:r>
              <a:rPr lang="en-US" dirty="0" err="1" smtClean="0"/>
              <a:t>temurun</a:t>
            </a:r>
            <a:endParaRPr lang="en-US" dirty="0" smtClean="0"/>
          </a:p>
          <a:p>
            <a:pPr algn="just"/>
            <a:r>
              <a:rPr lang="en-US" dirty="0" err="1" smtClean="0"/>
              <a:t>Permasalahan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diteliti</a:t>
            </a:r>
            <a:r>
              <a:rPr lang="en-US" dirty="0" smtClean="0"/>
              <a:t>: </a:t>
            </a:r>
            <a:r>
              <a:rPr lang="en-US" dirty="0" err="1" smtClean="0"/>
              <a:t>bagaimankah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ritual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Boti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Natoni</a:t>
            </a:r>
            <a:r>
              <a:rPr lang="en-US" dirty="0" smtClean="0"/>
              <a:t>?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: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ritual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pertunjukkan</a:t>
            </a:r>
            <a:r>
              <a:rPr lang="en-US" dirty="0" smtClean="0"/>
              <a:t> </a:t>
            </a:r>
            <a:r>
              <a:rPr lang="en-US" dirty="0" err="1" smtClean="0"/>
              <a:t>Natoni</a:t>
            </a:r>
            <a:r>
              <a:rPr lang="en-US" dirty="0" smtClean="0"/>
              <a:t>, </a:t>
            </a:r>
            <a:r>
              <a:rPr lang="en-US" dirty="0" err="1" smtClean="0"/>
              <a:t>mengidentifikasikan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Natoni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ritual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Boti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 algn="just">
              <a:buNone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:</a:t>
            </a:r>
          </a:p>
          <a:p>
            <a:pPr algn="just">
              <a:buNone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etnografi</a:t>
            </a:r>
            <a:r>
              <a:rPr lang="en-US" dirty="0" smtClean="0"/>
              <a:t>,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sehari-hari</a:t>
            </a:r>
            <a:r>
              <a:rPr lang="en-US" dirty="0" smtClean="0"/>
              <a:t> </a:t>
            </a:r>
            <a:r>
              <a:rPr lang="en-US" dirty="0" err="1" smtClean="0"/>
              <a:t>teraktualisasi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dusun</a:t>
            </a:r>
            <a:r>
              <a:rPr lang="en-US" dirty="0" smtClean="0"/>
              <a:t> A.  </a:t>
            </a:r>
            <a:r>
              <a:rPr lang="en-US" dirty="0" err="1" smtClean="0"/>
              <a:t>Pengumpulan</a:t>
            </a:r>
            <a:r>
              <a:rPr lang="en-US" dirty="0" smtClean="0"/>
              <a:t> data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i="1" dirty="0" smtClean="0"/>
              <a:t>in-depth interview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 .  </a:t>
            </a:r>
            <a:r>
              <a:rPr lang="en-US" dirty="0" err="1" smtClean="0"/>
              <a:t>Informan</a:t>
            </a:r>
            <a:r>
              <a:rPr lang="en-US" dirty="0" smtClean="0"/>
              <a:t>: Raja </a:t>
            </a:r>
            <a:r>
              <a:rPr lang="en-US" dirty="0" err="1" smtClean="0"/>
              <a:t>Boti</a:t>
            </a:r>
            <a:r>
              <a:rPr lang="en-US" dirty="0" smtClean="0"/>
              <a:t>/ </a:t>
            </a: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, </a:t>
            </a:r>
            <a:r>
              <a:rPr lang="en-US" dirty="0" err="1" smtClean="0"/>
              <a:t>tokoh-tokoh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penutur</a:t>
            </a:r>
            <a:r>
              <a:rPr lang="en-US" dirty="0" smtClean="0"/>
              <a:t> </a:t>
            </a:r>
            <a:r>
              <a:rPr lang="en-US" smtClean="0"/>
              <a:t>Natoni 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Etnografi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juga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dikenal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salah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satu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cabang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ilmu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Antropologi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khususnya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turunan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etnografi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berbahasa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Disebut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etnografi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karena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Hymes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beranggapan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kerangka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acuan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tempat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bahasa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kebudayaan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haruslah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difokuskan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bukan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bahasa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Bahasa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hidup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Bahasa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memiliki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makna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jika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dikomunikasikan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etimologis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hakikatnya</a:t>
            </a:r>
            <a:r>
              <a:rPr lang="en-US" sz="2800" dirty="0" smtClean="0"/>
              <a:t> </a:t>
            </a:r>
            <a:r>
              <a:rPr lang="en-US" sz="2800" dirty="0" err="1" smtClean="0"/>
              <a:t>etnografi</a:t>
            </a:r>
            <a:r>
              <a:rPr lang="en-US" sz="2800" dirty="0" smtClean="0"/>
              <a:t> </a:t>
            </a:r>
            <a:r>
              <a:rPr lang="en-US" sz="2800" dirty="0" err="1" smtClean="0"/>
              <a:t>komunikasi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salah</a:t>
            </a:r>
            <a:r>
              <a:rPr lang="en-US" sz="2800" dirty="0" smtClean="0"/>
              <a:t>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cabang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antropologi</a:t>
            </a:r>
            <a:r>
              <a:rPr lang="en-US" sz="2800" dirty="0" smtClean="0"/>
              <a:t> </a:t>
            </a:r>
            <a:r>
              <a:rPr lang="en-US" sz="2800" dirty="0" err="1" smtClean="0"/>
              <a:t>khususnya</a:t>
            </a:r>
            <a:r>
              <a:rPr lang="en-US" sz="2800" dirty="0" smtClean="0"/>
              <a:t> </a:t>
            </a:r>
            <a:r>
              <a:rPr lang="en-US" sz="2800" dirty="0" err="1" smtClean="0"/>
              <a:t>antropologi</a:t>
            </a:r>
            <a:r>
              <a:rPr lang="en-US" sz="2800" dirty="0" smtClean="0"/>
              <a:t> </a:t>
            </a:r>
            <a:r>
              <a:rPr lang="en-US" sz="2800" dirty="0" err="1" smtClean="0"/>
              <a:t>budaya</a:t>
            </a:r>
            <a:r>
              <a:rPr lang="en-US" sz="2800" dirty="0" smtClean="0"/>
              <a:t>.  </a:t>
            </a:r>
          </a:p>
          <a:p>
            <a:pPr algn="just"/>
            <a:r>
              <a:rPr lang="en-US" sz="2800" dirty="0" err="1" smtClean="0"/>
              <a:t>Etnografi</a:t>
            </a:r>
            <a:r>
              <a:rPr lang="en-US" sz="2800" dirty="0" smtClean="0"/>
              <a:t> </a:t>
            </a:r>
            <a:r>
              <a:rPr lang="en-US" sz="2800" dirty="0" err="1" smtClean="0"/>
              <a:t>komunikasi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pendekatan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sosiolinguistik</a:t>
            </a:r>
            <a:r>
              <a:rPr lang="en-US" sz="2800" dirty="0" smtClean="0"/>
              <a:t> </a:t>
            </a:r>
            <a:r>
              <a:rPr lang="en-US" sz="2800" dirty="0" err="1" smtClean="0"/>
              <a:t>bahasa</a:t>
            </a:r>
            <a:r>
              <a:rPr lang="en-US" sz="2800" dirty="0" smtClean="0"/>
              <a:t> </a:t>
            </a:r>
            <a:r>
              <a:rPr lang="en-US" sz="2800" dirty="0" err="1" smtClean="0"/>
              <a:t>yakni</a:t>
            </a:r>
            <a:r>
              <a:rPr lang="en-US" sz="2800" dirty="0" smtClean="0"/>
              <a:t> </a:t>
            </a:r>
            <a:r>
              <a:rPr lang="en-US" sz="2800" dirty="0" err="1" smtClean="0"/>
              <a:t>melihat</a:t>
            </a:r>
            <a:r>
              <a:rPr lang="en-US" sz="2800" dirty="0" smtClean="0"/>
              <a:t> </a:t>
            </a:r>
            <a:r>
              <a:rPr lang="en-US" sz="2800" dirty="0" err="1" smtClean="0"/>
              <a:t>penggunaan</a:t>
            </a:r>
            <a:r>
              <a:rPr lang="en-US" sz="2800" dirty="0" smtClean="0"/>
              <a:t> </a:t>
            </a:r>
            <a:r>
              <a:rPr lang="en-US" sz="2800" dirty="0" err="1" smtClean="0"/>
              <a:t>bahasa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umum</a:t>
            </a:r>
            <a:r>
              <a:rPr lang="en-US" sz="2800" dirty="0" smtClean="0"/>
              <a:t> </a:t>
            </a:r>
            <a:r>
              <a:rPr lang="en-US" sz="2800" dirty="0" err="1" smtClean="0"/>
              <a:t>dihubungkan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nilai-nilai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kultural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err="1" smtClean="0"/>
              <a:t>Etnografi</a:t>
            </a:r>
            <a:r>
              <a:rPr lang="en-US" sz="2800" dirty="0" smtClean="0"/>
              <a:t> </a:t>
            </a:r>
            <a:r>
              <a:rPr lang="en-US" sz="2800" dirty="0" err="1" smtClean="0"/>
              <a:t>komunikasi</a:t>
            </a:r>
            <a:r>
              <a:rPr lang="en-US" sz="2800" dirty="0" smtClean="0"/>
              <a:t> </a:t>
            </a:r>
            <a:r>
              <a:rPr lang="en-US" sz="2800" dirty="0" err="1" smtClean="0"/>
              <a:t>menggabungkan</a:t>
            </a:r>
            <a:r>
              <a:rPr lang="en-US" sz="2800" dirty="0" smtClean="0"/>
              <a:t> </a:t>
            </a:r>
            <a:r>
              <a:rPr lang="en-US" sz="2800" dirty="0" err="1" smtClean="0"/>
              <a:t>sosiologi</a:t>
            </a:r>
            <a:r>
              <a:rPr lang="en-US" sz="2800" dirty="0" smtClean="0"/>
              <a:t>  (</a:t>
            </a:r>
            <a:r>
              <a:rPr lang="en-US" sz="2800" dirty="0" err="1" smtClean="0"/>
              <a:t>analisis</a:t>
            </a:r>
            <a:r>
              <a:rPr lang="en-US" sz="2800" dirty="0" smtClean="0"/>
              <a:t> </a:t>
            </a:r>
            <a:r>
              <a:rPr lang="en-US" sz="2800" dirty="0" err="1" smtClean="0"/>
              <a:t>interaksional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identitas</a:t>
            </a:r>
            <a:r>
              <a:rPr lang="en-US" sz="2800" dirty="0" smtClean="0"/>
              <a:t> </a:t>
            </a:r>
            <a:r>
              <a:rPr lang="en-US" sz="2800" dirty="0" err="1" smtClean="0"/>
              <a:t>peran</a:t>
            </a:r>
            <a:r>
              <a:rPr lang="en-US" sz="2800" dirty="0" smtClean="0"/>
              <a:t>)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antropologi</a:t>
            </a:r>
            <a:r>
              <a:rPr lang="en-US" sz="2800" dirty="0" smtClean="0"/>
              <a:t>  (</a:t>
            </a:r>
            <a:r>
              <a:rPr lang="en-US" sz="2800" dirty="0" err="1" smtClean="0"/>
              <a:t>kebiasaan</a:t>
            </a:r>
            <a:r>
              <a:rPr lang="en-US" sz="2800" dirty="0" smtClean="0"/>
              <a:t> </a:t>
            </a:r>
            <a:r>
              <a:rPr lang="en-US" sz="2800" dirty="0" err="1" smtClean="0"/>
              <a:t>penggunaan</a:t>
            </a:r>
            <a:r>
              <a:rPr lang="en-US" sz="2800" dirty="0" smtClean="0"/>
              <a:t> </a:t>
            </a:r>
            <a:r>
              <a:rPr lang="en-US" sz="2800" dirty="0" err="1" smtClean="0"/>
              <a:t>bahasa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filosofis</a:t>
            </a:r>
            <a:r>
              <a:rPr lang="en-US" sz="2800" dirty="0" smtClean="0"/>
              <a:t>  yang </a:t>
            </a:r>
            <a:r>
              <a:rPr lang="en-US" sz="2800" dirty="0" err="1" smtClean="0"/>
              <a:t>melatarbelakanginya</a:t>
            </a:r>
            <a:r>
              <a:rPr lang="en-US" sz="2800" dirty="0" smtClean="0"/>
              <a:t>)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konteks</a:t>
            </a:r>
            <a:r>
              <a:rPr lang="en-US" sz="2800" dirty="0" smtClean="0"/>
              <a:t> </a:t>
            </a:r>
            <a:r>
              <a:rPr lang="en-US" sz="2800" dirty="0" err="1" smtClean="0"/>
              <a:t>komunikasi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ketika</a:t>
            </a:r>
            <a:r>
              <a:rPr lang="en-US" sz="2800" dirty="0" smtClean="0"/>
              <a:t> </a:t>
            </a:r>
            <a:r>
              <a:rPr lang="en-US" sz="2800" dirty="0" err="1" smtClean="0"/>
              <a:t>bahasa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dipertukarkan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Hakikat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tutur</a:t>
            </a: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Cara-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berkomunikasi</a:t>
            </a: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Komponen-komponen</a:t>
            </a:r>
            <a:r>
              <a:rPr lang="en-US" dirty="0" smtClean="0"/>
              <a:t> </a:t>
            </a:r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Semesta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ketidaksamaan</a:t>
            </a:r>
            <a:r>
              <a:rPr lang="en-US" dirty="0" smtClean="0"/>
              <a:t> </a:t>
            </a:r>
            <a:r>
              <a:rPr lang="en-US" dirty="0" err="1" smtClean="0"/>
              <a:t>linguistik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Ruang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lingkup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kajian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etnografi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komunikasi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en-US" sz="2800" dirty="0" err="1" smtClean="0"/>
              <a:t>Kompetensi</a:t>
            </a:r>
            <a:r>
              <a:rPr lang="en-US" sz="2800" dirty="0" smtClean="0"/>
              <a:t> </a:t>
            </a:r>
            <a:r>
              <a:rPr lang="en-US" sz="2800" dirty="0" err="1" smtClean="0"/>
              <a:t>komunikasi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smtClean="0"/>
              <a:t> </a:t>
            </a:r>
            <a:r>
              <a:rPr lang="en-US" sz="2800" dirty="0" err="1" smtClean="0"/>
              <a:t>pengetahuan</a:t>
            </a:r>
            <a:r>
              <a:rPr lang="en-US" sz="2800" dirty="0" smtClean="0"/>
              <a:t> </a:t>
            </a:r>
            <a:r>
              <a:rPr lang="en-US" sz="2800" dirty="0" err="1" smtClean="0"/>
              <a:t>tentang</a:t>
            </a:r>
            <a:r>
              <a:rPr lang="en-US" sz="2800" dirty="0" smtClean="0"/>
              <a:t> </a:t>
            </a:r>
            <a:r>
              <a:rPr lang="en-US" sz="2800" dirty="0" err="1" smtClean="0"/>
              <a:t>kaidah-kaidah</a:t>
            </a:r>
            <a:r>
              <a:rPr lang="en-US" sz="2800" dirty="0" smtClean="0"/>
              <a:t> </a:t>
            </a:r>
            <a:r>
              <a:rPr lang="en-US" sz="2800" dirty="0" err="1" smtClean="0"/>
              <a:t>berkomunikasi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linguistik</a:t>
            </a:r>
            <a:r>
              <a:rPr lang="en-US" sz="2800" dirty="0" smtClean="0"/>
              <a:t> </a:t>
            </a:r>
            <a:r>
              <a:rPr lang="en-US" sz="2800" dirty="0" err="1" smtClean="0"/>
              <a:t>maupun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sosiolinguistik</a:t>
            </a:r>
            <a:endParaRPr lang="en-US" sz="28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err="1" smtClean="0"/>
              <a:t>Pengetahuan</a:t>
            </a:r>
            <a:r>
              <a:rPr lang="en-US" sz="2800" dirty="0" smtClean="0"/>
              <a:t> </a:t>
            </a:r>
            <a:r>
              <a:rPr lang="en-US" sz="2800" dirty="0" err="1" smtClean="0"/>
              <a:t>mengenai</a:t>
            </a:r>
            <a:r>
              <a:rPr lang="en-US" sz="2800" dirty="0" smtClean="0"/>
              <a:t> </a:t>
            </a:r>
            <a:r>
              <a:rPr lang="en-US" sz="2800" dirty="0" err="1" smtClean="0"/>
              <a:t>kaidah-kaidah</a:t>
            </a:r>
            <a:r>
              <a:rPr lang="en-US" sz="2800" dirty="0" smtClean="0"/>
              <a:t> </a:t>
            </a:r>
            <a:r>
              <a:rPr lang="en-US" sz="2800" dirty="0" err="1" smtClean="0"/>
              <a:t>interaksi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berlaku</a:t>
            </a:r>
            <a:endParaRPr lang="en-US" sz="28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err="1" smtClean="0"/>
              <a:t>Pengetahuan</a:t>
            </a:r>
            <a:r>
              <a:rPr lang="en-US" sz="2800" dirty="0" smtClean="0"/>
              <a:t> </a:t>
            </a:r>
            <a:r>
              <a:rPr lang="en-US" sz="2800" dirty="0" err="1" smtClean="0"/>
              <a:t>tentang</a:t>
            </a:r>
            <a:r>
              <a:rPr lang="en-US" sz="2800" dirty="0" smtClean="0"/>
              <a:t> </a:t>
            </a:r>
            <a:r>
              <a:rPr lang="en-US" sz="2800" dirty="0" err="1" smtClean="0"/>
              <a:t>kaidah-kaidah</a:t>
            </a:r>
            <a:r>
              <a:rPr lang="en-US" sz="2800" dirty="0" smtClean="0"/>
              <a:t> </a:t>
            </a:r>
            <a:r>
              <a:rPr lang="en-US" sz="2800" dirty="0" err="1" smtClean="0"/>
              <a:t>kebudayaan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dasar</a:t>
            </a:r>
            <a:r>
              <a:rPr lang="en-US" sz="2800" dirty="0" smtClean="0"/>
              <a:t> </a:t>
            </a:r>
            <a:r>
              <a:rPr lang="en-US" sz="2800" dirty="0" err="1" smtClean="0"/>
              <a:t>isi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konteks</a:t>
            </a:r>
            <a:r>
              <a:rPr lang="en-US" sz="2800" dirty="0" smtClean="0"/>
              <a:t> </a:t>
            </a:r>
            <a:r>
              <a:rPr lang="en-US" sz="2800" dirty="0" err="1" smtClean="0"/>
              <a:t>peristiwa</a:t>
            </a:r>
            <a:r>
              <a:rPr lang="en-US" sz="2800" dirty="0" smtClean="0"/>
              <a:t> </a:t>
            </a:r>
            <a:r>
              <a:rPr lang="en-US" sz="2800" dirty="0" err="1" smtClean="0"/>
              <a:t>komunikasi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interaksi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berlangsung</a:t>
            </a:r>
            <a:r>
              <a:rPr lang="en-US" sz="2800" dirty="0" smtClean="0"/>
              <a:t>.</a:t>
            </a:r>
          </a:p>
          <a:p>
            <a:pPr marL="514350" indent="-514350" algn="just">
              <a:buNone/>
            </a:pPr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fokus</a:t>
            </a:r>
            <a:r>
              <a:rPr lang="en-US" sz="2800" dirty="0" smtClean="0"/>
              <a:t> </a:t>
            </a:r>
            <a:r>
              <a:rPr lang="en-US" sz="2800" dirty="0" err="1" smtClean="0"/>
              <a:t>kajian</a:t>
            </a:r>
            <a:r>
              <a:rPr lang="en-US" sz="2800" dirty="0" smtClean="0"/>
              <a:t> </a:t>
            </a:r>
            <a:r>
              <a:rPr lang="en-US" sz="2800" dirty="0" err="1" smtClean="0"/>
              <a:t>etnografi</a:t>
            </a:r>
            <a:r>
              <a:rPr lang="en-US" sz="2800" dirty="0" smtClean="0"/>
              <a:t> </a:t>
            </a:r>
            <a:r>
              <a:rPr lang="en-US" sz="2800" dirty="0" err="1" smtClean="0"/>
              <a:t>komunikasi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tutur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didalamnya</a:t>
            </a:r>
            <a:r>
              <a:rPr lang="en-US" sz="2800" dirty="0" smtClean="0"/>
              <a:t> </a:t>
            </a:r>
            <a:r>
              <a:rPr lang="en-US" sz="2800" dirty="0" err="1" smtClean="0"/>
              <a:t>mencakup</a:t>
            </a:r>
            <a:r>
              <a:rPr lang="en-US" sz="2800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sz="2800" dirty="0" err="1" smtClean="0"/>
              <a:t>cara-cara</a:t>
            </a:r>
            <a:r>
              <a:rPr lang="en-US" sz="2800" dirty="0" smtClean="0"/>
              <a:t> </a:t>
            </a:r>
            <a:r>
              <a:rPr lang="en-US" sz="2800" dirty="0" err="1" smtClean="0"/>
              <a:t>bagaimana</a:t>
            </a:r>
            <a:r>
              <a:rPr lang="en-US" sz="2800" dirty="0" smtClean="0"/>
              <a:t> </a:t>
            </a:r>
            <a:r>
              <a:rPr lang="en-US" sz="2800" dirty="0" err="1" smtClean="0"/>
              <a:t>komunikasi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dipola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diorganisasikan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peristiwa</a:t>
            </a:r>
            <a:r>
              <a:rPr lang="en-US" sz="2800" dirty="0" smtClean="0"/>
              <a:t> </a:t>
            </a:r>
            <a:r>
              <a:rPr lang="en-US" sz="2800" dirty="0" err="1" smtClean="0"/>
              <a:t>komunikasi</a:t>
            </a:r>
            <a:endParaRPr lang="en-US" sz="2800" dirty="0" smtClean="0"/>
          </a:p>
          <a:p>
            <a:pPr marL="514350" indent="-514350" algn="just">
              <a:buAutoNum type="arabicPeriod"/>
            </a:pPr>
            <a:r>
              <a:rPr lang="en-US" sz="2800" dirty="0" smtClean="0"/>
              <a:t>Cara-</a:t>
            </a:r>
            <a:r>
              <a:rPr lang="en-US" sz="2800" dirty="0" err="1" smtClean="0"/>
              <a:t>cara</a:t>
            </a:r>
            <a:r>
              <a:rPr lang="en-US" sz="2800" dirty="0" smtClean="0"/>
              <a:t> </a:t>
            </a:r>
            <a:r>
              <a:rPr lang="en-US" sz="2800" dirty="0" err="1" smtClean="0"/>
              <a:t>bagaimana</a:t>
            </a:r>
            <a:r>
              <a:rPr lang="en-US" sz="2800" dirty="0" smtClean="0"/>
              <a:t> </a:t>
            </a:r>
            <a:r>
              <a:rPr lang="en-US" sz="2800" dirty="0" err="1" smtClean="0"/>
              <a:t>pola</a:t>
            </a:r>
            <a:r>
              <a:rPr lang="en-US" sz="2800" dirty="0" smtClean="0"/>
              <a:t> </a:t>
            </a:r>
            <a:r>
              <a:rPr lang="en-US" sz="2800" dirty="0" err="1" smtClean="0"/>
              <a:t>komunikasi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interaksi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komponen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kebudayaan</a:t>
            </a:r>
            <a:r>
              <a:rPr lang="en-US" sz="2800" dirty="0" smtClean="0"/>
              <a:t> yang lain.  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Ruang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lingkup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etnografi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menurut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Seville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Troike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kompetensi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komunikasi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endParaRPr lang="en-US" dirty="0"/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sz="2000" dirty="0" err="1" smtClean="0"/>
              <a:t>Antropologi</a:t>
            </a:r>
            <a:r>
              <a:rPr lang="en-US" sz="2000" dirty="0" smtClean="0"/>
              <a:t> 					               </a:t>
            </a:r>
            <a:r>
              <a:rPr lang="en-US" sz="2000" dirty="0" err="1" smtClean="0"/>
              <a:t>Ilmu</a:t>
            </a:r>
            <a:r>
              <a:rPr lang="en-US" sz="2000" dirty="0" smtClean="0"/>
              <a:t> </a:t>
            </a:r>
            <a:r>
              <a:rPr lang="en-US" sz="2000" dirty="0" err="1" smtClean="0"/>
              <a:t>Komunikasi</a:t>
            </a:r>
            <a:endParaRPr lang="en-US" sz="2000" dirty="0" smtClean="0"/>
          </a:p>
          <a:p>
            <a:pPr algn="just">
              <a:buNone/>
            </a:pPr>
            <a:endParaRPr lang="en-US" sz="2000" dirty="0"/>
          </a:p>
          <a:p>
            <a:pPr algn="just">
              <a:buNone/>
            </a:pPr>
            <a:endParaRPr lang="en-US" sz="2000" dirty="0" smtClean="0"/>
          </a:p>
          <a:p>
            <a:pPr algn="just">
              <a:buNone/>
            </a:pPr>
            <a:endParaRPr lang="en-US" sz="2000" dirty="0"/>
          </a:p>
          <a:p>
            <a:pPr algn="just">
              <a:buNone/>
            </a:pPr>
            <a:endParaRPr lang="en-US" sz="2000" dirty="0" smtClean="0"/>
          </a:p>
          <a:p>
            <a:pPr algn="just">
              <a:buNone/>
            </a:pPr>
            <a:endParaRPr lang="en-US" sz="2000" dirty="0"/>
          </a:p>
          <a:p>
            <a:pPr algn="just">
              <a:buNone/>
            </a:pPr>
            <a:r>
              <a:rPr lang="en-US" sz="2000" dirty="0" smtClean="0"/>
              <a:t>				         </a:t>
            </a:r>
            <a:r>
              <a:rPr lang="en-US" sz="2000" dirty="0" err="1" smtClean="0"/>
              <a:t>linguistik</a:t>
            </a:r>
            <a:endParaRPr lang="en-US" sz="2000" dirty="0" smtClean="0"/>
          </a:p>
          <a:p>
            <a:pPr algn="just">
              <a:buNone/>
            </a:pPr>
            <a:r>
              <a:rPr lang="en-US" sz="2000" dirty="0" err="1" smtClean="0"/>
              <a:t>Keterangan</a:t>
            </a:r>
            <a:r>
              <a:rPr lang="en-US" sz="2000" dirty="0" smtClean="0"/>
              <a:t>:	</a:t>
            </a: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pengaruh</a:t>
            </a:r>
            <a:r>
              <a:rPr lang="en-US" sz="2000" dirty="0" smtClean="0"/>
              <a:t> </a:t>
            </a:r>
            <a:r>
              <a:rPr lang="en-US" sz="2000" dirty="0" err="1" smtClean="0"/>
              <a:t>timbal</a:t>
            </a:r>
            <a:r>
              <a:rPr lang="en-US" sz="2000" dirty="0" smtClean="0"/>
              <a:t> </a:t>
            </a:r>
            <a:r>
              <a:rPr lang="en-US" sz="2000" dirty="0" err="1" smtClean="0"/>
              <a:t>balik</a:t>
            </a:r>
            <a:r>
              <a:rPr lang="en-US" sz="2000" dirty="0" smtClean="0"/>
              <a:t> </a:t>
            </a:r>
            <a:r>
              <a:rPr lang="en-US" sz="2000" dirty="0" err="1" smtClean="0"/>
              <a:t>keduanya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 err="1" smtClean="0"/>
              <a:t>Kedudukan</a:t>
            </a:r>
            <a:r>
              <a:rPr lang="en-US" sz="2800" dirty="0" smtClean="0"/>
              <a:t> </a:t>
            </a:r>
            <a:r>
              <a:rPr lang="en-US" sz="2800" dirty="0" err="1" smtClean="0"/>
              <a:t>etnografi</a:t>
            </a:r>
            <a:r>
              <a:rPr lang="en-US" sz="2800" dirty="0" smtClean="0"/>
              <a:t> </a:t>
            </a:r>
            <a:r>
              <a:rPr lang="en-US" sz="2800" dirty="0" err="1" smtClean="0"/>
              <a:t>komunikasi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metode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endParaRPr lang="en-US" sz="28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981200" y="3581400"/>
            <a:ext cx="6858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971800" y="2819400"/>
            <a:ext cx="2438400" cy="167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Etnografi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12" idx="6"/>
          </p:cNvCxnSpPr>
          <p:nvPr/>
        </p:nvCxnSpPr>
        <p:spPr>
          <a:xfrm>
            <a:off x="5410200" y="3657600"/>
            <a:ext cx="11430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3810000" y="4953000"/>
            <a:ext cx="7620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685800" y="6248400"/>
            <a:ext cx="13716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85000" lnSpcReduction="10000"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penjelasan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detail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Gaya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laporannya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seperti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bercerita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story telling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Menggali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tema-tema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kultural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terutama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tema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berhubungan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perilaku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tertentu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Menjelaskan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‘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everyday life of persons’,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bukan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peristiwa-peristiwa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khusus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sudah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sering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perhatian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Format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laporan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keseluruhannya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gabungan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antara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deskriptif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analitis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interpretatif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Hasil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penjelasannya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bukan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apa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agen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perubahan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tetapi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bagaimana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sesuatu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itu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pelopor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berubah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karena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sifatnya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memaksa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Elemen-elemen</a:t>
            </a:r>
            <a:r>
              <a:rPr lang="en-US" sz="2800" dirty="0" smtClean="0"/>
              <a:t> </a:t>
            </a:r>
            <a:r>
              <a:rPr lang="en-US" sz="2800" dirty="0" err="1" smtClean="0"/>
              <a:t>inti</a:t>
            </a:r>
            <a:r>
              <a:rPr lang="en-US" sz="2800" dirty="0" smtClean="0"/>
              <a:t> </a:t>
            </a:r>
            <a:r>
              <a:rPr lang="en-US" sz="2800" dirty="0" err="1" smtClean="0"/>
              <a:t>etnografi</a:t>
            </a:r>
            <a:r>
              <a:rPr lang="en-US" sz="2800" dirty="0" smtClean="0"/>
              <a:t> </a:t>
            </a:r>
            <a:r>
              <a:rPr lang="en-US" sz="2800" dirty="0" err="1" smtClean="0"/>
              <a:t>menurut</a:t>
            </a:r>
            <a:r>
              <a:rPr lang="en-US" sz="2800" dirty="0" smtClean="0"/>
              <a:t> Creswell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Prinsip-prinsip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endParaRPr lang="en-US" dirty="0" smtClean="0"/>
          </a:p>
          <a:p>
            <a:r>
              <a:rPr lang="en-US" dirty="0" err="1" smtClean="0"/>
              <a:t>Perasaan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kebudayaannya</a:t>
            </a:r>
            <a:endParaRPr lang="en-US" dirty="0" smtClean="0"/>
          </a:p>
          <a:p>
            <a:r>
              <a:rPr lang="en-US" dirty="0" err="1" smtClean="0"/>
              <a:t>Varietas</a:t>
            </a:r>
            <a:r>
              <a:rPr lang="en-US" dirty="0" smtClean="0"/>
              <a:t> (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) </a:t>
            </a:r>
            <a:r>
              <a:rPr lang="en-US" dirty="0" err="1" smtClean="0"/>
              <a:t>perilaku</a:t>
            </a:r>
            <a:r>
              <a:rPr lang="en-US" dirty="0" smtClean="0"/>
              <a:t> yang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tampak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Etnografi</a:t>
            </a:r>
            <a:r>
              <a:rPr lang="en-US" dirty="0" smtClean="0"/>
              <a:t> </a:t>
            </a:r>
            <a:r>
              <a:rPr lang="en-US" dirty="0" err="1" smtClean="0"/>
              <a:t>memulai</a:t>
            </a:r>
            <a:r>
              <a:rPr lang="en-US" dirty="0" smtClean="0"/>
              <a:t> </a:t>
            </a:r>
            <a:r>
              <a:rPr lang="en-US" dirty="0" err="1" smtClean="0"/>
              <a:t>penelitiannya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antarindividu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b="1" dirty="0" smtClean="0"/>
              <a:t>setting </a:t>
            </a:r>
            <a:r>
              <a:rPr lang="en-US" b="1" dirty="0" err="1" smtClean="0"/>
              <a:t>alam</a:t>
            </a:r>
            <a:r>
              <a:rPr lang="en-US" dirty="0" err="1" smtClean="0"/>
              <a:t>iahnya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mengakhiri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pola-pola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yang </a:t>
            </a:r>
            <a:r>
              <a:rPr lang="en-US" dirty="0" err="1" smtClean="0"/>
              <a:t>khas</a:t>
            </a:r>
            <a:r>
              <a:rPr lang="en-US" dirty="0" smtClean="0"/>
              <a:t> 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 yang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tema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kultural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besar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fokus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perhatian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etnografi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menurut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Wollcott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676400"/>
          <a:ext cx="8229600" cy="3124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etnografi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Etnografi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komunikasi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Yang </a:t>
                      </a:r>
                      <a:r>
                        <a:rPr lang="en-US" dirty="0" err="1" smtClean="0"/>
                        <a:t>menjadi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fokus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perhatian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adalah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perilaku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bahasa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hubungan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antara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perilaku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apa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seharusnya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terjadi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dalam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masyarakat</a:t>
                      </a:r>
                      <a:r>
                        <a:rPr lang="en-US" dirty="0" smtClean="0"/>
                        <a:t>.  </a:t>
                      </a:r>
                      <a:r>
                        <a:rPr lang="en-US" dirty="0" err="1" smtClean="0"/>
                        <a:t>Kesimpulan</a:t>
                      </a:r>
                      <a:r>
                        <a:rPr lang="en-US" dirty="0" smtClean="0"/>
                        <a:t>:  </a:t>
                      </a:r>
                      <a:r>
                        <a:rPr lang="en-US" dirty="0" err="1" smtClean="0"/>
                        <a:t>fokus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penelitian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adalah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keseluruhan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perilaku</a:t>
                      </a:r>
                      <a:r>
                        <a:rPr lang="en-US" dirty="0" smtClean="0"/>
                        <a:t>  </a:t>
                      </a:r>
                      <a:r>
                        <a:rPr lang="en-US" dirty="0" err="1" smtClean="0"/>
                        <a:t>dalam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kebudayaan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tertentu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Fokus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perhatiannya</a:t>
                      </a:r>
                      <a:r>
                        <a:rPr lang="en-US" dirty="0" smtClean="0"/>
                        <a:t>: </a:t>
                      </a:r>
                      <a:r>
                        <a:rPr lang="en-US" dirty="0" err="1" smtClean="0"/>
                        <a:t>perilaku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komunikasi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dalam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kebudayaan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tertentu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jadi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bukan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keseluruhan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perilaku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seperti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etnografi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Perbedaan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antara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etnografi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etnografi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komunikasi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174</TotalTime>
  <Words>803</Words>
  <Application>Microsoft Office PowerPoint</Application>
  <PresentationFormat>On-screen Show (4:3)</PresentationFormat>
  <Paragraphs>70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Elemental</vt:lpstr>
      <vt:lpstr>Etnografi Komunikasi</vt:lpstr>
      <vt:lpstr>Secara etimologis</vt:lpstr>
      <vt:lpstr>PowerPoint Presentation</vt:lpstr>
      <vt:lpstr>Ruang lingkup kajian etnografi komunikasi</vt:lpstr>
      <vt:lpstr>Ruang lingkup etnografi komunikasi menurut Seville Troike ada pada kompetensi komunikasi</vt:lpstr>
      <vt:lpstr>Kedudukan etnografi komunikasi sebagai metode penelitian</vt:lpstr>
      <vt:lpstr>Elemen-elemen inti etnografi menurut Creswell</vt:lpstr>
      <vt:lpstr>Tiga tema kultural besar yang menjadi fokus perhatian etnografi menurut Wollcott:</vt:lpstr>
      <vt:lpstr>Perbedaan antara etnografi dan etnografi komunikasi</vt:lpstr>
      <vt:lpstr>Obyek penelitian etnografi komunikasi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Etnografi Komunikasi</dc:title>
  <dc:creator>Lenovo</dc:creator>
  <cp:lastModifiedBy>BU FAJAR</cp:lastModifiedBy>
  <cp:revision>27</cp:revision>
  <dcterms:created xsi:type="dcterms:W3CDTF">2010-10-22T12:46:55Z</dcterms:created>
  <dcterms:modified xsi:type="dcterms:W3CDTF">2019-03-11T04:28:16Z</dcterms:modified>
</cp:coreProperties>
</file>