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11" name="Slide Number Placeholder 10"/>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17800A4-7F2D-4ACB-AD5A-05F15BBAE30B}"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146F0C-A8ED-4CFE-AEB8-B4AF5E79319C}" type="datetimeFigureOut">
              <a:rPr lang="id-ID" smtClean="0"/>
              <a:pPr/>
              <a:t>03/04/2018</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17800A4-7F2D-4ACB-AD5A-05F15BBAE30B}" type="slidenum">
              <a:rPr lang="id-ID" smtClean="0"/>
              <a:pPr/>
              <a:t>‹#›</a:t>
            </a:fld>
            <a:endParaRPr lang="id-ID"/>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0146F0C-A8ED-4CFE-AEB8-B4AF5E79319C}" type="datetimeFigureOut">
              <a:rPr lang="id-ID" smtClean="0"/>
              <a:pPr/>
              <a:t>03/04/2018</a:t>
            </a:fld>
            <a:endParaRPr lang="id-ID"/>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d-ID"/>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17800A4-7F2D-4ACB-AD5A-05F15BBAE30B}"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PERSONAL BRANDING POLITISI</a:t>
            </a:r>
            <a:endParaRPr lang="id-ID" dirty="0"/>
          </a:p>
        </p:txBody>
      </p:sp>
      <p:sp>
        <p:nvSpPr>
          <p:cNvPr id="3" name="Subtitle 2"/>
          <p:cNvSpPr>
            <a:spLocks noGrp="1"/>
          </p:cNvSpPr>
          <p:nvPr>
            <p:ph type="subTitle" idx="1"/>
          </p:nvPr>
        </p:nvSpPr>
        <p:spPr/>
        <p:txBody>
          <a:bodyPr/>
          <a:lstStyle/>
          <a:p>
            <a:r>
              <a:rPr lang="id-ID" dirty="0" smtClean="0"/>
              <a:t>Komunikasi </a:t>
            </a:r>
            <a:r>
              <a:rPr lang="id-ID" dirty="0" smtClean="0"/>
              <a:t>Politik</a:t>
            </a:r>
          </a:p>
          <a:p>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Beberapa Kajian Praktis </a:t>
            </a:r>
            <a:br>
              <a:rPr lang="id-ID" dirty="0" smtClean="0"/>
            </a:br>
            <a:r>
              <a:rPr lang="id-ID" dirty="0" smtClean="0"/>
              <a:t>Seputar Nonverbal</a:t>
            </a:r>
            <a:endParaRPr lang="id-ID" dirty="0"/>
          </a:p>
        </p:txBody>
      </p:sp>
      <p:sp>
        <p:nvSpPr>
          <p:cNvPr id="3" name="Content Placeholder 2"/>
          <p:cNvSpPr>
            <a:spLocks noGrp="1"/>
          </p:cNvSpPr>
          <p:nvPr>
            <p:ph idx="1"/>
          </p:nvPr>
        </p:nvSpPr>
        <p:spPr/>
        <p:txBody>
          <a:bodyPr/>
          <a:lstStyle/>
          <a:p>
            <a:r>
              <a:rPr lang="id-ID" dirty="0" smtClean="0"/>
              <a:t>1 Tatapan mata</a:t>
            </a:r>
          </a:p>
          <a:p>
            <a:r>
              <a:rPr lang="id-ID" dirty="0" smtClean="0"/>
              <a:t>2. Senyuman</a:t>
            </a:r>
          </a:p>
          <a:p>
            <a:r>
              <a:rPr lang="id-ID" dirty="0" smtClean="0"/>
              <a:t>3. Pakaian dan penampilan</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Pengertian</a:t>
            </a:r>
            <a:endParaRPr lang="id-ID" dirty="0"/>
          </a:p>
        </p:txBody>
      </p:sp>
      <p:sp>
        <p:nvSpPr>
          <p:cNvPr id="3" name="Content Placeholder 2"/>
          <p:cNvSpPr>
            <a:spLocks noGrp="1"/>
          </p:cNvSpPr>
          <p:nvPr>
            <p:ph idx="1"/>
          </p:nvPr>
        </p:nvSpPr>
        <p:spPr/>
        <p:txBody>
          <a:bodyPr/>
          <a:lstStyle/>
          <a:p>
            <a:r>
              <a:rPr lang="id-ID" dirty="0" smtClean="0"/>
              <a:t>Personal Branding adalah suatu proses ketika orang menggunakan dirinya atau karirnya sebagai merk (brand). Setiap orang memiliki brand. Personal branding adalah bagaimana memasarkan diri pada orang lain secara sistematis.</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a:t>
            </a:r>
            <a:endParaRPr lang="id-ID" dirty="0"/>
          </a:p>
        </p:txBody>
      </p:sp>
      <p:sp>
        <p:nvSpPr>
          <p:cNvPr id="3" name="Content Placeholder 2"/>
          <p:cNvSpPr>
            <a:spLocks noGrp="1"/>
          </p:cNvSpPr>
          <p:nvPr>
            <p:ph idx="1"/>
          </p:nvPr>
        </p:nvSpPr>
        <p:spPr/>
        <p:txBody>
          <a:bodyPr/>
          <a:lstStyle/>
          <a:p>
            <a:r>
              <a:rPr lang="id-ID" dirty="0" smtClean="0"/>
              <a:t>Agar masyarakat luas semakin mengenal kandidat; menampilkan keunggulan kompetitif dibanding kandidat lain (pembeda); menciptakan citra yg diinginkan kandidat dalam benak pemilih; serta menunjukkan konsistensi kandidat dalan suatu bidang (kekhasan)</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Mengelola Personal Branding</a:t>
            </a:r>
            <a:endParaRPr lang="id-ID" dirty="0"/>
          </a:p>
        </p:txBody>
      </p:sp>
      <p:sp>
        <p:nvSpPr>
          <p:cNvPr id="3" name="Content Placeholder 2"/>
          <p:cNvSpPr>
            <a:spLocks noGrp="1"/>
          </p:cNvSpPr>
          <p:nvPr>
            <p:ph idx="1"/>
          </p:nvPr>
        </p:nvSpPr>
        <p:spPr/>
        <p:txBody>
          <a:bodyPr/>
          <a:lstStyle/>
          <a:p>
            <a:r>
              <a:rPr lang="id-ID" dirty="0" smtClean="0"/>
              <a:t>1. Penggalian data: SWOT dan 5W+1H</a:t>
            </a:r>
          </a:p>
          <a:p>
            <a:r>
              <a:rPr lang="id-ID" dirty="0" smtClean="0"/>
              <a:t>2. Perencanaan program</a:t>
            </a:r>
          </a:p>
          <a:p>
            <a:r>
              <a:rPr lang="id-ID" dirty="0" smtClean="0"/>
              <a:t>3. Pelaksanaan program</a:t>
            </a:r>
          </a:p>
          <a:p>
            <a:r>
              <a:rPr lang="id-ID" dirty="0" smtClean="0"/>
              <a:t>4. Evaluasi.</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Kredibilitas Komunikator</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Otoritas dan keahlian: menunjukkan bagaimana pembicara dipersepsikan berkenaan dgn subjek yg disajikan, kecerdasan, informasi yg dimiliki, kompetensi, dan kewibawaannya</a:t>
            </a:r>
          </a:p>
          <a:p>
            <a:r>
              <a:rPr lang="id-ID" dirty="0" smtClean="0"/>
              <a:t>Karakter atau watak: adalah dimensi yg ditunjukkan bgaimana pembicara dipersepsikan sehubungan dgn maksud dan tujuannya: apakah pembicara terlihat obyektif, dpt diandalkan, bermotivasi baik, dan disukai. (Hovland dan rekan-rekannya dalam Tubbs, 2000:114)</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Tiga elemen kredebilitas lainya:</a:t>
            </a:r>
            <a:endParaRPr lang="id-ID" dirty="0"/>
          </a:p>
        </p:txBody>
      </p:sp>
      <p:sp>
        <p:nvSpPr>
          <p:cNvPr id="3" name="Content Placeholder 2"/>
          <p:cNvSpPr>
            <a:spLocks noGrp="1"/>
          </p:cNvSpPr>
          <p:nvPr>
            <p:ph idx="1"/>
          </p:nvPr>
        </p:nvSpPr>
        <p:spPr/>
        <p:txBody>
          <a:bodyPr>
            <a:normAutofit fontScale="92500"/>
          </a:bodyPr>
          <a:lstStyle/>
          <a:p>
            <a:r>
              <a:rPr lang="id-ID" dirty="0" smtClean="0"/>
              <a:t>1. Intention: motif atau keinginan individu.</a:t>
            </a:r>
          </a:p>
          <a:p>
            <a:r>
              <a:rPr lang="id-ID" dirty="0" smtClean="0"/>
              <a:t>2. Kepribadian: umumnya seseorang yg disukai lebih dipercaya daripada org yg tidak disukai. Org yg ramah lbh dipercaya drpd yg krg ramah.</a:t>
            </a:r>
          </a:p>
          <a:p>
            <a:r>
              <a:rPr lang="id-ID" dirty="0" smtClean="0"/>
              <a:t>3. Dinamisme: org yg malu, introvet, bicaranya pelan/lembut biasanya dianggap kurang kredibel drpd yg agresif, ekstrovet dan bersemangat. Meski ini tak selalu demikian.</a:t>
            </a:r>
          </a:p>
          <a:p>
            <a:endParaRPr lang="id-ID" dirty="0"/>
          </a:p>
          <a:p>
            <a:endParaRPr lang="id-ID" dirty="0" smtClean="0"/>
          </a:p>
          <a:p>
            <a:pPr>
              <a:buNone/>
            </a:pP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Dan Nimmo (terjemahan 1999:46)</a:t>
            </a:r>
            <a:endParaRPr lang="id-ID" dirty="0"/>
          </a:p>
        </p:txBody>
      </p:sp>
      <p:sp>
        <p:nvSpPr>
          <p:cNvPr id="3" name="Content Placeholder 2"/>
          <p:cNvSpPr>
            <a:spLocks noGrp="1"/>
          </p:cNvSpPr>
          <p:nvPr>
            <p:ph idx="1"/>
          </p:nvPr>
        </p:nvSpPr>
        <p:spPr/>
        <p:txBody>
          <a:bodyPr/>
          <a:lstStyle/>
          <a:p>
            <a:r>
              <a:rPr lang="id-ID" dirty="0" smtClean="0"/>
              <a:t>Dan Nimmo memberi nasihat agar persuasi kita berhasil:</a:t>
            </a:r>
          </a:p>
          <a:p>
            <a:r>
              <a:rPr lang="id-ID" dirty="0" smtClean="0"/>
              <a:t>1. Status Komunikator</a:t>
            </a:r>
          </a:p>
          <a:p>
            <a:r>
              <a:rPr lang="id-ID" dirty="0" smtClean="0"/>
              <a:t>2. Kredibilitas komunikator</a:t>
            </a:r>
          </a:p>
          <a:p>
            <a:r>
              <a:rPr lang="id-ID" dirty="0" smtClean="0"/>
              <a:t>3. Daya tarik komunikator</a:t>
            </a:r>
          </a:p>
          <a:p>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Kepribadian Politisi</a:t>
            </a:r>
            <a:endParaRPr lang="id-ID" dirty="0"/>
          </a:p>
        </p:txBody>
      </p:sp>
      <p:sp>
        <p:nvSpPr>
          <p:cNvPr id="3" name="Content Placeholder 2"/>
          <p:cNvSpPr>
            <a:spLocks noGrp="1"/>
          </p:cNvSpPr>
          <p:nvPr>
            <p:ph idx="1"/>
          </p:nvPr>
        </p:nvSpPr>
        <p:spPr/>
        <p:txBody>
          <a:bodyPr/>
          <a:lstStyle/>
          <a:p>
            <a:r>
              <a:rPr lang="id-ID" dirty="0" smtClean="0"/>
              <a:t>Bagaimana kita melihat Barack dan Michele Obama? Hampir selalu tampil prima. Bergerak dgn meyakinkan, ekspresi wajah cerah, lambaian tangan yg khas, langkah pasti, senyum nyaman, sapaan hangat, kerapian pakaian, kombinasi yg manis. Semua itu mendukung personal branding seseorang.</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Komunikasi nonverbal</a:t>
            </a:r>
            <a:endParaRPr lang="id-ID" dirty="0"/>
          </a:p>
        </p:txBody>
      </p:sp>
      <p:sp>
        <p:nvSpPr>
          <p:cNvPr id="3" name="Content Placeholder 2"/>
          <p:cNvSpPr>
            <a:spLocks noGrp="1"/>
          </p:cNvSpPr>
          <p:nvPr>
            <p:ph idx="1"/>
          </p:nvPr>
        </p:nvSpPr>
        <p:spPr/>
        <p:txBody>
          <a:bodyPr/>
          <a:lstStyle/>
          <a:p>
            <a:r>
              <a:rPr lang="id-ID" dirty="0" smtClean="0"/>
              <a:t>1. Bahasa tubuh (kinesik)</a:t>
            </a:r>
          </a:p>
          <a:p>
            <a:r>
              <a:rPr lang="id-ID" dirty="0" smtClean="0"/>
              <a:t>2. Suara dan artikulasi.</a:t>
            </a:r>
          </a:p>
          <a:p>
            <a:r>
              <a:rPr lang="id-ID" dirty="0" smtClean="0"/>
              <a:t>3. Penampilan dan objek</a:t>
            </a:r>
          </a:p>
          <a:p>
            <a:r>
              <a:rPr lang="id-ID" dirty="0" smtClean="0"/>
              <a:t>4. Jarak dan ruang (procemis)</a:t>
            </a:r>
          </a:p>
          <a:p>
            <a:r>
              <a:rPr lang="id-ID" dirty="0" smtClean="0"/>
              <a:t>5 Waktu (chronemic)</a:t>
            </a: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301</TotalTime>
  <Words>360</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Aspect</vt:lpstr>
      <vt:lpstr>PERSONAL BRANDING POLITISI</vt:lpstr>
      <vt:lpstr>Pengertian</vt:lpstr>
      <vt:lpstr>TUJUAN</vt:lpstr>
      <vt:lpstr>Mengelola Personal Branding</vt:lpstr>
      <vt:lpstr>Kredibilitas Komunikator</vt:lpstr>
      <vt:lpstr>Tiga elemen kredebilitas lainya:</vt:lpstr>
      <vt:lpstr>Dan Nimmo (terjemahan 1999:46)</vt:lpstr>
      <vt:lpstr>Kepribadian Politisi</vt:lpstr>
      <vt:lpstr>Komunikasi nonverbal</vt:lpstr>
      <vt:lpstr>Beberapa Kajian Praktis  Seputar Nonverbal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BRANDING</dc:title>
  <dc:creator>asus</dc:creator>
  <cp:lastModifiedBy>asus</cp:lastModifiedBy>
  <cp:revision>13</cp:revision>
  <dcterms:created xsi:type="dcterms:W3CDTF">2012-12-10T08:54:05Z</dcterms:created>
  <dcterms:modified xsi:type="dcterms:W3CDTF">2018-04-03T07:16:55Z</dcterms:modified>
</cp:coreProperties>
</file>