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7B32DA9-C033-4C65-94DF-FC5F84D333F5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B1D9857-F7FF-4076-AA5A-AC4134B20A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19199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Bahasa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Jurnalistik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7848600" cy="4648200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Penguasaan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wartawan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atas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bahasa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digunakan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menyampaikan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sangat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menentukan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apakah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digunakan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bagi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khalayak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baik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: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penting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menarik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telah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memenuhi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kriteria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penggunaan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bahasa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secara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baik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benar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memudahkan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khalayak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menangkap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nilai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penting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daya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tarik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Bahasa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digunakan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bahasa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lisan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tulisan</a:t>
            </a: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Bahasa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tulisan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menghendaki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ketelitian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konstruksi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kalimat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logis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kemampuan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pemilihan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pembentukan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kata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lebih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tepat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    </a:t>
            </a:r>
          </a:p>
          <a:p>
            <a:pPr algn="just"/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liputan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di Yogyakarta</a:t>
            </a:r>
          </a:p>
          <a:p>
            <a:r>
              <a:rPr lang="en-US" dirty="0" err="1" smtClean="0"/>
              <a:t>Sungguh-sungguh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diketik</a:t>
            </a:r>
            <a:r>
              <a:rPr lang="en-US" dirty="0" smtClean="0"/>
              <a:t> 1,5 </a:t>
            </a:r>
            <a:r>
              <a:rPr lang="en-US" dirty="0" err="1" smtClean="0"/>
              <a:t>spasi</a:t>
            </a:r>
            <a:r>
              <a:rPr lang="en-US" dirty="0" smtClean="0"/>
              <a:t> minimal 1 </a:t>
            </a:r>
            <a:r>
              <a:rPr lang="en-US" dirty="0" err="1" smtClean="0"/>
              <a:t>halaman</a:t>
            </a:r>
            <a:r>
              <a:rPr lang="en-US" dirty="0" smtClean="0"/>
              <a:t>  </a:t>
            </a:r>
            <a:r>
              <a:rPr lang="en-US" dirty="0" err="1" smtClean="0"/>
              <a:t>kwarto</a:t>
            </a:r>
            <a:endParaRPr lang="en-US" dirty="0" smtClean="0"/>
          </a:p>
          <a:p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(5W+ 1H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mengambil</a:t>
            </a:r>
            <a:r>
              <a:rPr lang="en-US" b="1" dirty="0" smtClean="0"/>
              <a:t> </a:t>
            </a:r>
            <a:r>
              <a:rPr lang="en-US" b="1" dirty="0" err="1" smtClean="0"/>
              <a:t>berita</a:t>
            </a:r>
            <a:r>
              <a:rPr lang="en-US" b="1" dirty="0" smtClean="0"/>
              <a:t> yang </a:t>
            </a:r>
            <a:r>
              <a:rPr lang="en-US" b="1" dirty="0" err="1" smtClean="0"/>
              <a:t>sudah</a:t>
            </a:r>
            <a:r>
              <a:rPr lang="en-US" b="1" dirty="0" smtClean="0"/>
              <a:t> </a:t>
            </a:r>
            <a:r>
              <a:rPr lang="en-US" b="1" dirty="0" err="1" smtClean="0"/>
              <a:t>jadi</a:t>
            </a:r>
            <a:r>
              <a:rPr lang="en-US" b="1" dirty="0" smtClean="0"/>
              <a:t> </a:t>
            </a:r>
            <a:r>
              <a:rPr lang="en-US" b="1" dirty="0" err="1" smtClean="0"/>
              <a:t>baik</a:t>
            </a:r>
            <a:r>
              <a:rPr lang="en-US" b="1" dirty="0" smtClean="0"/>
              <a:t> di </a:t>
            </a:r>
            <a:r>
              <a:rPr lang="en-US" b="1" dirty="0" err="1" smtClean="0"/>
              <a:t>medsos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media </a:t>
            </a:r>
            <a:r>
              <a:rPr lang="en-US" b="1" dirty="0" err="1" smtClean="0"/>
              <a:t>cetak</a:t>
            </a:r>
            <a:r>
              <a:rPr lang="en-US" b="1" dirty="0" smtClean="0"/>
              <a:t> </a:t>
            </a:r>
          </a:p>
          <a:p>
            <a:r>
              <a:rPr lang="en-US" b="1" dirty="0" err="1" smtClean="0"/>
              <a:t>Kirim</a:t>
            </a:r>
            <a:r>
              <a:rPr lang="en-US" b="1" dirty="0" smtClean="0"/>
              <a:t> email deadline 23 </a:t>
            </a:r>
            <a:r>
              <a:rPr lang="en-US" b="1" dirty="0" err="1" smtClean="0"/>
              <a:t>april</a:t>
            </a:r>
            <a:r>
              <a:rPr lang="en-US" b="1" dirty="0" smtClean="0"/>
              <a:t> </a:t>
            </a:r>
            <a:r>
              <a:rPr lang="en-US" b="1" dirty="0" err="1" smtClean="0"/>
              <a:t>pukul</a:t>
            </a:r>
            <a:r>
              <a:rPr lang="en-US" b="1" smtClean="0"/>
              <a:t> 24.00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70170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.  </a:t>
            </a:r>
          </a:p>
          <a:p>
            <a:pPr algn="just"/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Mahir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;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tidaknya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ditangkap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dituliskannya</a:t>
            </a:r>
            <a:r>
              <a:rPr lang="en-US" dirty="0" smtClean="0"/>
              <a:t>. 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bermakna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,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yang </a:t>
            </a:r>
            <a:r>
              <a:rPr lang="en-US" dirty="0" err="1" smtClean="0"/>
              <a:t>tertangkap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Mencermati</a:t>
            </a:r>
            <a:r>
              <a:rPr lang="en-US" dirty="0" smtClean="0"/>
              <a:t> </a:t>
            </a:r>
            <a:r>
              <a:rPr lang="en-US" dirty="0" err="1" smtClean="0"/>
              <a:t>ejaan</a:t>
            </a:r>
            <a:r>
              <a:rPr lang="en-US" dirty="0" smtClean="0"/>
              <a:t>, </a:t>
            </a:r>
            <a:r>
              <a:rPr lang="en-US" dirty="0" err="1" smtClean="0"/>
              <a:t>ejaan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EYD. 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Indonesia; </a:t>
            </a:r>
            <a:r>
              <a:rPr lang="en-US" dirty="0" err="1" smtClean="0"/>
              <a:t>Ejaan</a:t>
            </a:r>
            <a:r>
              <a:rPr lang="en-US" dirty="0" smtClean="0"/>
              <a:t> Yang </a:t>
            </a:r>
            <a:r>
              <a:rPr lang="en-US" dirty="0" err="1" smtClean="0"/>
              <a:t>Disempurnakan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Menyiasati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. 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Diksi</a:t>
            </a:r>
            <a:r>
              <a:rPr lang="en-US" dirty="0" smtClean="0"/>
              <a:t> (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) 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penulis</a:t>
            </a:r>
            <a:r>
              <a:rPr lang="en-US" dirty="0" smtClean="0"/>
              <a:t>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. 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kosa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. Saran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mempeluas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514350" indent="-514350" algn="just"/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sinonim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pPr marL="514350" indent="-514350" algn="just"/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sebnyak-banyaknya</a:t>
            </a:r>
            <a:r>
              <a:rPr lang="en-US" dirty="0" smtClean="0"/>
              <a:t>, </a:t>
            </a:r>
            <a:r>
              <a:rPr lang="en-US" dirty="0" err="1" smtClean="0"/>
              <a:t>teristimewa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kepekaan</a:t>
            </a:r>
            <a:r>
              <a:rPr lang="en-US" dirty="0" smtClean="0"/>
              <a:t> </a:t>
            </a:r>
            <a:r>
              <a:rPr lang="en-US" dirty="0" err="1" smtClean="0"/>
              <a:t>berbahasa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denotasi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konotasi</a:t>
            </a:r>
            <a:r>
              <a:rPr lang="en-US" dirty="0" smtClean="0"/>
              <a:t>, </a:t>
            </a:r>
            <a:r>
              <a:rPr lang="en-US" dirty="0" err="1" smtClean="0"/>
              <a:t>denotasi</a:t>
            </a:r>
            <a:r>
              <a:rPr lang="en-US" dirty="0" smtClean="0"/>
              <a:t>: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harafiah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konotasi</a:t>
            </a:r>
            <a:r>
              <a:rPr lang="en-US" dirty="0" smtClean="0"/>
              <a:t>: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Berita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Motto yang </a:t>
            </a:r>
            <a:r>
              <a:rPr lang="en-AU" dirty="0" err="1" smtClean="0"/>
              <a:t>sering</a:t>
            </a:r>
            <a:r>
              <a:rPr lang="en-AU" dirty="0" smtClean="0"/>
              <a:t> </a:t>
            </a:r>
            <a:r>
              <a:rPr lang="en-AU" dirty="0" err="1" smtClean="0"/>
              <a:t>dipakai</a:t>
            </a:r>
            <a:r>
              <a:rPr lang="en-AU" dirty="0" smtClean="0"/>
              <a:t> </a:t>
            </a:r>
            <a:r>
              <a:rPr lang="en-AU" dirty="0" err="1" smtClean="0"/>
              <a:t>wartawan</a:t>
            </a:r>
            <a:r>
              <a:rPr lang="en-AU" dirty="0" smtClean="0"/>
              <a:t>: Kiss and Tell; </a:t>
            </a:r>
            <a:r>
              <a:rPr lang="en-AU" b="1" i="1" dirty="0" smtClean="0"/>
              <a:t>Kiss= keep it short and simple </a:t>
            </a:r>
            <a:r>
              <a:rPr lang="en-AU" dirty="0" smtClean="0"/>
              <a:t>(</a:t>
            </a:r>
            <a:r>
              <a:rPr lang="en-AU" dirty="0" err="1" smtClean="0"/>
              <a:t>buat</a:t>
            </a:r>
            <a:r>
              <a:rPr lang="en-AU" dirty="0" smtClean="0"/>
              <a:t> </a:t>
            </a:r>
            <a:r>
              <a:rPr lang="en-AU" dirty="0" err="1" smtClean="0"/>
              <a:t>kalimat</a:t>
            </a:r>
            <a:r>
              <a:rPr lang="en-AU" dirty="0" smtClean="0"/>
              <a:t> yang </a:t>
            </a:r>
            <a:r>
              <a:rPr lang="en-AU" dirty="0" err="1" smtClean="0"/>
              <a:t>singkat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sederhana</a:t>
            </a:r>
            <a:r>
              <a:rPr lang="en-AU" dirty="0" smtClean="0"/>
              <a:t>) </a:t>
            </a:r>
          </a:p>
          <a:p>
            <a:r>
              <a:rPr lang="en-AU" dirty="0" err="1" smtClean="0"/>
              <a:t>Biasakanlah</a:t>
            </a:r>
            <a:r>
              <a:rPr lang="en-AU" dirty="0" smtClean="0"/>
              <a:t> </a:t>
            </a:r>
            <a:r>
              <a:rPr lang="en-AU" dirty="0" err="1" smtClean="0"/>
              <a:t>menulis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batas</a:t>
            </a:r>
            <a:r>
              <a:rPr lang="en-AU" dirty="0" smtClean="0"/>
              <a:t> </a:t>
            </a:r>
            <a:r>
              <a:rPr lang="en-AU" dirty="0" err="1" smtClean="0"/>
              <a:t>maksimum</a:t>
            </a:r>
            <a:r>
              <a:rPr lang="en-AU" dirty="0" smtClean="0"/>
              <a:t> 30-40 kata per </a:t>
            </a:r>
            <a:r>
              <a:rPr lang="en-AU" dirty="0" err="1" smtClean="0"/>
              <a:t>alenia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3803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Mengapa</a:t>
            </a:r>
            <a:r>
              <a:rPr lang="en-AU" dirty="0" smtClean="0"/>
              <a:t>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ringkas</a:t>
            </a:r>
            <a:r>
              <a:rPr lang="en-AU" dirty="0" smtClean="0"/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Berita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diinformasikan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desain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halaman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dimaksudkan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utk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memudahkan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berita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. Orang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membaca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berita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Judul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ringkas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89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A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A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bahasa</a:t>
            </a:r>
            <a:r>
              <a:rPr lang="en-A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AU" dirty="0" err="1" smtClean="0"/>
              <a:t>Bila</a:t>
            </a:r>
            <a:r>
              <a:rPr lang="en-AU" dirty="0" smtClean="0"/>
              <a:t> </a:t>
            </a:r>
            <a:r>
              <a:rPr lang="en-AU" dirty="0" err="1" smtClean="0"/>
              <a:t>satu</a:t>
            </a:r>
            <a:r>
              <a:rPr lang="en-AU" dirty="0" smtClean="0"/>
              <a:t> kata </a:t>
            </a:r>
            <a:r>
              <a:rPr lang="en-AU" dirty="0" err="1" smtClean="0"/>
              <a:t>sudah</a:t>
            </a:r>
            <a:r>
              <a:rPr lang="en-AU" dirty="0" smtClean="0"/>
              <a:t> </a:t>
            </a:r>
            <a:r>
              <a:rPr lang="en-AU" dirty="0" err="1" smtClean="0"/>
              <a:t>cukup</a:t>
            </a:r>
            <a:r>
              <a:rPr lang="en-AU" dirty="0" smtClean="0"/>
              <a:t>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usah</a:t>
            </a:r>
            <a:r>
              <a:rPr lang="en-AU" dirty="0" smtClean="0"/>
              <a:t> </a:t>
            </a:r>
            <a:r>
              <a:rPr lang="en-AU" dirty="0" err="1" smtClean="0"/>
              <a:t>menggunakan</a:t>
            </a:r>
            <a:r>
              <a:rPr lang="en-AU" dirty="0" smtClean="0"/>
              <a:t> </a:t>
            </a:r>
            <a:r>
              <a:rPr lang="en-AU" dirty="0" err="1" smtClean="0"/>
              <a:t>dua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tiga</a:t>
            </a:r>
            <a:r>
              <a:rPr lang="en-AU" dirty="0" smtClean="0"/>
              <a:t> kata.  </a:t>
            </a:r>
            <a:r>
              <a:rPr lang="en-AU" dirty="0" err="1" smtClean="0"/>
              <a:t>Misal</a:t>
            </a:r>
            <a:r>
              <a:rPr lang="en-AU" dirty="0" smtClean="0"/>
              <a:t> kata ‘’agar </a:t>
            </a:r>
            <a:r>
              <a:rPr lang="en-AU" dirty="0" err="1" smtClean="0"/>
              <a:t>supaya</a:t>
            </a:r>
            <a:r>
              <a:rPr lang="en-AU" dirty="0" smtClean="0"/>
              <a:t>’’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baik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memilih</a:t>
            </a:r>
            <a:r>
              <a:rPr lang="en-AU" dirty="0" smtClean="0"/>
              <a:t> </a:t>
            </a:r>
            <a:r>
              <a:rPr lang="en-AU" dirty="0" err="1" smtClean="0"/>
              <a:t>salah</a:t>
            </a:r>
            <a:r>
              <a:rPr lang="en-AU" dirty="0" smtClean="0"/>
              <a:t> </a:t>
            </a:r>
            <a:r>
              <a:rPr lang="en-AU" dirty="0" err="1" smtClean="0"/>
              <a:t>satu</a:t>
            </a:r>
            <a:r>
              <a:rPr lang="en-AU" dirty="0" smtClean="0"/>
              <a:t> agar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supaya</a:t>
            </a:r>
            <a:r>
              <a:rPr lang="en-AU" dirty="0" smtClean="0"/>
              <a:t>. </a:t>
            </a:r>
            <a:r>
              <a:rPr lang="en-AU" dirty="0" err="1" smtClean="0"/>
              <a:t>Daripada</a:t>
            </a:r>
            <a:r>
              <a:rPr lang="en-AU" dirty="0" smtClean="0"/>
              <a:t> </a:t>
            </a:r>
            <a:r>
              <a:rPr lang="en-AU" dirty="0" err="1" smtClean="0"/>
              <a:t>menggunakan</a:t>
            </a:r>
            <a:r>
              <a:rPr lang="en-AU" dirty="0" smtClean="0"/>
              <a:t> kata ‘’</a:t>
            </a:r>
            <a:r>
              <a:rPr lang="en-AU" dirty="0" err="1" smtClean="0"/>
              <a:t>meskipun</a:t>
            </a:r>
            <a:r>
              <a:rPr lang="en-AU" dirty="0" smtClean="0"/>
              <a:t>’’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ringkas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kata “</a:t>
            </a:r>
            <a:r>
              <a:rPr lang="en-AU" dirty="0" err="1" smtClean="0"/>
              <a:t>meski</a:t>
            </a:r>
            <a:r>
              <a:rPr lang="en-AU" dirty="0" smtClean="0"/>
              <a:t>’’</a:t>
            </a:r>
          </a:p>
          <a:p>
            <a:pPr algn="just"/>
            <a:r>
              <a:rPr lang="en-AU" dirty="0" err="1" smtClean="0"/>
              <a:t>Hindari</a:t>
            </a:r>
            <a:r>
              <a:rPr lang="en-AU" dirty="0" smtClean="0"/>
              <a:t> kata yang </a:t>
            </a:r>
            <a:r>
              <a:rPr lang="en-AU" dirty="0" err="1" smtClean="0"/>
              <a:t>berlebihan</a:t>
            </a:r>
            <a:r>
              <a:rPr lang="en-AU" dirty="0" smtClean="0"/>
              <a:t> </a:t>
            </a:r>
            <a:r>
              <a:rPr lang="en-AU" dirty="0" err="1" smtClean="0"/>
              <a:t>seperti</a:t>
            </a:r>
            <a:r>
              <a:rPr lang="en-AU" dirty="0" smtClean="0"/>
              <a:t> ‘’</a:t>
            </a:r>
            <a:r>
              <a:rPr lang="en-AU" dirty="0" err="1" smtClean="0"/>
              <a:t>benar-benar</a:t>
            </a:r>
            <a:r>
              <a:rPr lang="en-AU" dirty="0" smtClean="0"/>
              <a:t> </a:t>
            </a:r>
            <a:r>
              <a:rPr lang="en-AU" dirty="0" err="1" smtClean="0"/>
              <a:t>rusak</a:t>
            </a:r>
            <a:r>
              <a:rPr lang="en-AU" dirty="0" smtClean="0"/>
              <a:t>’’, ‘’</a:t>
            </a:r>
            <a:r>
              <a:rPr lang="en-AU" dirty="0" err="1" smtClean="0"/>
              <a:t>kesulitan</a:t>
            </a:r>
            <a:r>
              <a:rPr lang="en-AU" dirty="0" smtClean="0"/>
              <a:t> </a:t>
            </a:r>
            <a:r>
              <a:rPr lang="en-AU" dirty="0" err="1" smtClean="0"/>
              <a:t>luar</a:t>
            </a:r>
            <a:r>
              <a:rPr lang="en-AU" dirty="0" smtClean="0"/>
              <a:t> </a:t>
            </a:r>
            <a:r>
              <a:rPr lang="en-AU" dirty="0" err="1" smtClean="0"/>
              <a:t>biasa</a:t>
            </a:r>
            <a:r>
              <a:rPr lang="en-AU" dirty="0" smtClean="0"/>
              <a:t>’’, ‘’</a:t>
            </a:r>
            <a:r>
              <a:rPr lang="en-AU" dirty="0" err="1" smtClean="0"/>
              <a:t>jatuh</a:t>
            </a:r>
            <a:r>
              <a:rPr lang="en-AU" dirty="0" smtClean="0"/>
              <a:t> </a:t>
            </a:r>
            <a:r>
              <a:rPr lang="en-AU" dirty="0" err="1" smtClean="0"/>
              <a:t>ke</a:t>
            </a:r>
            <a:r>
              <a:rPr lang="en-AU" dirty="0" smtClean="0"/>
              <a:t> </a:t>
            </a:r>
            <a:r>
              <a:rPr lang="en-AU" dirty="0" err="1" smtClean="0"/>
              <a:t>bawah</a:t>
            </a:r>
            <a:r>
              <a:rPr lang="en-AU" dirty="0" smtClean="0"/>
              <a:t>’’</a:t>
            </a:r>
          </a:p>
          <a:p>
            <a:pPr algn="just"/>
            <a:r>
              <a:rPr lang="en-AU" dirty="0" smtClean="0"/>
              <a:t>Kata </a:t>
            </a:r>
            <a:r>
              <a:rPr lang="en-AU" dirty="0" err="1" smtClean="0"/>
              <a:t>sambung</a:t>
            </a:r>
            <a:r>
              <a:rPr lang="en-AU" dirty="0" smtClean="0"/>
              <a:t> ‘’</a:t>
            </a:r>
            <a:r>
              <a:rPr lang="en-AU" dirty="0" err="1" smtClean="0"/>
              <a:t>bahwa</a:t>
            </a:r>
            <a:r>
              <a:rPr lang="en-AU" dirty="0" smtClean="0"/>
              <a:t>’’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dihilangkan</a:t>
            </a:r>
            <a:r>
              <a:rPr lang="en-AU" dirty="0" smtClean="0"/>
              <a:t>  </a:t>
            </a:r>
            <a:r>
              <a:rPr lang="en-AU" dirty="0" err="1" smtClean="0"/>
              <a:t>misalnya</a:t>
            </a:r>
            <a:r>
              <a:rPr lang="en-AU" dirty="0" smtClean="0"/>
              <a:t>:</a:t>
            </a:r>
          </a:p>
          <a:p>
            <a:pPr marL="0" indent="0" algn="just">
              <a:buNone/>
            </a:pPr>
            <a:r>
              <a:rPr lang="en-AU" dirty="0" smtClean="0"/>
              <a:t>   </a:t>
            </a:r>
            <a:r>
              <a:rPr lang="en-AU" dirty="0" err="1" smtClean="0"/>
              <a:t>Dia</a:t>
            </a:r>
            <a:r>
              <a:rPr lang="en-AU" dirty="0" smtClean="0"/>
              <a:t> </a:t>
            </a:r>
            <a:r>
              <a:rPr lang="en-AU" dirty="0" err="1" smtClean="0"/>
              <a:t>mengakui</a:t>
            </a:r>
            <a:r>
              <a:rPr lang="en-AU" dirty="0" smtClean="0"/>
              <a:t> </a:t>
            </a:r>
            <a:r>
              <a:rPr lang="en-AU" dirty="0" err="1" smtClean="0"/>
              <a:t>bahwa</a:t>
            </a:r>
            <a:r>
              <a:rPr lang="en-AU" dirty="0" smtClean="0"/>
              <a:t> </a:t>
            </a:r>
            <a:r>
              <a:rPr lang="en-AU" dirty="0" err="1" smtClean="0"/>
              <a:t>dia</a:t>
            </a:r>
            <a:r>
              <a:rPr lang="en-AU" dirty="0" smtClean="0"/>
              <a:t> </a:t>
            </a:r>
            <a:r>
              <a:rPr lang="en-AU" dirty="0" err="1" smtClean="0"/>
              <a:t>telah</a:t>
            </a:r>
            <a:r>
              <a:rPr lang="en-AU" dirty="0" smtClean="0"/>
              <a:t> </a:t>
            </a:r>
            <a:r>
              <a:rPr lang="en-AU" dirty="0" err="1" smtClean="0"/>
              <a:t>bersalah</a:t>
            </a:r>
            <a:r>
              <a:rPr lang="en-AU" dirty="0" smtClean="0"/>
              <a:t> </a:t>
            </a:r>
            <a:r>
              <a:rPr lang="en-AU" dirty="0" err="1" smtClean="0"/>
              <a:t>mencuri</a:t>
            </a:r>
            <a:r>
              <a:rPr lang="en-AU" dirty="0" smtClean="0"/>
              <a:t> </a:t>
            </a:r>
            <a:r>
              <a:rPr lang="en-AU" dirty="0" err="1" smtClean="0"/>
              <a:t>sebuah</a:t>
            </a:r>
            <a:r>
              <a:rPr lang="en-AU" dirty="0" smtClean="0"/>
              <a:t> laptop di </a:t>
            </a:r>
            <a:r>
              <a:rPr lang="en-AU" dirty="0" err="1" smtClean="0"/>
              <a:t>kantornya</a:t>
            </a:r>
            <a:r>
              <a:rPr lang="en-AU" dirty="0" smtClean="0"/>
              <a:t>. 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diringkas</a:t>
            </a:r>
            <a:r>
              <a:rPr lang="en-AU" dirty="0" smtClean="0"/>
              <a:t>: </a:t>
            </a:r>
            <a:r>
              <a:rPr lang="en-AU" dirty="0" err="1" smtClean="0"/>
              <a:t>Dia</a:t>
            </a:r>
            <a:r>
              <a:rPr lang="en-AU" dirty="0" smtClean="0"/>
              <a:t> </a:t>
            </a:r>
            <a:r>
              <a:rPr lang="en-AU" dirty="0" err="1" smtClean="0"/>
              <a:t>mengakui</a:t>
            </a:r>
            <a:r>
              <a:rPr lang="en-AU" dirty="0" smtClean="0"/>
              <a:t> </a:t>
            </a:r>
            <a:r>
              <a:rPr lang="en-AU" dirty="0" err="1" smtClean="0"/>
              <a:t>telah</a:t>
            </a:r>
            <a:r>
              <a:rPr lang="en-AU" dirty="0" smtClean="0"/>
              <a:t> </a:t>
            </a:r>
            <a:r>
              <a:rPr lang="en-AU" dirty="0" err="1" smtClean="0"/>
              <a:t>bersalah</a:t>
            </a:r>
            <a:r>
              <a:rPr lang="en-AU" dirty="0" smtClean="0"/>
              <a:t> </a:t>
            </a:r>
            <a:r>
              <a:rPr lang="en-AU" dirty="0" err="1" smtClean="0"/>
              <a:t>mencuri</a:t>
            </a:r>
            <a:r>
              <a:rPr lang="en-AU" dirty="0" smtClean="0"/>
              <a:t> </a:t>
            </a:r>
            <a:r>
              <a:rPr lang="en-AU" dirty="0" err="1" smtClean="0"/>
              <a:t>pulpen</a:t>
            </a:r>
            <a:r>
              <a:rPr lang="en-AU" dirty="0" smtClean="0"/>
              <a:t> di </a:t>
            </a:r>
            <a:r>
              <a:rPr lang="en-AU" dirty="0" err="1" smtClean="0"/>
              <a:t>kantornya</a:t>
            </a:r>
            <a:r>
              <a:rPr lang="en-AU" dirty="0" smtClean="0"/>
              <a:t>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570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AU" dirty="0" err="1" smtClean="0"/>
              <a:t>Gunakan</a:t>
            </a:r>
            <a:r>
              <a:rPr lang="en-AU" dirty="0" smtClean="0"/>
              <a:t> </a:t>
            </a:r>
            <a:r>
              <a:rPr lang="en-AU" dirty="0" err="1" smtClean="0"/>
              <a:t>kalimat</a:t>
            </a:r>
            <a:r>
              <a:rPr lang="en-AU" dirty="0" smtClean="0"/>
              <a:t> </a:t>
            </a:r>
            <a:r>
              <a:rPr lang="en-AU" dirty="0" err="1" smtClean="0"/>
              <a:t>aktif</a:t>
            </a:r>
            <a:r>
              <a:rPr lang="en-AU" dirty="0" smtClean="0"/>
              <a:t> </a:t>
            </a:r>
            <a:r>
              <a:rPr lang="en-AU" dirty="0" err="1" smtClean="0"/>
              <a:t>misalnya</a:t>
            </a:r>
            <a:r>
              <a:rPr lang="en-AU" dirty="0" smtClean="0"/>
              <a:t>: Para </a:t>
            </a:r>
            <a:r>
              <a:rPr lang="en-AU" dirty="0" err="1" smtClean="0"/>
              <a:t>pemimpin</a:t>
            </a:r>
            <a:r>
              <a:rPr lang="en-AU" dirty="0" smtClean="0"/>
              <a:t> </a:t>
            </a:r>
            <a:r>
              <a:rPr lang="en-AU" dirty="0" err="1" smtClean="0"/>
              <a:t>partai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mengadakan</a:t>
            </a:r>
            <a:r>
              <a:rPr lang="en-AU" dirty="0" smtClean="0"/>
              <a:t> </a:t>
            </a:r>
            <a:r>
              <a:rPr lang="en-AU" dirty="0" err="1" smtClean="0"/>
              <a:t>rembug</a:t>
            </a:r>
            <a:r>
              <a:rPr lang="en-AU" dirty="0" smtClean="0"/>
              <a:t> </a:t>
            </a:r>
            <a:r>
              <a:rPr lang="en-AU" dirty="0" err="1" smtClean="0"/>
              <a:t>nasional</a:t>
            </a:r>
            <a:r>
              <a:rPr lang="en-AU" dirty="0" smtClean="0"/>
              <a:t> di Denpasar, Bali </a:t>
            </a:r>
            <a:r>
              <a:rPr lang="en-AU" dirty="0" err="1" smtClean="0"/>
              <a:t>minggu</a:t>
            </a:r>
            <a:r>
              <a:rPr lang="en-AU" dirty="0" smtClean="0"/>
              <a:t> </a:t>
            </a:r>
            <a:r>
              <a:rPr lang="en-AU" dirty="0" err="1" smtClean="0"/>
              <a:t>depan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baik</a:t>
            </a:r>
            <a:r>
              <a:rPr lang="en-AU" dirty="0" smtClean="0"/>
              <a:t> </a:t>
            </a:r>
            <a:r>
              <a:rPr lang="en-AU" dirty="0" err="1" smtClean="0"/>
              <a:t>daripada</a:t>
            </a:r>
            <a:r>
              <a:rPr lang="en-AU" dirty="0" smtClean="0"/>
              <a:t> </a:t>
            </a:r>
            <a:r>
              <a:rPr lang="en-AU" dirty="0" err="1" smtClean="0"/>
              <a:t>kalimat</a:t>
            </a:r>
            <a:r>
              <a:rPr lang="en-AU" dirty="0" smtClean="0"/>
              <a:t> </a:t>
            </a:r>
            <a:r>
              <a:rPr lang="en-AU" dirty="0" err="1" smtClean="0"/>
              <a:t>pasif</a:t>
            </a:r>
            <a:r>
              <a:rPr lang="en-AU" dirty="0" smtClean="0"/>
              <a:t>: </a:t>
            </a:r>
            <a:r>
              <a:rPr lang="en-AU" dirty="0" err="1" smtClean="0"/>
              <a:t>Rembug</a:t>
            </a:r>
            <a:r>
              <a:rPr lang="en-AU" dirty="0" smtClean="0"/>
              <a:t> </a:t>
            </a:r>
            <a:r>
              <a:rPr lang="en-AU" dirty="0" err="1" smtClean="0"/>
              <a:t>nasional</a:t>
            </a:r>
            <a:r>
              <a:rPr lang="en-AU" dirty="0" smtClean="0"/>
              <a:t> yang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dihadiri</a:t>
            </a:r>
            <a:r>
              <a:rPr lang="en-AU" dirty="0" smtClean="0"/>
              <a:t> </a:t>
            </a:r>
            <a:r>
              <a:rPr lang="en-AU" dirty="0" err="1" smtClean="0"/>
              <a:t>para</a:t>
            </a:r>
            <a:r>
              <a:rPr lang="en-AU" dirty="0" smtClean="0"/>
              <a:t> </a:t>
            </a:r>
            <a:r>
              <a:rPr lang="en-AU" dirty="0" err="1" smtClean="0"/>
              <a:t>pemimpin</a:t>
            </a:r>
            <a:r>
              <a:rPr lang="en-AU" dirty="0" smtClean="0"/>
              <a:t> </a:t>
            </a:r>
            <a:r>
              <a:rPr lang="en-AU" dirty="0" err="1" smtClean="0"/>
              <a:t>partai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diadakan</a:t>
            </a:r>
            <a:r>
              <a:rPr lang="en-AU" dirty="0" smtClean="0"/>
              <a:t> di Denpasar, Bali, </a:t>
            </a:r>
            <a:r>
              <a:rPr lang="en-AU" dirty="0" err="1" smtClean="0"/>
              <a:t>minggu</a:t>
            </a:r>
            <a:r>
              <a:rPr lang="en-AU" dirty="0" smtClean="0"/>
              <a:t> </a:t>
            </a:r>
            <a:r>
              <a:rPr lang="en-AU" dirty="0" err="1" smtClean="0"/>
              <a:t>depan</a:t>
            </a:r>
            <a:r>
              <a:rPr lang="en-AU" dirty="0" smtClean="0"/>
              <a:t>. 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781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544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Dasar Bahasa Jurnalistik</vt:lpstr>
      <vt:lpstr>PowerPoint Presentation</vt:lpstr>
      <vt:lpstr>PowerPoint Presentation</vt:lpstr>
      <vt:lpstr>PowerPoint Presentation</vt:lpstr>
      <vt:lpstr>PowerPoint Presentation</vt:lpstr>
      <vt:lpstr>Penggunaan Kalimat dalam Berita</vt:lpstr>
      <vt:lpstr>Mengapa Harus ringkas?</vt:lpstr>
      <vt:lpstr>Upaya menggunakan bahasa efektif</vt:lpstr>
      <vt:lpstr>PowerPoint Presentation</vt:lpstr>
      <vt:lpstr>Tugas untuk liputan berita pemilihan umum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 Bahasa Jurnalistik</dc:title>
  <dc:creator>FADJARINI</dc:creator>
  <cp:lastModifiedBy>BU FAJAR</cp:lastModifiedBy>
  <cp:revision>13</cp:revision>
  <dcterms:created xsi:type="dcterms:W3CDTF">2011-03-01T01:32:32Z</dcterms:created>
  <dcterms:modified xsi:type="dcterms:W3CDTF">2019-04-10T04:41:21Z</dcterms:modified>
</cp:coreProperties>
</file>