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7" r:id="rId2"/>
    <p:sldId id="258" r:id="rId3"/>
    <p:sldId id="275" r:id="rId4"/>
    <p:sldId id="276" r:id="rId5"/>
    <p:sldId id="259" r:id="rId6"/>
    <p:sldId id="277" r:id="rId7"/>
    <p:sldId id="260" r:id="rId8"/>
    <p:sldId id="272" r:id="rId9"/>
    <p:sldId id="262" r:id="rId10"/>
    <p:sldId id="261" r:id="rId11"/>
    <p:sldId id="263" r:id="rId12"/>
    <p:sldId id="264" r:id="rId13"/>
    <p:sldId id="265" r:id="rId14"/>
    <p:sldId id="273" r:id="rId15"/>
    <p:sldId id="274" r:id="rId16"/>
    <p:sldId id="266" r:id="rId17"/>
    <p:sldId id="267" r:id="rId18"/>
    <p:sldId id="268" r:id="rId19"/>
    <p:sldId id="269" r:id="rId20"/>
    <p:sldId id="270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20EAB-8FAE-438F-87A7-29109C8A4072}" type="datetimeFigureOut">
              <a:rPr lang="en-AU" smtClean="0"/>
              <a:t>25/02/2019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03392-8814-4B2A-9C3A-97764C851BA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14845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20EAB-8FAE-438F-87A7-29109C8A4072}" type="datetimeFigureOut">
              <a:rPr lang="en-AU" smtClean="0"/>
              <a:t>25/02/2019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03392-8814-4B2A-9C3A-97764C851BA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13969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20EAB-8FAE-438F-87A7-29109C8A4072}" type="datetimeFigureOut">
              <a:rPr lang="en-AU" smtClean="0"/>
              <a:t>25/02/2019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03392-8814-4B2A-9C3A-97764C851BA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42057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20EAB-8FAE-438F-87A7-29109C8A4072}" type="datetimeFigureOut">
              <a:rPr lang="en-AU" smtClean="0"/>
              <a:t>25/02/2019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03392-8814-4B2A-9C3A-97764C851BA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26295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20EAB-8FAE-438F-87A7-29109C8A4072}" type="datetimeFigureOut">
              <a:rPr lang="en-AU" smtClean="0"/>
              <a:t>25/02/2019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03392-8814-4B2A-9C3A-97764C851BA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85638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20EAB-8FAE-438F-87A7-29109C8A4072}" type="datetimeFigureOut">
              <a:rPr lang="en-AU" smtClean="0"/>
              <a:t>25/02/2019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03392-8814-4B2A-9C3A-97764C851BA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86986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20EAB-8FAE-438F-87A7-29109C8A4072}" type="datetimeFigureOut">
              <a:rPr lang="en-AU" smtClean="0"/>
              <a:t>25/02/2019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03392-8814-4B2A-9C3A-97764C851BA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54712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20EAB-8FAE-438F-87A7-29109C8A4072}" type="datetimeFigureOut">
              <a:rPr lang="en-AU" smtClean="0"/>
              <a:t>25/02/2019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03392-8814-4B2A-9C3A-97764C851BA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33560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20EAB-8FAE-438F-87A7-29109C8A4072}" type="datetimeFigureOut">
              <a:rPr lang="en-AU" smtClean="0"/>
              <a:t>25/02/2019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03392-8814-4B2A-9C3A-97764C851BA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03749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20EAB-8FAE-438F-87A7-29109C8A4072}" type="datetimeFigureOut">
              <a:rPr lang="en-AU" smtClean="0"/>
              <a:t>25/02/2019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03392-8814-4B2A-9C3A-97764C851BA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36110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20EAB-8FAE-438F-87A7-29109C8A4072}" type="datetimeFigureOut">
              <a:rPr lang="en-AU" smtClean="0"/>
              <a:t>25/02/2019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03392-8814-4B2A-9C3A-97764C851BA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85327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B20EAB-8FAE-438F-87A7-29109C8A4072}" type="datetimeFigureOut">
              <a:rPr lang="en-AU" smtClean="0"/>
              <a:t>25/02/2019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03392-8814-4B2A-9C3A-97764C851BA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79107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ensiklo.com/2014/10/sosiologi-pedesaan/" TargetMode="External"/><Relationship Id="rId2" Type="http://schemas.openxmlformats.org/officeDocument/2006/relationships/hyperlink" Target="http://infest.or.id.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id.wikipedia.org/wiki/Sistem_informasi#cite_note-8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AU" sz="3200" dirty="0" err="1" smtClean="0"/>
              <a:t>Konsep</a:t>
            </a:r>
            <a:r>
              <a:rPr lang="en-AU" sz="3200" dirty="0" smtClean="0"/>
              <a:t> </a:t>
            </a:r>
            <a:r>
              <a:rPr lang="en-AU" sz="3200" dirty="0" err="1" smtClean="0"/>
              <a:t>sistem</a:t>
            </a:r>
            <a:r>
              <a:rPr lang="en-AU" sz="3200" dirty="0" smtClean="0"/>
              <a:t> </a:t>
            </a:r>
            <a:r>
              <a:rPr lang="en-AU" sz="3200" dirty="0" err="1" smtClean="0"/>
              <a:t>informasi</a:t>
            </a:r>
            <a:endParaRPr lang="en-AU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 err="1"/>
              <a:t>Menurut</a:t>
            </a:r>
            <a:r>
              <a:rPr lang="en-AU" i="1" dirty="0"/>
              <a:t> </a:t>
            </a:r>
            <a:r>
              <a:rPr lang="en-AU" dirty="0"/>
              <a:t>John F. Nash</a:t>
            </a:r>
          </a:p>
          <a:p>
            <a:pPr marL="0" indent="0" algn="just">
              <a:buNone/>
            </a:pPr>
            <a:r>
              <a:rPr lang="en-AU" dirty="0" err="1" smtClean="0"/>
              <a:t>Sistem</a:t>
            </a:r>
            <a:r>
              <a:rPr lang="en-AU" dirty="0" smtClean="0"/>
              <a:t> </a:t>
            </a:r>
            <a:r>
              <a:rPr lang="en-AU" dirty="0" err="1"/>
              <a:t>Informasi</a:t>
            </a:r>
            <a:r>
              <a:rPr lang="en-AU" dirty="0"/>
              <a:t> </a:t>
            </a:r>
            <a:r>
              <a:rPr lang="en-AU" dirty="0" err="1"/>
              <a:t>adalah</a:t>
            </a:r>
            <a:r>
              <a:rPr lang="en-AU" dirty="0"/>
              <a:t> </a:t>
            </a:r>
            <a:r>
              <a:rPr lang="en-AU" b="1" dirty="0" err="1" smtClean="0"/>
              <a:t>kombinasi</a:t>
            </a:r>
            <a:r>
              <a:rPr lang="en-AU" b="1" dirty="0" smtClean="0"/>
              <a:t> </a:t>
            </a:r>
            <a:r>
              <a:rPr lang="en-AU" b="1" dirty="0" err="1" smtClean="0"/>
              <a:t>dari</a:t>
            </a:r>
            <a:r>
              <a:rPr lang="en-AU" b="1" dirty="0" smtClean="0"/>
              <a:t> </a:t>
            </a:r>
            <a:r>
              <a:rPr lang="en-AU" b="1" dirty="0" err="1" smtClean="0"/>
              <a:t>manusia</a:t>
            </a:r>
            <a:r>
              <a:rPr lang="en-AU" b="1" dirty="0" smtClean="0"/>
              <a:t>, </a:t>
            </a:r>
            <a:r>
              <a:rPr lang="en-AU" b="1" dirty="0" err="1" smtClean="0"/>
              <a:t>fasilitas</a:t>
            </a:r>
            <a:r>
              <a:rPr lang="en-AU" b="1" dirty="0" smtClean="0"/>
              <a:t> </a:t>
            </a:r>
            <a:r>
              <a:rPr lang="en-AU" b="1" dirty="0" err="1" smtClean="0"/>
              <a:t>atau</a:t>
            </a:r>
            <a:r>
              <a:rPr lang="en-AU" b="1" dirty="0" smtClean="0"/>
              <a:t> </a:t>
            </a:r>
            <a:r>
              <a:rPr lang="en-AU" b="1" dirty="0" err="1" smtClean="0"/>
              <a:t>alat</a:t>
            </a:r>
            <a:r>
              <a:rPr lang="en-AU" b="1" dirty="0" smtClean="0"/>
              <a:t> </a:t>
            </a:r>
            <a:r>
              <a:rPr lang="en-AU" b="1" dirty="0" err="1" smtClean="0"/>
              <a:t>teknologi</a:t>
            </a:r>
            <a:r>
              <a:rPr lang="en-AU" b="1" dirty="0" smtClean="0"/>
              <a:t>, media, </a:t>
            </a:r>
            <a:r>
              <a:rPr lang="en-AU" b="1" dirty="0" err="1" smtClean="0"/>
              <a:t>prosedur</a:t>
            </a:r>
            <a:r>
              <a:rPr lang="en-AU" b="1" dirty="0" smtClean="0"/>
              <a:t> </a:t>
            </a:r>
            <a:r>
              <a:rPr lang="en-AU" b="1" dirty="0" err="1" smtClean="0"/>
              <a:t>dan</a:t>
            </a:r>
            <a:r>
              <a:rPr lang="en-AU" b="1" dirty="0" smtClean="0"/>
              <a:t> </a:t>
            </a:r>
            <a:r>
              <a:rPr lang="en-AU" b="1" dirty="0" err="1" smtClean="0"/>
              <a:t>pengendalian</a:t>
            </a:r>
            <a:r>
              <a:rPr lang="en-AU" dirty="0" smtClean="0"/>
              <a:t> yang </a:t>
            </a:r>
            <a:r>
              <a:rPr lang="en-AU" dirty="0" err="1"/>
              <a:t>bermaksud</a:t>
            </a:r>
            <a:r>
              <a:rPr lang="en-AU" dirty="0"/>
              <a:t> </a:t>
            </a:r>
            <a:r>
              <a:rPr lang="en-AU" dirty="0" err="1"/>
              <a:t>menata</a:t>
            </a:r>
            <a:r>
              <a:rPr lang="en-AU" dirty="0"/>
              <a:t> </a:t>
            </a:r>
            <a:r>
              <a:rPr lang="en-AU" dirty="0" err="1"/>
              <a:t>jaringan</a:t>
            </a:r>
            <a:r>
              <a:rPr lang="en-AU" dirty="0"/>
              <a:t> </a:t>
            </a:r>
            <a:r>
              <a:rPr lang="en-AU" dirty="0" err="1" smtClean="0"/>
              <a:t>komunikasi</a:t>
            </a:r>
            <a:r>
              <a:rPr lang="en-AU" dirty="0" smtClean="0"/>
              <a:t> </a:t>
            </a:r>
            <a:r>
              <a:rPr lang="en-AU" dirty="0"/>
              <a:t>yang </a:t>
            </a:r>
            <a:r>
              <a:rPr lang="en-AU" dirty="0" err="1"/>
              <a:t>penting</a:t>
            </a:r>
            <a:r>
              <a:rPr lang="en-AU" dirty="0"/>
              <a:t>, proses </a:t>
            </a:r>
            <a:r>
              <a:rPr lang="en-AU" dirty="0" err="1"/>
              <a:t>atas</a:t>
            </a:r>
            <a:r>
              <a:rPr lang="en-AU" dirty="0"/>
              <a:t> </a:t>
            </a:r>
            <a:r>
              <a:rPr lang="en-AU" dirty="0" err="1"/>
              <a:t>transaksi-transaksi</a:t>
            </a:r>
            <a:r>
              <a:rPr lang="en-AU" dirty="0"/>
              <a:t> </a:t>
            </a:r>
            <a:r>
              <a:rPr lang="en-AU" dirty="0" err="1"/>
              <a:t>tertentu</a:t>
            </a:r>
            <a:r>
              <a:rPr lang="en-AU" dirty="0"/>
              <a:t>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dirty="0" err="1"/>
              <a:t>rutin</a:t>
            </a:r>
            <a:r>
              <a:rPr lang="en-AU" dirty="0"/>
              <a:t>, </a:t>
            </a:r>
            <a:r>
              <a:rPr lang="en-AU" dirty="0" err="1"/>
              <a:t>membantu</a:t>
            </a:r>
            <a:r>
              <a:rPr lang="en-AU" dirty="0"/>
              <a:t> </a:t>
            </a:r>
            <a:r>
              <a:rPr lang="en-AU" dirty="0" err="1"/>
              <a:t>manajemen</a:t>
            </a:r>
            <a:r>
              <a:rPr lang="en-AU" dirty="0"/>
              <a:t>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dirty="0" err="1"/>
              <a:t>pemakai</a:t>
            </a:r>
            <a:r>
              <a:rPr lang="en-AU" dirty="0"/>
              <a:t> intern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dirty="0" err="1"/>
              <a:t>ekstern</a:t>
            </a:r>
            <a:r>
              <a:rPr lang="en-AU" dirty="0"/>
              <a:t>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dirty="0" err="1"/>
              <a:t>menyediakan</a:t>
            </a:r>
            <a:r>
              <a:rPr lang="en-AU" dirty="0"/>
              <a:t> </a:t>
            </a:r>
            <a:r>
              <a:rPr lang="en-AU" dirty="0" err="1"/>
              <a:t>dasar</a:t>
            </a:r>
            <a:r>
              <a:rPr lang="en-AU" dirty="0"/>
              <a:t> </a:t>
            </a:r>
            <a:r>
              <a:rPr lang="en-AU" dirty="0" err="1"/>
              <a:t>pengambilan</a:t>
            </a:r>
            <a:r>
              <a:rPr lang="en-AU" dirty="0"/>
              <a:t> </a:t>
            </a:r>
            <a:r>
              <a:rPr lang="en-AU" dirty="0" err="1"/>
              <a:t>keputusan</a:t>
            </a:r>
            <a:r>
              <a:rPr lang="en-AU" dirty="0"/>
              <a:t> yang </a:t>
            </a:r>
            <a:r>
              <a:rPr lang="en-AU" dirty="0" err="1"/>
              <a:t>tepat</a:t>
            </a:r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061743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SID</a:t>
            </a:r>
            <a:endParaRPr lang="en-A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51230" y="1600200"/>
            <a:ext cx="7241540" cy="4525963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355989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 smtClean="0"/>
              <a:t>Tujuan</a:t>
            </a:r>
            <a:r>
              <a:rPr lang="en-AU" dirty="0" smtClean="0"/>
              <a:t> SID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err="1">
                <a:solidFill>
                  <a:srgbClr val="000000"/>
                </a:solidFill>
                <a:latin typeface="Bookman Old Style" pitchFamily="18" charset="0"/>
              </a:rPr>
              <a:t>Tujuan</a:t>
            </a:r>
            <a:r>
              <a:rPr lang="en-US" altLang="en-US" b="1" dirty="0">
                <a:solidFill>
                  <a:srgbClr val="000000"/>
                </a:solidFill>
                <a:latin typeface="Bookman Old Style" pitchFamily="18" charset="0"/>
              </a:rPr>
              <a:t> Pembangunan SID</a:t>
            </a:r>
          </a:p>
          <a:p>
            <a:pPr>
              <a:buFont typeface="Wingdings" pitchFamily="2" charset="2"/>
              <a:buNone/>
            </a:pPr>
            <a:r>
              <a:rPr lang="en-US" altLang="en-US" b="1" dirty="0">
                <a:solidFill>
                  <a:srgbClr val="000000"/>
                </a:solidFill>
                <a:latin typeface="Bookman Old Style" pitchFamily="18" charset="0"/>
              </a:rPr>
              <a:t>	1. </a:t>
            </a:r>
            <a:r>
              <a:rPr lang="en-US" altLang="en-US" b="1" dirty="0" err="1">
                <a:solidFill>
                  <a:srgbClr val="000000"/>
                </a:solidFill>
                <a:latin typeface="Bookman Old Style" pitchFamily="18" charset="0"/>
              </a:rPr>
              <a:t>Ketersediaan</a:t>
            </a:r>
            <a:r>
              <a:rPr lang="en-US" altLang="en-US" b="1" dirty="0">
                <a:solidFill>
                  <a:srgbClr val="000000"/>
                </a:solidFill>
                <a:latin typeface="Bookman Old Style" pitchFamily="18" charset="0"/>
              </a:rPr>
              <a:t> data</a:t>
            </a:r>
          </a:p>
          <a:p>
            <a:pPr>
              <a:buFont typeface="Wingdings" pitchFamily="2" charset="2"/>
              <a:buNone/>
            </a:pPr>
            <a:r>
              <a:rPr lang="en-US" altLang="en-US" b="1" dirty="0">
                <a:solidFill>
                  <a:srgbClr val="000000"/>
                </a:solidFill>
                <a:latin typeface="Bookman Old Style" pitchFamily="18" charset="0"/>
              </a:rPr>
              <a:t>	2. </a:t>
            </a:r>
            <a:r>
              <a:rPr lang="en-US" altLang="en-US" b="1" dirty="0" err="1">
                <a:solidFill>
                  <a:srgbClr val="000000"/>
                </a:solidFill>
                <a:latin typeface="Bookman Old Style" pitchFamily="18" charset="0"/>
              </a:rPr>
              <a:t>Peningkatan</a:t>
            </a:r>
            <a:r>
              <a:rPr lang="en-US" altLang="en-US" b="1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Bookman Old Style" pitchFamily="18" charset="0"/>
              </a:rPr>
              <a:t>kualitas</a:t>
            </a:r>
            <a:r>
              <a:rPr lang="en-US" altLang="en-US" b="1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Bookman Old Style" pitchFamily="18" charset="0"/>
              </a:rPr>
              <a:t>pelayanan</a:t>
            </a:r>
            <a:r>
              <a:rPr lang="en-US" altLang="en-US" b="1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Bookman Old Style" pitchFamily="18" charset="0"/>
              </a:rPr>
              <a:t>publik</a:t>
            </a:r>
            <a:r>
              <a:rPr lang="en-US" altLang="en-US" b="1" dirty="0">
                <a:solidFill>
                  <a:srgbClr val="000000"/>
                </a:solidFill>
                <a:latin typeface="Bookman Old Style" pitchFamily="18" charset="0"/>
              </a:rPr>
              <a:t>	</a:t>
            </a:r>
          </a:p>
          <a:p>
            <a:pPr>
              <a:buFont typeface="Wingdings" pitchFamily="2" charset="2"/>
              <a:buNone/>
            </a:pPr>
            <a:r>
              <a:rPr lang="en-US" altLang="en-US" b="1" dirty="0">
                <a:solidFill>
                  <a:srgbClr val="000000"/>
                </a:solidFill>
                <a:latin typeface="Bookman Old Style" pitchFamily="18" charset="0"/>
              </a:rPr>
              <a:t>	3. </a:t>
            </a:r>
            <a:r>
              <a:rPr lang="en-US" altLang="en-US" b="1" dirty="0" err="1">
                <a:solidFill>
                  <a:srgbClr val="000000"/>
                </a:solidFill>
                <a:latin typeface="Bookman Old Style" pitchFamily="18" charset="0"/>
              </a:rPr>
              <a:t>Pengelolaan</a:t>
            </a:r>
            <a:r>
              <a:rPr lang="en-US" altLang="en-US" b="1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Bookman Old Style" pitchFamily="18" charset="0"/>
              </a:rPr>
              <a:t>seluruh</a:t>
            </a:r>
            <a:r>
              <a:rPr lang="en-US" altLang="en-US" b="1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Bookman Old Style" pitchFamily="18" charset="0"/>
              </a:rPr>
              <a:t>potensi</a:t>
            </a:r>
            <a:r>
              <a:rPr lang="en-US" altLang="en-US" b="1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Bookman Old Style" pitchFamily="18" charset="0"/>
              </a:rPr>
              <a:t>desa</a:t>
            </a:r>
            <a:endParaRPr lang="en-US" altLang="en-US" b="1" dirty="0">
              <a:solidFill>
                <a:srgbClr val="000000"/>
              </a:solidFill>
              <a:latin typeface="Bookman Old Style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en-US" altLang="en-US" b="1" dirty="0">
                <a:solidFill>
                  <a:srgbClr val="000000"/>
                </a:solidFill>
                <a:latin typeface="Bookman Old Style" pitchFamily="18" charset="0"/>
              </a:rPr>
              <a:t>	4. </a:t>
            </a:r>
            <a:r>
              <a:rPr lang="en-US" altLang="en-US" b="1" dirty="0" err="1">
                <a:solidFill>
                  <a:srgbClr val="000000"/>
                </a:solidFill>
                <a:latin typeface="Bookman Old Style" pitchFamily="18" charset="0"/>
              </a:rPr>
              <a:t>Mendorong</a:t>
            </a:r>
            <a:r>
              <a:rPr lang="en-US" altLang="en-US" b="1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Bookman Old Style" pitchFamily="18" charset="0"/>
              </a:rPr>
              <a:t>partisipasi</a:t>
            </a:r>
            <a:r>
              <a:rPr lang="en-US" altLang="en-US" b="1" dirty="0">
                <a:solidFill>
                  <a:srgbClr val="000000"/>
                </a:solidFill>
                <a:latin typeface="Bookman Old Style" pitchFamily="18" charset="0"/>
              </a:rPr>
              <a:t>, </a:t>
            </a:r>
            <a:r>
              <a:rPr lang="en-US" altLang="en-US" b="1" dirty="0" err="1">
                <a:solidFill>
                  <a:srgbClr val="000000"/>
                </a:solidFill>
                <a:latin typeface="Bookman Old Style" pitchFamily="18" charset="0"/>
              </a:rPr>
              <a:t>transparansi</a:t>
            </a:r>
            <a:r>
              <a:rPr lang="en-US" altLang="en-US" b="1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Bookman Old Style" pitchFamily="18" charset="0"/>
              </a:rPr>
              <a:t>dan</a:t>
            </a:r>
            <a:r>
              <a:rPr lang="en-US" altLang="en-US" b="1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Bookman Old Style" pitchFamily="18" charset="0"/>
              </a:rPr>
              <a:t>akuntabilitas</a:t>
            </a:r>
            <a:endParaRPr lang="en-US" altLang="en-US" b="1" dirty="0">
              <a:solidFill>
                <a:srgbClr val="000000"/>
              </a:solidFill>
              <a:latin typeface="Bookman Old Style" pitchFamily="18" charset="0"/>
            </a:endParaRP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281937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en-AU" sz="3200" dirty="0" err="1" smtClean="0"/>
              <a:t>Dasar</a:t>
            </a:r>
            <a:r>
              <a:rPr lang="en-AU" sz="3200" dirty="0" smtClean="0"/>
              <a:t> </a:t>
            </a:r>
            <a:r>
              <a:rPr lang="en-AU" sz="3200" dirty="0" err="1" smtClean="0"/>
              <a:t>Hukum</a:t>
            </a:r>
            <a:r>
              <a:rPr lang="en-AU" sz="3200" dirty="0" smtClean="0"/>
              <a:t> SID </a:t>
            </a:r>
            <a:endParaRPr lang="en-AU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r>
              <a:rPr lang="en-US" altLang="en-US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Pasal</a:t>
            </a:r>
            <a:r>
              <a:rPr lang="en-US" alt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86 </a:t>
            </a:r>
            <a:r>
              <a:rPr lang="en-US" altLang="en-US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Undang-Undang</a:t>
            </a:r>
            <a:r>
              <a:rPr lang="en-US" alt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Desa</a:t>
            </a:r>
            <a:r>
              <a:rPr lang="en-US" alt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 </a:t>
            </a:r>
            <a:r>
              <a:rPr lang="en-US" altLang="en-US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Nomor</a:t>
            </a:r>
            <a:r>
              <a:rPr lang="en-US" alt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 </a:t>
            </a:r>
            <a:r>
              <a:rPr lang="en-US" altLang="en-US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r>
              <a:rPr lang="en-US" alt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2014)</a:t>
            </a:r>
          </a:p>
          <a:p>
            <a:pPr>
              <a:buSzPct val="100000"/>
              <a:buFont typeface="Wingdings" pitchFamily="2" charset="2"/>
              <a:buChar char="Ø"/>
            </a:pPr>
            <a:r>
              <a:rPr lang="en-US" altLang="en-US" sz="2400" dirty="0" err="1">
                <a:solidFill>
                  <a:srgbClr val="000000"/>
                </a:solidFill>
                <a:latin typeface="Bookman Old Style" pitchFamily="18" charset="0"/>
              </a:rPr>
              <a:t>Sistem</a:t>
            </a:r>
            <a:r>
              <a:rPr lang="en-US" altLang="en-US" sz="2400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Bookman Old Style" pitchFamily="18" charset="0"/>
              </a:rPr>
              <a:t>Informasi</a:t>
            </a:r>
            <a:r>
              <a:rPr lang="en-US" altLang="en-US" sz="2400" dirty="0">
                <a:solidFill>
                  <a:srgbClr val="000000"/>
                </a:solidFill>
                <a:latin typeface="Bookman Old Style" pitchFamily="18" charset="0"/>
              </a:rPr>
              <a:t> di Tingkat </a:t>
            </a:r>
            <a:r>
              <a:rPr lang="en-US" altLang="en-US" sz="2400" dirty="0" err="1">
                <a:solidFill>
                  <a:srgbClr val="000000"/>
                </a:solidFill>
                <a:latin typeface="Bookman Old Style" pitchFamily="18" charset="0"/>
              </a:rPr>
              <a:t>Kabupaten</a:t>
            </a:r>
            <a:endParaRPr lang="en-US" altLang="en-US" sz="2400" dirty="0">
              <a:solidFill>
                <a:srgbClr val="000000"/>
              </a:solidFill>
              <a:latin typeface="Bookman Old Style" pitchFamily="18" charset="0"/>
            </a:endParaRPr>
          </a:p>
          <a:p>
            <a:pPr marL="814388" lvl="1">
              <a:buFont typeface="Wingdings" pitchFamily="2" charset="2"/>
              <a:buChar char="l"/>
            </a:pP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Pemerintah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dan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Pemerintah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 Daerah </a:t>
            </a: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wajib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mengembangkan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sistem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informasi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Desa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dan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pembangunan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Kawasan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Perdesaan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. </a:t>
            </a:r>
          </a:p>
          <a:p>
            <a:pPr marL="814388" lvl="1">
              <a:buFont typeface="Wingdings" pitchFamily="2" charset="2"/>
              <a:buChar char="l"/>
            </a:pP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Pemerintah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 Daerah </a:t>
            </a: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kabupaten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/</a:t>
            </a: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kota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menyediakan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informasi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perencanaan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pembangunan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kabupaten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/</a:t>
            </a: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kota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untuk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Desa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.</a:t>
            </a:r>
          </a:p>
          <a:p>
            <a:pPr marL="814388" lvl="1">
              <a:buFont typeface="Wingdings" pitchFamily="2" charset="2"/>
              <a:buChar char="l"/>
            </a:pP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Desa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berhak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mendapatkan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akses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informasi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melalui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sistem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informasi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Desa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 yang </a:t>
            </a: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dikembangkan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oleh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Pemerintah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 Daerah </a:t>
            </a: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kabupaten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/</a:t>
            </a: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kota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. </a:t>
            </a:r>
          </a:p>
          <a:p>
            <a:r>
              <a:rPr lang="en-US" altLang="en-US" sz="2400" dirty="0" err="1">
                <a:solidFill>
                  <a:srgbClr val="000000"/>
                </a:solidFill>
                <a:latin typeface="Bookman Old Style" pitchFamily="18" charset="0"/>
              </a:rPr>
              <a:t>Sistem</a:t>
            </a:r>
            <a:r>
              <a:rPr lang="en-US" altLang="en-US" sz="2400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Bookman Old Style" pitchFamily="18" charset="0"/>
              </a:rPr>
              <a:t>Informasi</a:t>
            </a:r>
            <a:r>
              <a:rPr lang="en-US" altLang="en-US" sz="2400" dirty="0">
                <a:solidFill>
                  <a:srgbClr val="000000"/>
                </a:solidFill>
                <a:latin typeface="Bookman Old Style" pitchFamily="18" charset="0"/>
              </a:rPr>
              <a:t> di Tingkat </a:t>
            </a:r>
            <a:r>
              <a:rPr lang="en-US" altLang="en-US" sz="2400" dirty="0" err="1">
                <a:solidFill>
                  <a:srgbClr val="000000"/>
                </a:solidFill>
                <a:latin typeface="Bookman Old Style" pitchFamily="18" charset="0"/>
              </a:rPr>
              <a:t>Desa</a:t>
            </a:r>
            <a:r>
              <a:rPr lang="en-US" altLang="en-US" sz="2400" dirty="0">
                <a:solidFill>
                  <a:srgbClr val="000000"/>
                </a:solidFill>
                <a:latin typeface="Bookman Old Style" pitchFamily="18" charset="0"/>
              </a:rPr>
              <a:t>.</a:t>
            </a:r>
          </a:p>
          <a:p>
            <a:pPr>
              <a:buFont typeface="Wingdings" pitchFamily="2" charset="2"/>
              <a:buNone/>
            </a:pPr>
            <a:r>
              <a:rPr lang="en-US" altLang="en-US" dirty="0">
                <a:solidFill>
                  <a:srgbClr val="000000"/>
                </a:solidFill>
                <a:latin typeface="Bookman Old Style" pitchFamily="18" charset="0"/>
              </a:rPr>
              <a:t>	</a:t>
            </a: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Sistem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informasi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Desa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dikelola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oleh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Pemerintah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Desa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dan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dapat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diakses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oleh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masyarakat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Desa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dan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semua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pemangku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 </a:t>
            </a:r>
            <a:r>
              <a:rPr lang="en-US" altLang="en-US" sz="1700" dirty="0" err="1">
                <a:solidFill>
                  <a:srgbClr val="000000"/>
                </a:solidFill>
                <a:latin typeface="Bookman Old Style" pitchFamily="18" charset="0"/>
              </a:rPr>
              <a:t>kepentingan</a:t>
            </a:r>
            <a:r>
              <a:rPr lang="en-US" altLang="en-US" sz="1700" dirty="0">
                <a:solidFill>
                  <a:srgbClr val="000000"/>
                </a:solidFill>
                <a:latin typeface="Bookman Old Style" pitchFamily="18" charset="0"/>
              </a:rPr>
              <a:t>.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727422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err="1" smtClean="0"/>
              <a:t>Variasi</a:t>
            </a:r>
            <a:r>
              <a:rPr lang="en-AU" dirty="0" smtClean="0"/>
              <a:t> </a:t>
            </a:r>
            <a:r>
              <a:rPr lang="en-AU" dirty="0" err="1" smtClean="0"/>
              <a:t>Sistem</a:t>
            </a:r>
            <a:r>
              <a:rPr lang="en-AU" dirty="0" smtClean="0"/>
              <a:t> </a:t>
            </a:r>
            <a:r>
              <a:rPr lang="en-AU" dirty="0" err="1" smtClean="0"/>
              <a:t>Informasi</a:t>
            </a:r>
            <a:r>
              <a:rPr lang="en-AU" dirty="0" smtClean="0"/>
              <a:t> </a:t>
            </a:r>
            <a:r>
              <a:rPr lang="en-AU" dirty="0" err="1" smtClean="0"/>
              <a:t>Desa</a:t>
            </a:r>
            <a:r>
              <a:rPr lang="en-AU" dirty="0" smtClean="0"/>
              <a:t>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484784"/>
            <a:ext cx="8229600" cy="4525963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en-AU" sz="9600" dirty="0" err="1" smtClean="0"/>
              <a:t>Sistem</a:t>
            </a:r>
            <a:r>
              <a:rPr lang="en-AU" sz="9600" dirty="0" smtClean="0"/>
              <a:t> </a:t>
            </a:r>
            <a:r>
              <a:rPr lang="en-AU" sz="9600" dirty="0" err="1" smtClean="0"/>
              <a:t>Informasi</a:t>
            </a:r>
            <a:r>
              <a:rPr lang="en-AU" sz="9600" dirty="0" smtClean="0"/>
              <a:t> </a:t>
            </a:r>
            <a:r>
              <a:rPr lang="en-AU" sz="9600" dirty="0" err="1" smtClean="0"/>
              <a:t>Desa</a:t>
            </a:r>
            <a:r>
              <a:rPr lang="en-AU" sz="9600" dirty="0" smtClean="0"/>
              <a:t> </a:t>
            </a:r>
            <a:r>
              <a:rPr lang="en-AU" sz="9600" dirty="0" err="1" smtClean="0"/>
              <a:t>dan</a:t>
            </a:r>
            <a:r>
              <a:rPr lang="en-AU" sz="9600" dirty="0" smtClean="0"/>
              <a:t> </a:t>
            </a:r>
            <a:r>
              <a:rPr lang="en-AU" sz="9600" dirty="0" err="1" smtClean="0"/>
              <a:t>Kawasan</a:t>
            </a:r>
            <a:r>
              <a:rPr lang="en-AU" sz="9600" dirty="0" smtClean="0"/>
              <a:t> (SIDEKA) </a:t>
            </a:r>
            <a:r>
              <a:rPr lang="en-AU" sz="9600" dirty="0" err="1"/>
              <a:t>sendiri</a:t>
            </a:r>
            <a:r>
              <a:rPr lang="en-AU" sz="9600" dirty="0"/>
              <a:t> </a:t>
            </a:r>
            <a:r>
              <a:rPr lang="en-AU" sz="9600" dirty="0" err="1"/>
              <a:t>mulai</a:t>
            </a:r>
            <a:r>
              <a:rPr lang="en-AU" sz="9600" dirty="0"/>
              <a:t> </a:t>
            </a:r>
            <a:r>
              <a:rPr lang="en-AU" sz="9600" dirty="0" err="1"/>
              <a:t>dikembangkan</a:t>
            </a:r>
            <a:r>
              <a:rPr lang="en-AU" sz="9600" dirty="0"/>
              <a:t> </a:t>
            </a:r>
            <a:r>
              <a:rPr lang="en-AU" sz="9600" dirty="0" err="1"/>
              <a:t>satu</a:t>
            </a:r>
            <a:r>
              <a:rPr lang="en-AU" sz="9600" dirty="0"/>
              <a:t> </a:t>
            </a:r>
            <a:r>
              <a:rPr lang="en-AU" sz="9600" dirty="0" err="1"/>
              <a:t>bulan</a:t>
            </a:r>
            <a:r>
              <a:rPr lang="en-AU" sz="9600" dirty="0"/>
              <a:t> </a:t>
            </a:r>
            <a:r>
              <a:rPr lang="en-AU" sz="9600" dirty="0" err="1"/>
              <a:t>setelah</a:t>
            </a:r>
            <a:r>
              <a:rPr lang="en-AU" sz="9600" dirty="0"/>
              <a:t> BP2DK </a:t>
            </a:r>
            <a:r>
              <a:rPr lang="en-AU" sz="9600" dirty="0" err="1"/>
              <a:t>berdiri</a:t>
            </a:r>
            <a:r>
              <a:rPr lang="en-AU" sz="9600" dirty="0"/>
              <a:t>, </a:t>
            </a:r>
            <a:r>
              <a:rPr lang="en-AU" sz="9600" dirty="0" err="1"/>
              <a:t>yaitu</a:t>
            </a:r>
            <a:r>
              <a:rPr lang="en-AU" sz="9600" dirty="0"/>
              <a:t> </a:t>
            </a:r>
            <a:r>
              <a:rPr lang="en-AU" sz="9600" dirty="0" err="1"/>
              <a:t>pada</a:t>
            </a:r>
            <a:r>
              <a:rPr lang="en-AU" sz="9600" dirty="0"/>
              <a:t> </a:t>
            </a:r>
            <a:r>
              <a:rPr lang="en-AU" sz="9600" dirty="0" err="1"/>
              <a:t>Desember</a:t>
            </a:r>
            <a:r>
              <a:rPr lang="en-AU" sz="9600" dirty="0"/>
              <a:t> 2014</a:t>
            </a:r>
            <a:r>
              <a:rPr lang="en-AU" sz="9600" dirty="0" smtClean="0"/>
              <a:t>. (BP2DK) </a:t>
            </a:r>
            <a:r>
              <a:rPr lang="en-AU" sz="9600" dirty="0" err="1"/>
              <a:t>Badan</a:t>
            </a:r>
            <a:r>
              <a:rPr lang="en-AU" sz="9600" dirty="0"/>
              <a:t> Prakarsa </a:t>
            </a:r>
            <a:r>
              <a:rPr lang="en-AU" sz="9600" dirty="0" err="1"/>
              <a:t>Pemberdayaan</a:t>
            </a:r>
            <a:r>
              <a:rPr lang="en-AU" sz="9600" dirty="0"/>
              <a:t> </a:t>
            </a:r>
            <a:r>
              <a:rPr lang="en-AU" sz="9600" dirty="0" err="1"/>
              <a:t>Desa</a:t>
            </a:r>
            <a:r>
              <a:rPr lang="en-AU" sz="9600" dirty="0"/>
              <a:t> &amp; </a:t>
            </a:r>
            <a:r>
              <a:rPr lang="en-AU" sz="9600" dirty="0" err="1" smtClean="0"/>
              <a:t>Kawasan</a:t>
            </a:r>
            <a:r>
              <a:rPr lang="en-AU" sz="9600" dirty="0"/>
              <a:t> </a:t>
            </a:r>
            <a:r>
              <a:rPr lang="en-AU" sz="9600" dirty="0" err="1"/>
              <a:t>didirikan</a:t>
            </a:r>
            <a:r>
              <a:rPr lang="en-AU" sz="9600" dirty="0"/>
              <a:t> </a:t>
            </a:r>
            <a:r>
              <a:rPr lang="en-AU" sz="9600" dirty="0" err="1"/>
              <a:t>pada</a:t>
            </a:r>
            <a:r>
              <a:rPr lang="en-AU" sz="9600" dirty="0"/>
              <a:t> 24 November 2014 </a:t>
            </a:r>
            <a:r>
              <a:rPr lang="en-AU" sz="9600" dirty="0" err="1"/>
              <a:t>oleh</a:t>
            </a:r>
            <a:r>
              <a:rPr lang="en-AU" sz="9600" dirty="0"/>
              <a:t> para </a:t>
            </a:r>
            <a:r>
              <a:rPr lang="en-AU" sz="9600" dirty="0" err="1"/>
              <a:t>penggiat</a:t>
            </a:r>
            <a:r>
              <a:rPr lang="en-AU" sz="9600" dirty="0"/>
              <a:t> </a:t>
            </a:r>
            <a:r>
              <a:rPr lang="en-AU" sz="9600" dirty="0" err="1"/>
              <a:t>desa</a:t>
            </a:r>
            <a:r>
              <a:rPr lang="en-AU" sz="9600" dirty="0"/>
              <a:t> </a:t>
            </a:r>
            <a:r>
              <a:rPr lang="en-AU" sz="9600" dirty="0" err="1"/>
              <a:t>dari</a:t>
            </a:r>
            <a:r>
              <a:rPr lang="en-AU" sz="9600" dirty="0"/>
              <a:t> </a:t>
            </a:r>
            <a:r>
              <a:rPr lang="en-AU" sz="9600" dirty="0" err="1"/>
              <a:t>seluruh</a:t>
            </a:r>
            <a:r>
              <a:rPr lang="en-AU" sz="9600" dirty="0"/>
              <a:t> Indonesia. </a:t>
            </a:r>
            <a:r>
              <a:rPr lang="en-AU" sz="9600" dirty="0" err="1"/>
              <a:t>Kehadiran</a:t>
            </a:r>
            <a:r>
              <a:rPr lang="en-AU" sz="9600" dirty="0"/>
              <a:t> </a:t>
            </a:r>
            <a:r>
              <a:rPr lang="en-AU" sz="9600" dirty="0" err="1"/>
              <a:t>lembaga</a:t>
            </a:r>
            <a:r>
              <a:rPr lang="en-AU" sz="9600" dirty="0"/>
              <a:t> </a:t>
            </a:r>
            <a:r>
              <a:rPr lang="en-AU" sz="9600" dirty="0" err="1"/>
              <a:t>ini</a:t>
            </a:r>
            <a:r>
              <a:rPr lang="en-AU" sz="9600" dirty="0"/>
              <a:t> </a:t>
            </a:r>
            <a:r>
              <a:rPr lang="en-AU" sz="9600" dirty="0" err="1"/>
              <a:t>didasari</a:t>
            </a:r>
            <a:r>
              <a:rPr lang="en-AU" sz="9600" dirty="0"/>
              <a:t> </a:t>
            </a:r>
            <a:r>
              <a:rPr lang="en-AU" sz="9600" dirty="0" err="1"/>
              <a:t>cita-cita</a:t>
            </a:r>
            <a:r>
              <a:rPr lang="en-AU" sz="9600" dirty="0"/>
              <a:t> </a:t>
            </a:r>
            <a:r>
              <a:rPr lang="en-AU" sz="9600" dirty="0" err="1"/>
              <a:t>luhur</a:t>
            </a:r>
            <a:r>
              <a:rPr lang="en-AU" sz="9600" dirty="0"/>
              <a:t> </a:t>
            </a:r>
            <a:r>
              <a:rPr lang="en-AU" sz="9600" dirty="0" err="1"/>
              <a:t>untuk</a:t>
            </a:r>
            <a:r>
              <a:rPr lang="en-AU" sz="9600" dirty="0"/>
              <a:t> </a:t>
            </a:r>
            <a:r>
              <a:rPr lang="en-AU" sz="9600" dirty="0" err="1"/>
              <a:t>meningkatkan</a:t>
            </a:r>
            <a:r>
              <a:rPr lang="en-AU" sz="9600" dirty="0"/>
              <a:t> </a:t>
            </a:r>
            <a:r>
              <a:rPr lang="en-AU" sz="9600" dirty="0" err="1"/>
              <a:t>kualitas</a:t>
            </a:r>
            <a:r>
              <a:rPr lang="en-AU" sz="9600" dirty="0"/>
              <a:t> </a:t>
            </a:r>
            <a:r>
              <a:rPr lang="en-AU" sz="9600" dirty="0" err="1"/>
              <a:t>pembangunan</a:t>
            </a:r>
            <a:r>
              <a:rPr lang="en-AU" sz="9600" dirty="0"/>
              <a:t> </a:t>
            </a:r>
            <a:r>
              <a:rPr lang="en-AU" sz="9600" dirty="0" err="1"/>
              <a:t>dan</a:t>
            </a:r>
            <a:r>
              <a:rPr lang="en-AU" sz="9600" dirty="0"/>
              <a:t> </a:t>
            </a:r>
            <a:r>
              <a:rPr lang="en-AU" sz="9600" dirty="0" err="1"/>
              <a:t>kebangsaan</a:t>
            </a:r>
            <a:r>
              <a:rPr lang="en-AU" sz="9600" dirty="0"/>
              <a:t> </a:t>
            </a:r>
            <a:r>
              <a:rPr lang="en-AU" sz="9600" dirty="0" err="1"/>
              <a:t>secara</a:t>
            </a:r>
            <a:r>
              <a:rPr lang="en-AU" sz="9600" dirty="0"/>
              <a:t> </a:t>
            </a:r>
            <a:r>
              <a:rPr lang="en-AU" sz="9600" dirty="0" err="1"/>
              <a:t>nasional</a:t>
            </a:r>
            <a:r>
              <a:rPr lang="en-AU" sz="9600" dirty="0"/>
              <a:t> </a:t>
            </a:r>
            <a:r>
              <a:rPr lang="en-AU" sz="9600" dirty="0" err="1"/>
              <a:t>dengan</a:t>
            </a:r>
            <a:r>
              <a:rPr lang="en-AU" sz="9600" dirty="0"/>
              <a:t> </a:t>
            </a:r>
            <a:r>
              <a:rPr lang="en-AU" sz="9600" dirty="0" err="1"/>
              <a:t>memperkuat</a:t>
            </a:r>
            <a:r>
              <a:rPr lang="en-AU" sz="9600" dirty="0"/>
              <a:t> </a:t>
            </a:r>
            <a:r>
              <a:rPr lang="en-AU" sz="9600" dirty="0" err="1"/>
              <a:t>desa</a:t>
            </a:r>
            <a:r>
              <a:rPr lang="en-AU" sz="9600" dirty="0"/>
              <a:t> </a:t>
            </a:r>
            <a:r>
              <a:rPr lang="en-AU" sz="9600" dirty="0" err="1"/>
              <a:t>dan</a:t>
            </a:r>
            <a:r>
              <a:rPr lang="en-AU" sz="9600" dirty="0"/>
              <a:t> </a:t>
            </a:r>
            <a:r>
              <a:rPr lang="en-AU" sz="9600" dirty="0" err="1"/>
              <a:t>kawasan</a:t>
            </a:r>
            <a:r>
              <a:rPr lang="en-AU" sz="9600" dirty="0"/>
              <a:t> </a:t>
            </a:r>
            <a:r>
              <a:rPr lang="en-AU" sz="9600" dirty="0" err="1"/>
              <a:t>perdesaan</a:t>
            </a:r>
            <a:r>
              <a:rPr lang="en-AU" sz="9600" dirty="0"/>
              <a:t> di </a:t>
            </a:r>
            <a:r>
              <a:rPr lang="en-AU" sz="9600" dirty="0" err="1"/>
              <a:t>seluruh</a:t>
            </a:r>
            <a:r>
              <a:rPr lang="en-AU" sz="9600" dirty="0"/>
              <a:t> Indonesia.</a:t>
            </a:r>
            <a:endParaRPr lang="en-AU" sz="9600" dirty="0" smtClean="0"/>
          </a:p>
          <a:p>
            <a:pPr algn="just"/>
            <a:r>
              <a:rPr lang="en-AU" sz="9600" dirty="0" err="1" smtClean="0"/>
              <a:t>Hingga</a:t>
            </a:r>
            <a:r>
              <a:rPr lang="en-AU" sz="9600" dirty="0" smtClean="0"/>
              <a:t> </a:t>
            </a:r>
            <a:r>
              <a:rPr lang="en-AU" sz="9600" dirty="0" err="1"/>
              <a:t>Agustus</a:t>
            </a:r>
            <a:r>
              <a:rPr lang="en-AU" sz="9600" dirty="0"/>
              <a:t> 2015, SIDEKA </a:t>
            </a:r>
            <a:r>
              <a:rPr lang="en-AU" sz="9600" dirty="0" err="1"/>
              <a:t>sudah</a:t>
            </a:r>
            <a:r>
              <a:rPr lang="en-AU" sz="9600" dirty="0"/>
              <a:t> </a:t>
            </a:r>
            <a:r>
              <a:rPr lang="en-AU" sz="9600" dirty="0" err="1"/>
              <a:t>digunakan</a:t>
            </a:r>
            <a:r>
              <a:rPr lang="en-AU" sz="9600" dirty="0"/>
              <a:t> di 2.128 </a:t>
            </a:r>
            <a:r>
              <a:rPr lang="en-AU" sz="9600" dirty="0" err="1"/>
              <a:t>desa</a:t>
            </a:r>
            <a:r>
              <a:rPr lang="en-AU" sz="9600" dirty="0"/>
              <a:t> di 62 </a:t>
            </a:r>
            <a:r>
              <a:rPr lang="en-AU" sz="9600" dirty="0" err="1"/>
              <a:t>kabupaten</a:t>
            </a:r>
            <a:r>
              <a:rPr lang="en-AU" sz="9600" dirty="0"/>
              <a:t> di 26 </a:t>
            </a:r>
            <a:r>
              <a:rPr lang="en-AU" sz="9600" dirty="0" err="1"/>
              <a:t>provinsi</a:t>
            </a:r>
            <a:r>
              <a:rPr lang="en-AU" sz="9600" dirty="0"/>
              <a:t> di Indonesia. </a:t>
            </a:r>
            <a:r>
              <a:rPr lang="en-AU" sz="9600" dirty="0" err="1"/>
              <a:t>Capaian</a:t>
            </a:r>
            <a:r>
              <a:rPr lang="en-AU" sz="9600" dirty="0"/>
              <a:t> </a:t>
            </a:r>
            <a:r>
              <a:rPr lang="en-AU" sz="9600" dirty="0" err="1"/>
              <a:t>ini</a:t>
            </a:r>
            <a:r>
              <a:rPr lang="en-AU" sz="9600" dirty="0"/>
              <a:t> </a:t>
            </a:r>
            <a:r>
              <a:rPr lang="en-AU" sz="9600" dirty="0" err="1"/>
              <a:t>terwujud</a:t>
            </a:r>
            <a:r>
              <a:rPr lang="en-AU" sz="9600" dirty="0"/>
              <a:t> </a:t>
            </a:r>
            <a:r>
              <a:rPr lang="en-AU" sz="9600" dirty="0" err="1"/>
              <a:t>berkat</a:t>
            </a:r>
            <a:r>
              <a:rPr lang="en-AU" sz="9600" dirty="0"/>
              <a:t> </a:t>
            </a:r>
            <a:r>
              <a:rPr lang="en-AU" sz="9600" dirty="0" err="1"/>
              <a:t>kesadaran</a:t>
            </a:r>
            <a:r>
              <a:rPr lang="en-AU" sz="9600" dirty="0"/>
              <a:t> </a:t>
            </a:r>
            <a:r>
              <a:rPr lang="en-AU" sz="9600" dirty="0" err="1"/>
              <a:t>dan</a:t>
            </a:r>
            <a:r>
              <a:rPr lang="en-AU" sz="9600" dirty="0"/>
              <a:t> </a:t>
            </a:r>
            <a:r>
              <a:rPr lang="en-AU" sz="9600" dirty="0" err="1"/>
              <a:t>keinginan</a:t>
            </a:r>
            <a:r>
              <a:rPr lang="en-AU" sz="9600" dirty="0"/>
              <a:t> </a:t>
            </a:r>
            <a:r>
              <a:rPr lang="en-AU" sz="9600" dirty="0" err="1"/>
              <a:t>desa</a:t>
            </a:r>
            <a:r>
              <a:rPr lang="en-AU" sz="9600" dirty="0"/>
              <a:t> </a:t>
            </a:r>
            <a:r>
              <a:rPr lang="en-AU" sz="9600" dirty="0" err="1"/>
              <a:t>untuk</a:t>
            </a:r>
            <a:r>
              <a:rPr lang="en-AU" sz="9600" dirty="0"/>
              <a:t> </a:t>
            </a:r>
            <a:r>
              <a:rPr lang="en-AU" sz="9600" dirty="0" err="1"/>
              <a:t>meningkatkan</a:t>
            </a:r>
            <a:r>
              <a:rPr lang="en-AU" sz="9600" dirty="0"/>
              <a:t> </a:t>
            </a:r>
            <a:r>
              <a:rPr lang="en-AU" sz="9600" dirty="0" err="1"/>
              <a:t>pelayanannya</a:t>
            </a:r>
            <a:r>
              <a:rPr lang="en-AU" sz="9600" dirty="0"/>
              <a:t> </a:t>
            </a:r>
            <a:r>
              <a:rPr lang="en-AU" sz="9600" dirty="0" err="1"/>
              <a:t>kepada</a:t>
            </a:r>
            <a:r>
              <a:rPr lang="en-AU" sz="9600" dirty="0"/>
              <a:t> </a:t>
            </a:r>
            <a:r>
              <a:rPr lang="en-AU" sz="9600" dirty="0" err="1"/>
              <a:t>masyarakat</a:t>
            </a:r>
            <a:r>
              <a:rPr lang="en-AU" sz="9600" dirty="0"/>
              <a:t>. Di </a:t>
            </a:r>
            <a:r>
              <a:rPr lang="en-AU" sz="9600" dirty="0" err="1"/>
              <a:t>tingkat</a:t>
            </a:r>
            <a:r>
              <a:rPr lang="en-AU" sz="9600" dirty="0"/>
              <a:t> </a:t>
            </a:r>
            <a:r>
              <a:rPr lang="en-AU" sz="9600" dirty="0" err="1"/>
              <a:t>desa</a:t>
            </a:r>
            <a:r>
              <a:rPr lang="en-AU" sz="9600" dirty="0"/>
              <a:t> </a:t>
            </a:r>
            <a:r>
              <a:rPr lang="en-AU" sz="9600" dirty="0" err="1"/>
              <a:t>sendiri</a:t>
            </a:r>
            <a:r>
              <a:rPr lang="en-AU" sz="9600" dirty="0"/>
              <a:t>, SIDEKA </a:t>
            </a:r>
            <a:r>
              <a:rPr lang="en-AU" sz="9600" dirty="0" err="1"/>
              <a:t>menjadi</a:t>
            </a:r>
            <a:r>
              <a:rPr lang="en-AU" sz="9600" dirty="0"/>
              <a:t> </a:t>
            </a:r>
            <a:r>
              <a:rPr lang="en-AU" sz="9600" dirty="0" err="1"/>
              <a:t>landasan</a:t>
            </a:r>
            <a:r>
              <a:rPr lang="en-AU" sz="9600" dirty="0"/>
              <a:t> </a:t>
            </a:r>
            <a:r>
              <a:rPr lang="en-AU" sz="9600" dirty="0" err="1"/>
              <a:t>bagi</a:t>
            </a:r>
            <a:r>
              <a:rPr lang="en-AU" sz="9600" dirty="0"/>
              <a:t> </a:t>
            </a:r>
            <a:r>
              <a:rPr lang="en-AU" sz="9600" dirty="0" err="1"/>
              <a:t>penyusunan</a:t>
            </a:r>
            <a:r>
              <a:rPr lang="en-AU" sz="9600" dirty="0"/>
              <a:t> </a:t>
            </a:r>
            <a:r>
              <a:rPr lang="en-AU" sz="9600" dirty="0" err="1"/>
              <a:t>Rencana</a:t>
            </a:r>
            <a:r>
              <a:rPr lang="en-AU" sz="9600" dirty="0"/>
              <a:t> Pembangunan </a:t>
            </a:r>
            <a:r>
              <a:rPr lang="en-AU" sz="9600" dirty="0" err="1"/>
              <a:t>Jangka</a:t>
            </a:r>
            <a:r>
              <a:rPr lang="en-AU" sz="9600" dirty="0"/>
              <a:t> </a:t>
            </a:r>
            <a:r>
              <a:rPr lang="en-AU" sz="9600" dirty="0" err="1"/>
              <a:t>Menengah</a:t>
            </a:r>
            <a:r>
              <a:rPr lang="en-AU" sz="9600" dirty="0"/>
              <a:t> </a:t>
            </a:r>
            <a:r>
              <a:rPr lang="en-AU" sz="9600" dirty="0" err="1"/>
              <a:t>Desa</a:t>
            </a:r>
            <a:r>
              <a:rPr lang="en-AU" sz="9600" dirty="0"/>
              <a:t> (</a:t>
            </a:r>
            <a:r>
              <a:rPr lang="en-AU" sz="9600" dirty="0" err="1"/>
              <a:t>RPJMDes</a:t>
            </a:r>
            <a:r>
              <a:rPr lang="en-AU" sz="9600" dirty="0"/>
              <a:t>), </a:t>
            </a:r>
            <a:r>
              <a:rPr lang="en-AU" sz="9600" dirty="0" err="1"/>
              <a:t>Rencana</a:t>
            </a:r>
            <a:r>
              <a:rPr lang="en-AU" sz="9600" dirty="0"/>
              <a:t> </a:t>
            </a:r>
            <a:r>
              <a:rPr lang="en-AU" sz="9600" dirty="0" err="1"/>
              <a:t>Kegiatan</a:t>
            </a:r>
            <a:r>
              <a:rPr lang="en-AU" sz="9600" dirty="0"/>
              <a:t> </a:t>
            </a:r>
            <a:r>
              <a:rPr lang="en-AU" sz="9600" dirty="0" err="1"/>
              <a:t>Pemerintah</a:t>
            </a:r>
            <a:r>
              <a:rPr lang="en-AU" sz="9600" dirty="0"/>
              <a:t> </a:t>
            </a:r>
            <a:r>
              <a:rPr lang="en-AU" sz="9600" dirty="0" err="1"/>
              <a:t>Desa</a:t>
            </a:r>
            <a:r>
              <a:rPr lang="en-AU" sz="9600" dirty="0"/>
              <a:t> (</a:t>
            </a:r>
            <a:r>
              <a:rPr lang="en-AU" sz="9600" dirty="0" err="1"/>
              <a:t>RKPDes</a:t>
            </a:r>
            <a:r>
              <a:rPr lang="en-AU" sz="9600" dirty="0"/>
              <a:t>), </a:t>
            </a:r>
            <a:r>
              <a:rPr lang="en-AU" sz="9600" dirty="0" err="1"/>
              <a:t>dan</a:t>
            </a:r>
            <a:r>
              <a:rPr lang="en-AU" sz="9600" dirty="0"/>
              <a:t> </a:t>
            </a:r>
            <a:r>
              <a:rPr lang="en-AU" sz="9600" dirty="0" err="1"/>
              <a:t>Rencana</a:t>
            </a:r>
            <a:r>
              <a:rPr lang="en-AU" sz="9600" dirty="0"/>
              <a:t> </a:t>
            </a:r>
            <a:r>
              <a:rPr lang="en-AU" sz="9600" dirty="0" err="1"/>
              <a:t>Anggaran</a:t>
            </a:r>
            <a:r>
              <a:rPr lang="en-AU" sz="9600" dirty="0"/>
              <a:t> </a:t>
            </a:r>
            <a:r>
              <a:rPr lang="en-AU" sz="9600" dirty="0" err="1"/>
              <a:t>Pendapatan</a:t>
            </a:r>
            <a:r>
              <a:rPr lang="en-AU" sz="9600" dirty="0"/>
              <a:t> </a:t>
            </a:r>
            <a:r>
              <a:rPr lang="en-AU" sz="9600" dirty="0" err="1"/>
              <a:t>dan</a:t>
            </a:r>
            <a:r>
              <a:rPr lang="en-AU" sz="9600" dirty="0"/>
              <a:t> </a:t>
            </a:r>
            <a:r>
              <a:rPr lang="en-AU" sz="9600" dirty="0" err="1"/>
              <a:t>Belanja</a:t>
            </a:r>
            <a:r>
              <a:rPr lang="en-AU" sz="9600" dirty="0"/>
              <a:t> </a:t>
            </a:r>
            <a:r>
              <a:rPr lang="en-AU" sz="9600" dirty="0" err="1"/>
              <a:t>Desa</a:t>
            </a:r>
            <a:r>
              <a:rPr lang="en-AU" sz="9600" dirty="0"/>
              <a:t> (</a:t>
            </a:r>
            <a:r>
              <a:rPr lang="en-AU" sz="9600" dirty="0" err="1"/>
              <a:t>RAPBDes</a:t>
            </a:r>
            <a:r>
              <a:rPr lang="en-AU" sz="9600" dirty="0" smtClean="0"/>
              <a:t>).</a:t>
            </a:r>
            <a:endParaRPr lang="en-AU" sz="9600" dirty="0"/>
          </a:p>
        </p:txBody>
      </p:sp>
    </p:spTree>
    <p:extLst>
      <p:ext uri="{BB962C8B-B14F-4D97-AF65-F5344CB8AC3E}">
        <p14:creationId xmlns:p14="http://schemas.microsoft.com/office/powerpoint/2010/main" val="36227667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Mitra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Infest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en-US" dirty="0" err="1">
                <a:latin typeface="Arial" pitchFamily="34" charset="0"/>
                <a:cs typeface="Arial" pitchFamily="34" charset="0"/>
              </a:rPr>
              <a:t>Mitra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Desa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salah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satu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aplikasi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Informasi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desa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dikembangkan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  <a:hlinkClick r:id="rId2"/>
              </a:rPr>
              <a:t>Infest Yogyakarta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Aplikasi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ini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berfungsi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bagian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informasi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desa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utuh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menjalankan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memermudah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memperbaiki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kualitas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pelayanan</a:t>
            </a:r>
            <a:r>
              <a:rPr lang="en-US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tingkat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desa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Aplikasi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ini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juga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berfungsi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sebuah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tata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kelola</a:t>
            </a:r>
            <a:r>
              <a:rPr lang="en-US" dirty="0">
                <a:latin typeface="Arial" pitchFamily="34" charset="0"/>
                <a:cs typeface="Arial" pitchFamily="34" charset="0"/>
              </a:rPr>
              <a:t> data di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tingkat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desa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digunakan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bahan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perencanaan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implementasi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pembangunan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dirty="0" err="1">
                <a:latin typeface="Arial" pitchFamily="34" charset="0"/>
                <a:cs typeface="Arial" pitchFamily="34" charset="0"/>
              </a:rPr>
              <a:t>Mitra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err="1">
                <a:latin typeface="Arial" pitchFamily="34" charset="0"/>
                <a:cs typeface="Arial" pitchFamily="34" charset="0"/>
                <a:hlinkClick r:id="rId3"/>
              </a:rPr>
              <a:t>desa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saat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ini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memiliki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beberapa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fitur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penting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seperti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kependudukan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pengelolaan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peristiwa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kependudukan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administrasi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statistik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perdesaan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profil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desa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pemetaan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kemiskinan</a:t>
            </a:r>
            <a:r>
              <a:rPr lang="en-US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tingkat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desa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Beberapa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fitur</a:t>
            </a:r>
            <a:r>
              <a:rPr lang="en-US" dirty="0">
                <a:latin typeface="Arial" pitchFamily="34" charset="0"/>
                <a:cs typeface="Arial" pitchFamily="34" charset="0"/>
              </a:rPr>
              <a:t> lain,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seperti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ekspedisi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surat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ekspor</a:t>
            </a:r>
            <a:r>
              <a:rPr lang="en-US" dirty="0">
                <a:latin typeface="Arial" pitchFamily="34" charset="0"/>
                <a:cs typeface="Arial" pitchFamily="34" charset="0"/>
              </a:rPr>
              <a:t> data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kependudukan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sesuai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kebutuhan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impor</a:t>
            </a:r>
            <a:r>
              <a:rPr lang="en-US" dirty="0">
                <a:latin typeface="Arial" pitchFamily="34" charset="0"/>
                <a:cs typeface="Arial" pitchFamily="34" charset="0"/>
              </a:rPr>
              <a:t> data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dirty="0">
                <a:latin typeface="Arial" pitchFamily="34" charset="0"/>
                <a:cs typeface="Arial" pitchFamily="34" charset="0"/>
              </a:rPr>
              <a:t> data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catatan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sipil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juga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tersemat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versi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terbaru</a:t>
            </a:r>
            <a:r>
              <a:rPr lang="en-US" dirty="0">
                <a:latin typeface="Arial" pitchFamily="34" charset="0"/>
                <a:cs typeface="Arial" pitchFamily="34" charset="0"/>
              </a:rPr>
              <a:t>.  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tata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kelola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pertanahan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juga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digunakan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versi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ini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Mitra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desa</a:t>
            </a:r>
            <a:r>
              <a:rPr lang="en-US" dirty="0">
                <a:latin typeface="Arial" pitchFamily="34" charset="0"/>
                <a:cs typeface="Arial" pitchFamily="34" charset="0"/>
              </a:rPr>
              <a:t> 2.0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kini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menggunakan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nama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kode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rilis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Lumbungku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41917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Mitra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didesain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web. </a:t>
            </a:r>
            <a:r>
              <a:rPr lang="en-US" dirty="0" err="1"/>
              <a:t>Mitra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web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apapun</a:t>
            </a:r>
            <a:r>
              <a:rPr lang="en-US" dirty="0"/>
              <a:t>.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ofline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online.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online,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mengakses</a:t>
            </a:r>
            <a:r>
              <a:rPr lang="en-US" dirty="0"/>
              <a:t> data di </a:t>
            </a:r>
            <a:r>
              <a:rPr lang="en-US" dirty="0" err="1"/>
              <a:t>mana</a:t>
            </a:r>
            <a:r>
              <a:rPr lang="en-US" dirty="0"/>
              <a:t> pun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koneksi</a:t>
            </a:r>
            <a:r>
              <a:rPr lang="en-US" dirty="0"/>
              <a:t> internet.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6160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en-AU" dirty="0" err="1" smtClean="0"/>
              <a:t>Sistem</a:t>
            </a:r>
            <a:r>
              <a:rPr lang="en-AU" dirty="0" smtClean="0"/>
              <a:t> </a:t>
            </a:r>
            <a:r>
              <a:rPr lang="en-AU" dirty="0" err="1" smtClean="0"/>
              <a:t>Informasi</a:t>
            </a:r>
            <a:r>
              <a:rPr lang="en-AU" dirty="0" smtClean="0"/>
              <a:t> </a:t>
            </a:r>
            <a:r>
              <a:rPr lang="en-AU" dirty="0" err="1" smtClean="0"/>
              <a:t>Desa</a:t>
            </a:r>
            <a:r>
              <a:rPr lang="en-AU" dirty="0" smtClean="0"/>
              <a:t> </a:t>
            </a:r>
            <a:r>
              <a:rPr lang="en-AU" dirty="0" err="1" smtClean="0"/>
              <a:t>dari</a:t>
            </a:r>
            <a:r>
              <a:rPr lang="en-AU" dirty="0" smtClean="0"/>
              <a:t> CRI (Combine Resource Institution)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AU" dirty="0"/>
              <a:t>SID </a:t>
            </a:r>
            <a:r>
              <a:rPr lang="en-AU" dirty="0" err="1"/>
              <a:t>lahir</a:t>
            </a:r>
            <a:r>
              <a:rPr lang="en-AU" dirty="0"/>
              <a:t> </a:t>
            </a:r>
            <a:r>
              <a:rPr lang="en-AU" dirty="0" err="1"/>
              <a:t>sebagai</a:t>
            </a:r>
            <a:r>
              <a:rPr lang="en-AU" dirty="0"/>
              <a:t> </a:t>
            </a:r>
            <a:r>
              <a:rPr lang="en-AU" dirty="0" err="1"/>
              <a:t>gagasan</a:t>
            </a:r>
            <a:r>
              <a:rPr lang="en-AU" dirty="0"/>
              <a:t> </a:t>
            </a:r>
            <a:r>
              <a:rPr lang="en-AU" dirty="0" err="1"/>
              <a:t>bersama</a:t>
            </a:r>
            <a:r>
              <a:rPr lang="en-AU" dirty="0"/>
              <a:t> </a:t>
            </a:r>
            <a:r>
              <a:rPr lang="en-AU" dirty="0" err="1"/>
              <a:t>sejumlah</a:t>
            </a:r>
            <a:r>
              <a:rPr lang="en-AU" dirty="0"/>
              <a:t> </a:t>
            </a:r>
            <a:r>
              <a:rPr lang="en-AU" dirty="0" err="1"/>
              <a:t>komunitas</a:t>
            </a:r>
            <a:r>
              <a:rPr lang="en-AU" dirty="0"/>
              <a:t> </a:t>
            </a:r>
            <a:r>
              <a:rPr lang="en-AU" dirty="0" err="1"/>
              <a:t>desa</a:t>
            </a:r>
            <a:r>
              <a:rPr lang="en-AU" dirty="0"/>
              <a:t>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dirty="0" err="1" smtClean="0"/>
              <a:t>komunitas</a:t>
            </a:r>
            <a:r>
              <a:rPr lang="en-AU" dirty="0"/>
              <a:t> </a:t>
            </a:r>
            <a:r>
              <a:rPr lang="en-AU" dirty="0" err="1" smtClean="0"/>
              <a:t>petani</a:t>
            </a:r>
            <a:r>
              <a:rPr lang="en-AU" dirty="0"/>
              <a:t>, </a:t>
            </a:r>
            <a:r>
              <a:rPr lang="en-AU" dirty="0" err="1"/>
              <a:t>belajar</a:t>
            </a:r>
            <a:r>
              <a:rPr lang="en-AU" dirty="0"/>
              <a:t> </a:t>
            </a:r>
            <a:r>
              <a:rPr lang="en-AU" dirty="0" err="1"/>
              <a:t>dari</a:t>
            </a:r>
            <a:r>
              <a:rPr lang="en-AU" dirty="0"/>
              <a:t> </a:t>
            </a:r>
            <a:r>
              <a:rPr lang="en-AU" dirty="0" err="1"/>
              <a:t>pengalaman</a:t>
            </a:r>
            <a:r>
              <a:rPr lang="en-AU" dirty="0"/>
              <a:t> </a:t>
            </a:r>
            <a:r>
              <a:rPr lang="en-AU" dirty="0" err="1"/>
              <a:t>pengelolaan</a:t>
            </a:r>
            <a:r>
              <a:rPr lang="en-AU" dirty="0"/>
              <a:t> data </a:t>
            </a:r>
            <a:r>
              <a:rPr lang="en-AU" dirty="0" err="1"/>
              <a:t>dalam</a:t>
            </a:r>
            <a:r>
              <a:rPr lang="en-AU" dirty="0"/>
              <a:t> </a:t>
            </a:r>
            <a:r>
              <a:rPr lang="en-AU" dirty="0" err="1"/>
              <a:t>berbagai</a:t>
            </a:r>
            <a:r>
              <a:rPr lang="en-AU" dirty="0"/>
              <a:t> </a:t>
            </a:r>
            <a:r>
              <a:rPr lang="en-AU" dirty="0" err="1"/>
              <a:t>situasi</a:t>
            </a:r>
            <a:r>
              <a:rPr lang="en-AU" dirty="0"/>
              <a:t>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dirty="0" err="1"/>
              <a:t>kebutuhan</a:t>
            </a:r>
            <a:r>
              <a:rPr lang="en-AU" dirty="0"/>
              <a:t>. </a:t>
            </a:r>
            <a:endParaRPr lang="en-AU" dirty="0" smtClean="0"/>
          </a:p>
          <a:p>
            <a:pPr algn="just"/>
            <a:r>
              <a:rPr lang="en-AU" dirty="0" smtClean="0"/>
              <a:t>SID </a:t>
            </a:r>
            <a:r>
              <a:rPr lang="en-AU" dirty="0" err="1" smtClean="0"/>
              <a:t>dibangun</a:t>
            </a:r>
            <a:r>
              <a:rPr lang="en-AU" dirty="0"/>
              <a:t> </a:t>
            </a:r>
            <a:r>
              <a:rPr lang="en-AU" dirty="0" err="1" smtClean="0"/>
              <a:t>sebagai</a:t>
            </a:r>
            <a:r>
              <a:rPr lang="en-AU" dirty="0" smtClean="0"/>
              <a:t> </a:t>
            </a:r>
            <a:r>
              <a:rPr lang="en-AU" dirty="0"/>
              <a:t>platform yang </a:t>
            </a:r>
            <a:r>
              <a:rPr lang="en-AU" dirty="0" err="1"/>
              <a:t>disediakan</a:t>
            </a:r>
            <a:r>
              <a:rPr lang="en-AU" dirty="0"/>
              <a:t> </a:t>
            </a:r>
            <a:r>
              <a:rPr lang="en-AU" dirty="0" err="1"/>
              <a:t>bagi</a:t>
            </a:r>
            <a:r>
              <a:rPr lang="en-AU" dirty="0"/>
              <a:t> </a:t>
            </a:r>
            <a:r>
              <a:rPr lang="en-AU" dirty="0" err="1"/>
              <a:t>komunitas</a:t>
            </a:r>
            <a:r>
              <a:rPr lang="en-AU" dirty="0"/>
              <a:t> </a:t>
            </a:r>
            <a:r>
              <a:rPr lang="en-AU" dirty="0" err="1"/>
              <a:t>untuk</a:t>
            </a:r>
            <a:r>
              <a:rPr lang="en-AU" dirty="0"/>
              <a:t> </a:t>
            </a:r>
            <a:r>
              <a:rPr lang="en-AU" dirty="0" err="1"/>
              <a:t>mempermudah</a:t>
            </a:r>
            <a:r>
              <a:rPr lang="en-AU" dirty="0"/>
              <a:t> </a:t>
            </a:r>
            <a:r>
              <a:rPr lang="en-AU" dirty="0" err="1"/>
              <a:t>pengelolaan</a:t>
            </a:r>
            <a:r>
              <a:rPr lang="en-AU" dirty="0"/>
              <a:t> </a:t>
            </a:r>
            <a:r>
              <a:rPr lang="en-AU" dirty="0" err="1"/>
              <a:t>sumber</a:t>
            </a:r>
            <a:r>
              <a:rPr lang="en-AU" dirty="0"/>
              <a:t> </a:t>
            </a:r>
            <a:r>
              <a:rPr lang="en-AU" dirty="0" err="1"/>
              <a:t>daya</a:t>
            </a:r>
            <a:r>
              <a:rPr lang="en-AU" dirty="0"/>
              <a:t>. </a:t>
            </a:r>
            <a:r>
              <a:rPr lang="en-AU" dirty="0" err="1" smtClean="0"/>
              <a:t>Sumberdaya</a:t>
            </a:r>
            <a:r>
              <a:rPr lang="en-AU" dirty="0" smtClean="0"/>
              <a:t> </a:t>
            </a:r>
            <a:r>
              <a:rPr lang="en-AU" dirty="0"/>
              <a:t>yang </a:t>
            </a:r>
            <a:r>
              <a:rPr lang="en-AU" dirty="0" err="1"/>
              <a:t>dikelola</a:t>
            </a:r>
            <a:r>
              <a:rPr lang="en-AU" dirty="0"/>
              <a:t> </a:t>
            </a:r>
            <a:r>
              <a:rPr lang="en-AU" dirty="0" err="1"/>
              <a:t>berupa</a:t>
            </a:r>
            <a:r>
              <a:rPr lang="en-AU" dirty="0"/>
              <a:t> </a:t>
            </a:r>
            <a:r>
              <a:rPr lang="en-AU" dirty="0" err="1"/>
              <a:t>pengetahuan</a:t>
            </a:r>
            <a:r>
              <a:rPr lang="en-AU" dirty="0"/>
              <a:t>, </a:t>
            </a:r>
            <a:r>
              <a:rPr lang="en-AU" dirty="0" err="1"/>
              <a:t>kekayaan</a:t>
            </a:r>
            <a:r>
              <a:rPr lang="en-AU" dirty="0"/>
              <a:t> </a:t>
            </a:r>
            <a:r>
              <a:rPr lang="en-AU" dirty="0" err="1"/>
              <a:t>alam</a:t>
            </a:r>
            <a:r>
              <a:rPr lang="en-AU" dirty="0"/>
              <a:t>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dirty="0" err="1"/>
              <a:t>potensi</a:t>
            </a:r>
            <a:r>
              <a:rPr lang="en-AU" dirty="0"/>
              <a:t> lain yang </a:t>
            </a:r>
            <a:r>
              <a:rPr lang="en-AU" dirty="0" err="1"/>
              <a:t>bisa</a:t>
            </a:r>
            <a:r>
              <a:rPr lang="en-AU" dirty="0"/>
              <a:t> </a:t>
            </a:r>
            <a:r>
              <a:rPr lang="en-AU" dirty="0" err="1"/>
              <a:t>dikelola</a:t>
            </a:r>
            <a:r>
              <a:rPr lang="en-AU" dirty="0"/>
              <a:t> </a:t>
            </a:r>
            <a:r>
              <a:rPr lang="en-AU" dirty="0" err="1" smtClean="0"/>
              <a:t>untuk</a:t>
            </a:r>
            <a:r>
              <a:rPr lang="en-AU" dirty="0"/>
              <a:t> </a:t>
            </a:r>
            <a:r>
              <a:rPr lang="en-AU" dirty="0" err="1" smtClean="0"/>
              <a:t>mendukung</a:t>
            </a:r>
            <a:r>
              <a:rPr lang="en-AU" dirty="0" smtClean="0"/>
              <a:t> </a:t>
            </a:r>
            <a:r>
              <a:rPr lang="en-AU" dirty="0" err="1"/>
              <a:t>kemandirian</a:t>
            </a:r>
            <a:r>
              <a:rPr lang="en-AU" dirty="0"/>
              <a:t> </a:t>
            </a:r>
            <a:r>
              <a:rPr lang="en-AU" dirty="0" err="1"/>
              <a:t>komunitas</a:t>
            </a:r>
            <a:r>
              <a:rPr lang="en-AU" dirty="0"/>
              <a:t>. </a:t>
            </a:r>
            <a:r>
              <a:rPr lang="en-AU" b="1" dirty="0" err="1"/>
              <a:t>Kemandirian</a:t>
            </a:r>
            <a:r>
              <a:rPr lang="en-AU" b="1" dirty="0"/>
              <a:t> </a:t>
            </a:r>
            <a:r>
              <a:rPr lang="en-AU" b="1" dirty="0" err="1"/>
              <a:t>komunitas</a:t>
            </a:r>
            <a:r>
              <a:rPr lang="en-AU" b="1" dirty="0"/>
              <a:t> </a:t>
            </a:r>
            <a:r>
              <a:rPr lang="en-AU" dirty="0" err="1"/>
              <a:t>menjadi</a:t>
            </a:r>
            <a:r>
              <a:rPr lang="en-AU" dirty="0"/>
              <a:t> </a:t>
            </a:r>
            <a:r>
              <a:rPr lang="en-AU" dirty="0" err="1"/>
              <a:t>salah</a:t>
            </a:r>
            <a:r>
              <a:rPr lang="en-AU" dirty="0"/>
              <a:t> </a:t>
            </a:r>
            <a:r>
              <a:rPr lang="en-AU" dirty="0" err="1"/>
              <a:t>satu</a:t>
            </a:r>
            <a:r>
              <a:rPr lang="en-AU" dirty="0"/>
              <a:t> </a:t>
            </a:r>
            <a:r>
              <a:rPr lang="en-AU" dirty="0" err="1"/>
              <a:t>kunci</a:t>
            </a:r>
            <a:r>
              <a:rPr lang="en-AU" dirty="0"/>
              <a:t> </a:t>
            </a:r>
            <a:r>
              <a:rPr lang="en-AU" dirty="0" err="1"/>
              <a:t>penting</a:t>
            </a:r>
            <a:r>
              <a:rPr lang="en-AU" dirty="0"/>
              <a:t> </a:t>
            </a:r>
            <a:r>
              <a:rPr lang="en-AU" dirty="0" err="1"/>
              <a:t>dalam</a:t>
            </a:r>
            <a:r>
              <a:rPr lang="en-AU" dirty="0"/>
              <a:t> </a:t>
            </a:r>
            <a:r>
              <a:rPr lang="en-AU" dirty="0" err="1" smtClean="0"/>
              <a:t>upaya</a:t>
            </a:r>
            <a:r>
              <a:rPr lang="en-AU" dirty="0"/>
              <a:t> </a:t>
            </a:r>
            <a:r>
              <a:rPr lang="en-AU" dirty="0" err="1" smtClean="0"/>
              <a:t>penguatan</a:t>
            </a:r>
            <a:r>
              <a:rPr lang="en-AU" dirty="0" smtClean="0"/>
              <a:t> </a:t>
            </a:r>
            <a:r>
              <a:rPr lang="en-AU" dirty="0" err="1"/>
              <a:t>masyarakat</a:t>
            </a:r>
            <a:r>
              <a:rPr lang="en-AU" dirty="0"/>
              <a:t>. </a:t>
            </a:r>
            <a:r>
              <a:rPr lang="en-AU" dirty="0" err="1"/>
              <a:t>Kemandirian</a:t>
            </a:r>
            <a:r>
              <a:rPr lang="en-AU" dirty="0"/>
              <a:t> </a:t>
            </a:r>
            <a:r>
              <a:rPr lang="en-AU" dirty="0" err="1"/>
              <a:t>adalah</a:t>
            </a:r>
            <a:r>
              <a:rPr lang="en-AU" dirty="0"/>
              <a:t> </a:t>
            </a:r>
            <a:r>
              <a:rPr lang="en-AU" dirty="0" err="1"/>
              <a:t>situasi</a:t>
            </a:r>
            <a:r>
              <a:rPr lang="en-AU" dirty="0"/>
              <a:t> </a:t>
            </a:r>
            <a:r>
              <a:rPr lang="en-AU" dirty="0" err="1"/>
              <a:t>dimana</a:t>
            </a:r>
            <a:r>
              <a:rPr lang="en-AU" dirty="0"/>
              <a:t> </a:t>
            </a:r>
            <a:r>
              <a:rPr lang="en-AU" dirty="0" err="1"/>
              <a:t>suatu</a:t>
            </a:r>
            <a:r>
              <a:rPr lang="en-AU" dirty="0"/>
              <a:t> </a:t>
            </a:r>
            <a:r>
              <a:rPr lang="en-AU" dirty="0" err="1"/>
              <a:t>komunitas</a:t>
            </a:r>
            <a:r>
              <a:rPr lang="en-AU" dirty="0"/>
              <a:t> </a:t>
            </a:r>
            <a:r>
              <a:rPr lang="en-AU" dirty="0" err="1"/>
              <a:t>mampu</a:t>
            </a:r>
            <a:r>
              <a:rPr lang="en-AU" dirty="0"/>
              <a:t> </a:t>
            </a:r>
            <a:r>
              <a:rPr lang="en-AU" dirty="0" err="1"/>
              <a:t>mengelola</a:t>
            </a:r>
            <a:r>
              <a:rPr lang="en-AU" dirty="0"/>
              <a:t> </a:t>
            </a:r>
            <a:r>
              <a:rPr lang="en-AU" dirty="0" err="1" smtClean="0"/>
              <a:t>sumberdaya</a:t>
            </a:r>
            <a:r>
              <a:rPr lang="en-AU" dirty="0"/>
              <a:t> </a:t>
            </a:r>
            <a:r>
              <a:rPr lang="en-AU" dirty="0" smtClean="0"/>
              <a:t>yang </a:t>
            </a:r>
            <a:r>
              <a:rPr lang="en-AU" dirty="0" err="1"/>
              <a:t>mereka</a:t>
            </a:r>
            <a:r>
              <a:rPr lang="en-AU" dirty="0"/>
              <a:t> </a:t>
            </a:r>
            <a:r>
              <a:rPr lang="en-AU" dirty="0" err="1"/>
              <a:t>miliki</a:t>
            </a:r>
            <a:r>
              <a:rPr lang="en-AU" dirty="0"/>
              <a:t> </a:t>
            </a:r>
            <a:r>
              <a:rPr lang="en-AU" dirty="0" err="1"/>
              <a:t>sebagai</a:t>
            </a:r>
            <a:r>
              <a:rPr lang="en-AU" dirty="0"/>
              <a:t> modal </a:t>
            </a:r>
            <a:r>
              <a:rPr lang="en-AU" dirty="0" err="1"/>
              <a:t>utama</a:t>
            </a:r>
            <a:r>
              <a:rPr lang="en-AU" dirty="0"/>
              <a:t> </a:t>
            </a:r>
            <a:r>
              <a:rPr lang="en-AU" dirty="0" err="1"/>
              <a:t>untuk</a:t>
            </a:r>
            <a:r>
              <a:rPr lang="en-AU" dirty="0"/>
              <a:t> </a:t>
            </a:r>
            <a:r>
              <a:rPr lang="en-AU" dirty="0" err="1"/>
              <a:t>mengatasi</a:t>
            </a:r>
            <a:r>
              <a:rPr lang="en-AU" dirty="0"/>
              <a:t> </a:t>
            </a:r>
            <a:r>
              <a:rPr lang="en-AU" dirty="0" err="1"/>
              <a:t>masalah</a:t>
            </a:r>
            <a:r>
              <a:rPr lang="en-AU" dirty="0"/>
              <a:t> </a:t>
            </a:r>
            <a:r>
              <a:rPr lang="en-AU" dirty="0" err="1"/>
              <a:t>maupun</a:t>
            </a:r>
            <a:r>
              <a:rPr lang="en-AU" dirty="0"/>
              <a:t> </a:t>
            </a:r>
            <a:r>
              <a:rPr lang="en-AU" dirty="0" err="1"/>
              <a:t>mengembangkan</a:t>
            </a:r>
            <a:r>
              <a:rPr lang="en-AU" dirty="0"/>
              <a:t> </a:t>
            </a:r>
            <a:r>
              <a:rPr lang="en-AU" dirty="0" err="1"/>
              <a:t>diri</a:t>
            </a:r>
            <a:r>
              <a:rPr lang="en-AU" dirty="0"/>
              <a:t> </a:t>
            </a:r>
            <a:r>
              <a:rPr lang="en-AU" dirty="0" err="1" smtClean="0"/>
              <a:t>secara</a:t>
            </a:r>
            <a:r>
              <a:rPr lang="en-AU" dirty="0"/>
              <a:t> </a:t>
            </a:r>
            <a:r>
              <a:rPr lang="en-AU" dirty="0" err="1" smtClean="0"/>
              <a:t>koletif</a:t>
            </a:r>
            <a:r>
              <a:rPr lang="en-AU" dirty="0" smtClean="0"/>
              <a:t> </a:t>
            </a:r>
            <a:r>
              <a:rPr lang="en-AU" dirty="0" err="1"/>
              <a:t>menuju</a:t>
            </a:r>
            <a:r>
              <a:rPr lang="en-AU" dirty="0"/>
              <a:t> </a:t>
            </a:r>
            <a:r>
              <a:rPr lang="en-AU" dirty="0" err="1"/>
              <a:t>situasi</a:t>
            </a:r>
            <a:r>
              <a:rPr lang="en-AU" dirty="0"/>
              <a:t> yang </a:t>
            </a:r>
            <a:r>
              <a:rPr lang="en-AU" dirty="0" err="1"/>
              <a:t>lebih</a:t>
            </a:r>
            <a:r>
              <a:rPr lang="en-AU" dirty="0"/>
              <a:t> </a:t>
            </a:r>
            <a:r>
              <a:rPr lang="en-AU" dirty="0" err="1"/>
              <a:t>baik</a:t>
            </a:r>
            <a:r>
              <a:rPr lang="en-AU" dirty="0"/>
              <a:t>. </a:t>
            </a:r>
            <a:r>
              <a:rPr lang="en-AU" dirty="0" err="1"/>
              <a:t>Kemampuan</a:t>
            </a:r>
            <a:r>
              <a:rPr lang="en-AU" dirty="0"/>
              <a:t> </a:t>
            </a:r>
            <a:r>
              <a:rPr lang="en-AU" dirty="0" err="1"/>
              <a:t>mengelola</a:t>
            </a:r>
            <a:r>
              <a:rPr lang="en-AU" dirty="0"/>
              <a:t> </a:t>
            </a:r>
            <a:r>
              <a:rPr lang="en-AU" dirty="0" err="1"/>
              <a:t>sumberdaya</a:t>
            </a:r>
            <a:r>
              <a:rPr lang="en-AU" dirty="0"/>
              <a:t> juga </a:t>
            </a:r>
            <a:r>
              <a:rPr lang="en-AU" dirty="0" err="1"/>
              <a:t>menjadi</a:t>
            </a:r>
            <a:r>
              <a:rPr lang="en-AU" dirty="0"/>
              <a:t> </a:t>
            </a:r>
            <a:r>
              <a:rPr lang="en-AU" dirty="0" err="1"/>
              <a:t>syarat</a:t>
            </a:r>
            <a:r>
              <a:rPr lang="en-AU" dirty="0"/>
              <a:t> </a:t>
            </a:r>
            <a:r>
              <a:rPr lang="en-AU" dirty="0" err="1"/>
              <a:t>penting</a:t>
            </a:r>
            <a:r>
              <a:rPr lang="en-AU" dirty="0"/>
              <a:t> </a:t>
            </a:r>
            <a:r>
              <a:rPr lang="en-AU" dirty="0" smtClean="0"/>
              <a:t>agar </a:t>
            </a:r>
            <a:r>
              <a:rPr lang="fi-FI" dirty="0" smtClean="0"/>
              <a:t>suatu </a:t>
            </a:r>
            <a:r>
              <a:rPr lang="fi-FI" dirty="0"/>
              <a:t>komunitas bisa meminimalkan ketergantungan dari pihak lain.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62671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62500" lnSpcReduction="20000"/>
          </a:bodyPr>
          <a:lstStyle/>
          <a:p>
            <a:r>
              <a:rPr lang="en-AU" sz="3800" dirty="0" err="1"/>
              <a:t>Aplikasi</a:t>
            </a:r>
            <a:r>
              <a:rPr lang="en-AU" sz="3800" dirty="0"/>
              <a:t> </a:t>
            </a:r>
            <a:r>
              <a:rPr lang="en-AU" sz="3800" dirty="0" err="1"/>
              <a:t>Sistem</a:t>
            </a:r>
            <a:r>
              <a:rPr lang="en-AU" sz="3800" dirty="0"/>
              <a:t> </a:t>
            </a:r>
            <a:r>
              <a:rPr lang="en-AU" sz="3800" dirty="0" err="1"/>
              <a:t>Informasi</a:t>
            </a:r>
            <a:r>
              <a:rPr lang="en-AU" sz="3800" dirty="0"/>
              <a:t> </a:t>
            </a:r>
            <a:r>
              <a:rPr lang="en-AU" sz="3800" dirty="0" err="1"/>
              <a:t>Desa</a:t>
            </a:r>
            <a:r>
              <a:rPr lang="en-AU" sz="3800" dirty="0"/>
              <a:t> (SID) </a:t>
            </a:r>
            <a:r>
              <a:rPr lang="en-AU" sz="3800" dirty="0" err="1"/>
              <a:t>adalah</a:t>
            </a:r>
            <a:r>
              <a:rPr lang="en-AU" sz="3800" dirty="0"/>
              <a:t> </a:t>
            </a:r>
            <a:r>
              <a:rPr lang="en-AU" sz="3800" dirty="0" err="1"/>
              <a:t>sistem</a:t>
            </a:r>
            <a:r>
              <a:rPr lang="en-AU" sz="3800" dirty="0"/>
              <a:t> </a:t>
            </a:r>
            <a:r>
              <a:rPr lang="en-AU" sz="3800" dirty="0" err="1"/>
              <a:t>olah</a:t>
            </a:r>
            <a:r>
              <a:rPr lang="en-AU" sz="3800" dirty="0"/>
              <a:t> data </a:t>
            </a:r>
            <a:r>
              <a:rPr lang="en-AU" sz="3800" dirty="0" err="1"/>
              <a:t>dan</a:t>
            </a:r>
            <a:r>
              <a:rPr lang="en-AU" sz="3800" dirty="0"/>
              <a:t> </a:t>
            </a:r>
            <a:r>
              <a:rPr lang="en-AU" sz="3800" dirty="0" err="1"/>
              <a:t>informasi</a:t>
            </a:r>
            <a:r>
              <a:rPr lang="en-AU" sz="3800" dirty="0"/>
              <a:t> </a:t>
            </a:r>
            <a:r>
              <a:rPr lang="en-AU" sz="3800" dirty="0" err="1"/>
              <a:t>berbasis</a:t>
            </a:r>
            <a:r>
              <a:rPr lang="en-AU" sz="3800" dirty="0"/>
              <a:t> </a:t>
            </a:r>
            <a:r>
              <a:rPr lang="en-AU" sz="3800" dirty="0" err="1"/>
              <a:t>komputer</a:t>
            </a:r>
            <a:r>
              <a:rPr lang="en-AU" sz="3800" dirty="0"/>
              <a:t> yang </a:t>
            </a:r>
            <a:r>
              <a:rPr lang="en-AU" sz="3800" dirty="0" err="1" smtClean="0"/>
              <a:t>dapat</a:t>
            </a:r>
            <a:r>
              <a:rPr lang="en-AU" sz="3800" dirty="0"/>
              <a:t> </a:t>
            </a:r>
            <a:r>
              <a:rPr lang="en-AU" sz="3800" dirty="0" err="1" smtClean="0"/>
              <a:t>dikelola</a:t>
            </a:r>
            <a:r>
              <a:rPr lang="en-AU" sz="3800" dirty="0" smtClean="0"/>
              <a:t> </a:t>
            </a:r>
            <a:r>
              <a:rPr lang="en-AU" sz="3800" dirty="0" err="1"/>
              <a:t>oleh</a:t>
            </a:r>
            <a:r>
              <a:rPr lang="en-AU" sz="3800" dirty="0"/>
              <a:t> </a:t>
            </a:r>
            <a:r>
              <a:rPr lang="en-AU" sz="3800" dirty="0" err="1"/>
              <a:t>pemerintah</a:t>
            </a:r>
            <a:r>
              <a:rPr lang="en-AU" sz="3800" dirty="0"/>
              <a:t> </a:t>
            </a:r>
            <a:r>
              <a:rPr lang="en-AU" sz="3800" dirty="0" err="1"/>
              <a:t>dan</a:t>
            </a:r>
            <a:r>
              <a:rPr lang="en-AU" sz="3800" dirty="0"/>
              <a:t> </a:t>
            </a:r>
            <a:r>
              <a:rPr lang="en-AU" sz="3800" dirty="0" err="1"/>
              <a:t>komunitas</a:t>
            </a:r>
            <a:r>
              <a:rPr lang="en-AU" sz="3800" dirty="0"/>
              <a:t> </a:t>
            </a:r>
            <a:r>
              <a:rPr lang="en-AU" sz="3800" dirty="0" err="1"/>
              <a:t>desa</a:t>
            </a:r>
            <a:r>
              <a:rPr lang="en-AU" sz="3800" dirty="0"/>
              <a:t> </a:t>
            </a:r>
            <a:r>
              <a:rPr lang="en-AU" sz="3800" dirty="0" err="1"/>
              <a:t>dalam</a:t>
            </a:r>
            <a:r>
              <a:rPr lang="en-AU" sz="3800" dirty="0"/>
              <a:t> </a:t>
            </a:r>
            <a:r>
              <a:rPr lang="en-AU" sz="3800" dirty="0" err="1"/>
              <a:t>dua</a:t>
            </a:r>
            <a:r>
              <a:rPr lang="en-AU" sz="3800" dirty="0"/>
              <a:t> </a:t>
            </a:r>
            <a:r>
              <a:rPr lang="en-AU" sz="3800" dirty="0" err="1"/>
              <a:t>ranah</a:t>
            </a:r>
            <a:r>
              <a:rPr lang="en-AU" sz="3800" dirty="0"/>
              <a:t>:</a:t>
            </a:r>
          </a:p>
          <a:p>
            <a:r>
              <a:rPr lang="en-AU" dirty="0"/>
              <a:t>1. </a:t>
            </a:r>
            <a:r>
              <a:rPr lang="en-AU" i="1" dirty="0"/>
              <a:t>Offline</a:t>
            </a:r>
          </a:p>
          <a:p>
            <a:pPr algn="just"/>
            <a:r>
              <a:rPr lang="en-AU" dirty="0" err="1"/>
              <a:t>Aplikasi</a:t>
            </a:r>
            <a:r>
              <a:rPr lang="en-AU" dirty="0"/>
              <a:t> </a:t>
            </a:r>
            <a:r>
              <a:rPr lang="en-AU" dirty="0" err="1"/>
              <a:t>diinstall</a:t>
            </a:r>
            <a:r>
              <a:rPr lang="en-AU" dirty="0"/>
              <a:t> </a:t>
            </a:r>
            <a:r>
              <a:rPr lang="en-AU" dirty="0" err="1"/>
              <a:t>dalam</a:t>
            </a:r>
            <a:r>
              <a:rPr lang="en-AU" dirty="0"/>
              <a:t> </a:t>
            </a:r>
            <a:r>
              <a:rPr lang="en-AU" dirty="0" err="1"/>
              <a:t>komputer</a:t>
            </a:r>
            <a:r>
              <a:rPr lang="en-AU" dirty="0"/>
              <a:t> server di </a:t>
            </a:r>
            <a:r>
              <a:rPr lang="en-AU" dirty="0" err="1"/>
              <a:t>kantor</a:t>
            </a:r>
            <a:r>
              <a:rPr lang="en-AU" dirty="0"/>
              <a:t> </a:t>
            </a:r>
            <a:r>
              <a:rPr lang="en-AU" dirty="0" err="1"/>
              <a:t>desa</a:t>
            </a:r>
            <a:r>
              <a:rPr lang="en-AU" dirty="0"/>
              <a:t>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dirty="0" err="1"/>
              <a:t>dioperasikan</a:t>
            </a:r>
            <a:r>
              <a:rPr lang="en-AU" dirty="0"/>
              <a:t> </a:t>
            </a:r>
            <a:r>
              <a:rPr lang="en-AU" dirty="0" err="1"/>
              <a:t>sebagai</a:t>
            </a:r>
            <a:r>
              <a:rPr lang="en-AU" dirty="0"/>
              <a:t> server (</a:t>
            </a:r>
            <a:r>
              <a:rPr lang="en-AU" dirty="0" err="1"/>
              <a:t>pusat</a:t>
            </a:r>
            <a:r>
              <a:rPr lang="en-AU" dirty="0"/>
              <a:t> data) </a:t>
            </a:r>
            <a:r>
              <a:rPr lang="en-AU" dirty="0" smtClean="0"/>
              <a:t>yang </a:t>
            </a:r>
            <a:r>
              <a:rPr lang="en-AU" dirty="0" err="1" smtClean="0"/>
              <a:t>bersifat</a:t>
            </a:r>
            <a:r>
              <a:rPr lang="en-AU" dirty="0" smtClean="0"/>
              <a:t> </a:t>
            </a:r>
            <a:r>
              <a:rPr lang="en-AU" dirty="0" err="1"/>
              <a:t>lokal</a:t>
            </a:r>
            <a:r>
              <a:rPr lang="en-AU" dirty="0"/>
              <a:t>. </a:t>
            </a:r>
            <a:r>
              <a:rPr lang="en-AU" dirty="0" err="1"/>
              <a:t>Oleh</a:t>
            </a:r>
            <a:r>
              <a:rPr lang="en-AU" dirty="0"/>
              <a:t> </a:t>
            </a:r>
            <a:r>
              <a:rPr lang="en-AU" dirty="0" err="1"/>
              <a:t>karena</a:t>
            </a:r>
            <a:r>
              <a:rPr lang="en-AU" dirty="0"/>
              <a:t> </a:t>
            </a:r>
            <a:r>
              <a:rPr lang="en-AU" dirty="0" err="1"/>
              <a:t>tidak</a:t>
            </a:r>
            <a:r>
              <a:rPr lang="en-AU" dirty="0"/>
              <a:t> </a:t>
            </a:r>
            <a:r>
              <a:rPr lang="en-AU" dirty="0" err="1"/>
              <a:t>terhubung</a:t>
            </a:r>
            <a:r>
              <a:rPr lang="en-AU" dirty="0"/>
              <a:t> </a:t>
            </a:r>
            <a:r>
              <a:rPr lang="en-AU" dirty="0" err="1"/>
              <a:t>ke</a:t>
            </a:r>
            <a:r>
              <a:rPr lang="en-AU" dirty="0"/>
              <a:t> internet, SID </a:t>
            </a:r>
            <a:r>
              <a:rPr lang="en-AU" i="1" dirty="0"/>
              <a:t>offline </a:t>
            </a:r>
            <a:r>
              <a:rPr lang="en-AU" dirty="0" err="1"/>
              <a:t>hanya</a:t>
            </a:r>
            <a:r>
              <a:rPr lang="en-AU" dirty="0"/>
              <a:t> </a:t>
            </a:r>
            <a:r>
              <a:rPr lang="en-AU" dirty="0" err="1"/>
              <a:t>bisa</a:t>
            </a:r>
            <a:r>
              <a:rPr lang="en-AU" dirty="0"/>
              <a:t> </a:t>
            </a:r>
            <a:r>
              <a:rPr lang="en-AU" dirty="0" err="1"/>
              <a:t>diakses</a:t>
            </a:r>
            <a:r>
              <a:rPr lang="en-AU" dirty="0"/>
              <a:t> </a:t>
            </a:r>
            <a:r>
              <a:rPr lang="en-AU" dirty="0" err="1"/>
              <a:t>dalam</a:t>
            </a:r>
            <a:r>
              <a:rPr lang="en-AU" dirty="0"/>
              <a:t> </a:t>
            </a:r>
            <a:r>
              <a:rPr lang="en-AU" dirty="0" err="1"/>
              <a:t>jaringan</a:t>
            </a:r>
            <a:r>
              <a:rPr lang="en-AU" dirty="0"/>
              <a:t> </a:t>
            </a:r>
            <a:r>
              <a:rPr lang="en-AU" dirty="0" err="1" smtClean="0"/>
              <a:t>lokal</a:t>
            </a:r>
            <a:r>
              <a:rPr lang="en-AU" dirty="0"/>
              <a:t> </a:t>
            </a:r>
            <a:r>
              <a:rPr lang="en-AU" dirty="0" smtClean="0"/>
              <a:t>(</a:t>
            </a:r>
            <a:r>
              <a:rPr lang="en-AU" i="1" dirty="0" smtClean="0"/>
              <a:t>local </a:t>
            </a:r>
            <a:r>
              <a:rPr lang="en-AU" i="1" dirty="0"/>
              <a:t>area network</a:t>
            </a:r>
            <a:r>
              <a:rPr lang="en-AU" dirty="0"/>
              <a:t>). </a:t>
            </a:r>
            <a:r>
              <a:rPr lang="en-AU" dirty="0" err="1"/>
              <a:t>Sistem</a:t>
            </a:r>
            <a:r>
              <a:rPr lang="en-AU" dirty="0"/>
              <a:t> </a:t>
            </a:r>
            <a:r>
              <a:rPr lang="en-AU" i="1" dirty="0"/>
              <a:t>offline </a:t>
            </a:r>
            <a:r>
              <a:rPr lang="en-AU" dirty="0" err="1"/>
              <a:t>ini</a:t>
            </a:r>
            <a:r>
              <a:rPr lang="en-AU" dirty="0"/>
              <a:t> </a:t>
            </a:r>
            <a:r>
              <a:rPr lang="en-AU" dirty="0" err="1"/>
              <a:t>direkomendasikan</a:t>
            </a:r>
            <a:r>
              <a:rPr lang="en-AU" dirty="0"/>
              <a:t> </a:t>
            </a:r>
            <a:r>
              <a:rPr lang="en-AU" dirty="0" err="1"/>
              <a:t>untuk</a:t>
            </a:r>
            <a:r>
              <a:rPr lang="en-AU" dirty="0"/>
              <a:t> </a:t>
            </a:r>
            <a:r>
              <a:rPr lang="en-AU" dirty="0" err="1"/>
              <a:t>diterapkan</a:t>
            </a:r>
            <a:r>
              <a:rPr lang="en-AU" dirty="0"/>
              <a:t> </a:t>
            </a:r>
            <a:r>
              <a:rPr lang="en-AU" dirty="0" err="1"/>
              <a:t>dalam</a:t>
            </a:r>
            <a:r>
              <a:rPr lang="en-AU" dirty="0"/>
              <a:t> </a:t>
            </a:r>
            <a:r>
              <a:rPr lang="en-AU" dirty="0" err="1"/>
              <a:t>penggunaan</a:t>
            </a:r>
            <a:r>
              <a:rPr lang="en-AU" dirty="0"/>
              <a:t> </a:t>
            </a:r>
            <a:r>
              <a:rPr lang="en-AU" dirty="0" err="1"/>
              <a:t>aplikasi</a:t>
            </a:r>
            <a:r>
              <a:rPr lang="en-AU" dirty="0"/>
              <a:t> </a:t>
            </a:r>
            <a:r>
              <a:rPr lang="en-AU" dirty="0" smtClean="0"/>
              <a:t>SID </a:t>
            </a:r>
            <a:r>
              <a:rPr lang="en-AU" dirty="0" err="1" smtClean="0"/>
              <a:t>harian</a:t>
            </a:r>
            <a:r>
              <a:rPr lang="en-AU" dirty="0"/>
              <a:t>. Database </a:t>
            </a:r>
            <a:r>
              <a:rPr lang="en-AU" dirty="0" err="1"/>
              <a:t>dari</a:t>
            </a:r>
            <a:r>
              <a:rPr lang="en-AU" dirty="0"/>
              <a:t> </a:t>
            </a:r>
            <a:r>
              <a:rPr lang="en-AU" dirty="0" err="1"/>
              <a:t>hasil</a:t>
            </a:r>
            <a:r>
              <a:rPr lang="en-AU" dirty="0"/>
              <a:t> proses </a:t>
            </a:r>
            <a:r>
              <a:rPr lang="en-AU" dirty="0" err="1"/>
              <a:t>olah</a:t>
            </a:r>
            <a:r>
              <a:rPr lang="en-AU" dirty="0"/>
              <a:t> data </a:t>
            </a:r>
            <a:r>
              <a:rPr lang="en-AU" dirty="0" err="1"/>
              <a:t>secara</a:t>
            </a:r>
            <a:r>
              <a:rPr lang="en-AU" dirty="0"/>
              <a:t> </a:t>
            </a:r>
            <a:r>
              <a:rPr lang="en-AU" i="1" dirty="0"/>
              <a:t>offline </a:t>
            </a:r>
            <a:r>
              <a:rPr lang="en-AU" dirty="0" err="1"/>
              <a:t>itu</a:t>
            </a:r>
            <a:r>
              <a:rPr lang="en-AU" dirty="0"/>
              <a:t> </a:t>
            </a:r>
            <a:r>
              <a:rPr lang="en-AU" dirty="0" err="1"/>
              <a:t>dapat</a:t>
            </a:r>
            <a:r>
              <a:rPr lang="en-AU" dirty="0"/>
              <a:t> </a:t>
            </a:r>
            <a:r>
              <a:rPr lang="en-AU" dirty="0" err="1"/>
              <a:t>diunggah</a:t>
            </a:r>
            <a:r>
              <a:rPr lang="en-AU" dirty="0"/>
              <a:t> </a:t>
            </a:r>
            <a:r>
              <a:rPr lang="en-AU" dirty="0" err="1"/>
              <a:t>ke</a:t>
            </a:r>
            <a:r>
              <a:rPr lang="en-AU" dirty="0"/>
              <a:t> </a:t>
            </a:r>
            <a:r>
              <a:rPr lang="en-AU" dirty="0" err="1"/>
              <a:t>sistem</a:t>
            </a:r>
            <a:r>
              <a:rPr lang="en-AU" dirty="0"/>
              <a:t> </a:t>
            </a:r>
            <a:r>
              <a:rPr lang="en-AU" i="1" dirty="0"/>
              <a:t>online </a:t>
            </a:r>
            <a:r>
              <a:rPr lang="en-AU" dirty="0" err="1"/>
              <a:t>secara</a:t>
            </a:r>
            <a:r>
              <a:rPr lang="en-AU" dirty="0"/>
              <a:t> </a:t>
            </a:r>
            <a:r>
              <a:rPr lang="en-AU" dirty="0" err="1"/>
              <a:t>berkala</a:t>
            </a:r>
            <a:r>
              <a:rPr lang="en-AU" dirty="0"/>
              <a:t>.</a:t>
            </a:r>
          </a:p>
          <a:p>
            <a:r>
              <a:rPr lang="en-AU" dirty="0"/>
              <a:t>2. </a:t>
            </a:r>
            <a:r>
              <a:rPr lang="en-AU" i="1" dirty="0"/>
              <a:t>Online</a:t>
            </a:r>
          </a:p>
          <a:p>
            <a:pPr algn="just"/>
            <a:r>
              <a:rPr lang="en-AU" dirty="0"/>
              <a:t>SID </a:t>
            </a:r>
            <a:r>
              <a:rPr lang="en-AU" dirty="0" err="1"/>
              <a:t>akan</a:t>
            </a:r>
            <a:r>
              <a:rPr lang="en-AU" dirty="0"/>
              <a:t> optimal </a:t>
            </a:r>
            <a:r>
              <a:rPr lang="en-AU" dirty="0" err="1"/>
              <a:t>jika</a:t>
            </a:r>
            <a:r>
              <a:rPr lang="en-AU" dirty="0"/>
              <a:t> </a:t>
            </a:r>
            <a:r>
              <a:rPr lang="en-AU" dirty="0" err="1"/>
              <a:t>terhubung</a:t>
            </a:r>
            <a:r>
              <a:rPr lang="en-AU" dirty="0"/>
              <a:t> </a:t>
            </a:r>
            <a:r>
              <a:rPr lang="en-AU" dirty="0" err="1"/>
              <a:t>ke</a:t>
            </a:r>
            <a:r>
              <a:rPr lang="en-AU" dirty="0"/>
              <a:t> internet </a:t>
            </a:r>
            <a:r>
              <a:rPr lang="en-AU" dirty="0" err="1"/>
              <a:t>sebagai</a:t>
            </a:r>
            <a:r>
              <a:rPr lang="en-AU" dirty="0"/>
              <a:t> </a:t>
            </a:r>
            <a:r>
              <a:rPr lang="en-AU" dirty="0" err="1"/>
              <a:t>sistem</a:t>
            </a:r>
            <a:r>
              <a:rPr lang="en-AU" dirty="0"/>
              <a:t> online </a:t>
            </a:r>
            <a:r>
              <a:rPr lang="en-AU" dirty="0" err="1"/>
              <a:t>berbasis</a:t>
            </a:r>
            <a:r>
              <a:rPr lang="en-AU" dirty="0"/>
              <a:t> web. SID online </a:t>
            </a:r>
            <a:r>
              <a:rPr lang="en-AU" dirty="0" err="1"/>
              <a:t>akan</a:t>
            </a:r>
            <a:r>
              <a:rPr lang="en-AU" dirty="0"/>
              <a:t> </a:t>
            </a:r>
            <a:r>
              <a:rPr lang="en-AU" dirty="0" err="1" smtClean="0"/>
              <a:t>otomatis</a:t>
            </a:r>
            <a:r>
              <a:rPr lang="en-AU" dirty="0"/>
              <a:t> </a:t>
            </a:r>
            <a:r>
              <a:rPr lang="en-AU" dirty="0" err="1" smtClean="0"/>
              <a:t>berfungsi</a:t>
            </a:r>
            <a:r>
              <a:rPr lang="en-AU" dirty="0" smtClean="0"/>
              <a:t> </a:t>
            </a:r>
            <a:r>
              <a:rPr lang="en-AU" dirty="0"/>
              <a:t>juga </a:t>
            </a:r>
            <a:r>
              <a:rPr lang="en-AU" dirty="0" err="1"/>
              <a:t>sebagai</a:t>
            </a:r>
            <a:r>
              <a:rPr lang="en-AU" dirty="0"/>
              <a:t> website </a:t>
            </a:r>
            <a:r>
              <a:rPr lang="en-AU" dirty="0" err="1"/>
              <a:t>desa</a:t>
            </a:r>
            <a:r>
              <a:rPr lang="en-AU" dirty="0"/>
              <a:t>. Website </a:t>
            </a:r>
            <a:r>
              <a:rPr lang="en-AU" dirty="0" err="1"/>
              <a:t>desa</a:t>
            </a:r>
            <a:r>
              <a:rPr lang="en-AU" dirty="0"/>
              <a:t> </a:t>
            </a:r>
            <a:r>
              <a:rPr lang="en-AU" dirty="0" err="1"/>
              <a:t>ini</a:t>
            </a:r>
            <a:r>
              <a:rPr lang="en-AU" dirty="0"/>
              <a:t> </a:t>
            </a:r>
            <a:r>
              <a:rPr lang="en-AU" dirty="0" err="1"/>
              <a:t>memiliki</a:t>
            </a:r>
            <a:r>
              <a:rPr lang="en-AU" dirty="0"/>
              <a:t> </a:t>
            </a:r>
            <a:r>
              <a:rPr lang="en-AU" dirty="0" err="1"/>
              <a:t>fungsi</a:t>
            </a:r>
            <a:r>
              <a:rPr lang="en-AU" dirty="0"/>
              <a:t> yang </a:t>
            </a:r>
            <a:r>
              <a:rPr lang="en-AU" dirty="0" err="1"/>
              <a:t>terbagi</a:t>
            </a:r>
            <a:r>
              <a:rPr lang="en-AU" dirty="0"/>
              <a:t> </a:t>
            </a:r>
            <a:r>
              <a:rPr lang="en-AU" dirty="0" err="1"/>
              <a:t>dalam</a:t>
            </a:r>
            <a:r>
              <a:rPr lang="en-AU" dirty="0"/>
              <a:t> </a:t>
            </a:r>
            <a:r>
              <a:rPr lang="en-AU" dirty="0" err="1"/>
              <a:t>dua</a:t>
            </a:r>
            <a:r>
              <a:rPr lang="en-AU" dirty="0"/>
              <a:t> </a:t>
            </a:r>
            <a:r>
              <a:rPr lang="en-AU" dirty="0" err="1"/>
              <a:t>bagian</a:t>
            </a:r>
            <a:r>
              <a:rPr lang="en-AU" dirty="0"/>
              <a:t>, </a:t>
            </a:r>
            <a:r>
              <a:rPr lang="en-AU" dirty="0" err="1" smtClean="0"/>
              <a:t>yakni</a:t>
            </a:r>
            <a:r>
              <a:rPr lang="en-AU" dirty="0"/>
              <a:t> </a:t>
            </a:r>
            <a:r>
              <a:rPr lang="en-AU" dirty="0" err="1" smtClean="0"/>
              <a:t>bagian</a:t>
            </a:r>
            <a:r>
              <a:rPr lang="en-AU" dirty="0" smtClean="0"/>
              <a:t> </a:t>
            </a:r>
            <a:r>
              <a:rPr lang="en-AU" dirty="0" err="1"/>
              <a:t>depan</a:t>
            </a:r>
            <a:r>
              <a:rPr lang="en-AU" dirty="0"/>
              <a:t> (</a:t>
            </a:r>
            <a:r>
              <a:rPr lang="en-AU" i="1" dirty="0"/>
              <a:t>front-end</a:t>
            </a:r>
            <a:r>
              <a:rPr lang="en-AU" dirty="0"/>
              <a:t>) yang </a:t>
            </a:r>
            <a:r>
              <a:rPr lang="en-AU" dirty="0" err="1"/>
              <a:t>bisa</a:t>
            </a:r>
            <a:r>
              <a:rPr lang="en-AU" dirty="0"/>
              <a:t> </a:t>
            </a:r>
            <a:r>
              <a:rPr lang="en-AU" dirty="0" err="1"/>
              <a:t>diakses</a:t>
            </a:r>
            <a:r>
              <a:rPr lang="en-AU" dirty="0"/>
              <a:t> </a:t>
            </a:r>
            <a:r>
              <a:rPr lang="en-AU" dirty="0" err="1"/>
              <a:t>oleh</a:t>
            </a:r>
            <a:r>
              <a:rPr lang="en-AU" dirty="0"/>
              <a:t> </a:t>
            </a:r>
            <a:r>
              <a:rPr lang="en-AU" dirty="0" err="1"/>
              <a:t>publik</a:t>
            </a:r>
            <a:r>
              <a:rPr lang="en-AU" dirty="0"/>
              <a:t>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dirty="0" err="1"/>
              <a:t>bagian</a:t>
            </a:r>
            <a:r>
              <a:rPr lang="en-AU" dirty="0"/>
              <a:t> </a:t>
            </a:r>
            <a:r>
              <a:rPr lang="en-AU" dirty="0" err="1"/>
              <a:t>dalam</a:t>
            </a:r>
            <a:r>
              <a:rPr lang="en-AU" dirty="0"/>
              <a:t> (</a:t>
            </a:r>
            <a:r>
              <a:rPr lang="en-AU" i="1" dirty="0"/>
              <a:t>back-end</a:t>
            </a:r>
            <a:r>
              <a:rPr lang="en-AU" dirty="0"/>
              <a:t>) yang </a:t>
            </a:r>
            <a:r>
              <a:rPr lang="en-AU" dirty="0" err="1"/>
              <a:t>hanya</a:t>
            </a:r>
            <a:r>
              <a:rPr lang="en-AU" dirty="0"/>
              <a:t> </a:t>
            </a:r>
            <a:r>
              <a:rPr lang="en-AU" dirty="0" err="1"/>
              <a:t>bisa</a:t>
            </a:r>
            <a:r>
              <a:rPr lang="en-AU" dirty="0"/>
              <a:t> </a:t>
            </a:r>
            <a:r>
              <a:rPr lang="en-AU" dirty="0" err="1" smtClean="0"/>
              <a:t>diakses</a:t>
            </a:r>
            <a:r>
              <a:rPr lang="en-AU" dirty="0"/>
              <a:t> </a:t>
            </a:r>
            <a:r>
              <a:rPr lang="en-AU" dirty="0" err="1" smtClean="0"/>
              <a:t>oleh</a:t>
            </a:r>
            <a:r>
              <a:rPr lang="en-AU" dirty="0" smtClean="0"/>
              <a:t> </a:t>
            </a:r>
            <a:r>
              <a:rPr lang="en-AU" dirty="0"/>
              <a:t>administrator </a:t>
            </a:r>
            <a:r>
              <a:rPr lang="en-AU" dirty="0" err="1"/>
              <a:t>sistem</a:t>
            </a:r>
            <a:r>
              <a:rPr lang="en-AU" dirty="0"/>
              <a:t>. </a:t>
            </a:r>
            <a:r>
              <a:rPr lang="en-AU" dirty="0" err="1"/>
              <a:t>Dalam</a:t>
            </a:r>
            <a:r>
              <a:rPr lang="en-AU" dirty="0"/>
              <a:t> </a:t>
            </a:r>
            <a:r>
              <a:rPr lang="en-AU" dirty="0" err="1"/>
              <a:t>pengembangannya</a:t>
            </a:r>
            <a:r>
              <a:rPr lang="en-AU" dirty="0"/>
              <a:t>, </a:t>
            </a:r>
            <a:r>
              <a:rPr lang="en-AU" dirty="0" err="1"/>
              <a:t>sistem</a:t>
            </a:r>
            <a:r>
              <a:rPr lang="en-AU" dirty="0"/>
              <a:t> data </a:t>
            </a:r>
            <a:r>
              <a:rPr lang="en-AU" dirty="0" err="1"/>
              <a:t>informasi</a:t>
            </a:r>
            <a:r>
              <a:rPr lang="en-AU" dirty="0"/>
              <a:t> </a:t>
            </a:r>
            <a:r>
              <a:rPr lang="en-AU" dirty="0" err="1"/>
              <a:t>ini</a:t>
            </a:r>
            <a:r>
              <a:rPr lang="en-AU" dirty="0"/>
              <a:t> </a:t>
            </a:r>
            <a:r>
              <a:rPr lang="en-AU" dirty="0" err="1"/>
              <a:t>akan</a:t>
            </a:r>
            <a:r>
              <a:rPr lang="en-AU" dirty="0"/>
              <a:t> </a:t>
            </a:r>
            <a:r>
              <a:rPr lang="en-AU" dirty="0" err="1"/>
              <a:t>bisa</a:t>
            </a:r>
            <a:r>
              <a:rPr lang="en-AU" dirty="0"/>
              <a:t> </a:t>
            </a:r>
            <a:r>
              <a:rPr lang="en-AU" dirty="0" err="1" smtClean="0"/>
              <a:t>dihubungkan</a:t>
            </a:r>
            <a:r>
              <a:rPr lang="en-AU" dirty="0"/>
              <a:t> </a:t>
            </a:r>
            <a:r>
              <a:rPr lang="en-AU" dirty="0" err="1" smtClean="0"/>
              <a:t>dengan</a:t>
            </a:r>
            <a:r>
              <a:rPr lang="en-AU" dirty="0" smtClean="0"/>
              <a:t> </a:t>
            </a:r>
            <a:r>
              <a:rPr lang="en-AU" dirty="0" err="1"/>
              <a:t>sistem</a:t>
            </a:r>
            <a:r>
              <a:rPr lang="en-AU" dirty="0"/>
              <a:t> </a:t>
            </a:r>
            <a:r>
              <a:rPr lang="en-AU" dirty="0" err="1"/>
              <a:t>informasi</a:t>
            </a:r>
            <a:r>
              <a:rPr lang="en-AU" dirty="0"/>
              <a:t> di </a:t>
            </a:r>
            <a:r>
              <a:rPr lang="en-AU" dirty="0" err="1"/>
              <a:t>tingkat</a:t>
            </a:r>
            <a:r>
              <a:rPr lang="en-AU" dirty="0"/>
              <a:t> </a:t>
            </a:r>
            <a:r>
              <a:rPr lang="en-AU" dirty="0" err="1"/>
              <a:t>supradesa</a:t>
            </a:r>
            <a:r>
              <a:rPr lang="en-AU" dirty="0"/>
              <a:t> </a:t>
            </a:r>
            <a:r>
              <a:rPr lang="en-AU" dirty="0" err="1"/>
              <a:t>untuk</a:t>
            </a:r>
            <a:r>
              <a:rPr lang="en-AU" dirty="0"/>
              <a:t> </a:t>
            </a:r>
            <a:r>
              <a:rPr lang="en-AU" dirty="0" err="1"/>
              <a:t>mendapatkan</a:t>
            </a:r>
            <a:r>
              <a:rPr lang="en-AU" dirty="0"/>
              <a:t> </a:t>
            </a:r>
            <a:r>
              <a:rPr lang="en-AU" dirty="0" err="1"/>
              <a:t>bentuk</a:t>
            </a:r>
            <a:r>
              <a:rPr lang="en-AU" dirty="0"/>
              <a:t> </a:t>
            </a:r>
            <a:r>
              <a:rPr lang="en-AU" dirty="0" err="1"/>
              <a:t>manfaat</a:t>
            </a:r>
            <a:r>
              <a:rPr lang="en-AU" dirty="0"/>
              <a:t> yang </a:t>
            </a:r>
            <a:r>
              <a:rPr lang="en-AU" dirty="0" err="1"/>
              <a:t>lebih</a:t>
            </a:r>
            <a:r>
              <a:rPr lang="en-AU" dirty="0"/>
              <a:t> </a:t>
            </a:r>
            <a:r>
              <a:rPr lang="en-AU" dirty="0" err="1"/>
              <a:t>luas</a:t>
            </a:r>
            <a:r>
              <a:rPr lang="en-AU" dirty="0"/>
              <a:t> </a:t>
            </a:r>
            <a:r>
              <a:rPr lang="en-AU" dirty="0" err="1" smtClean="0"/>
              <a:t>bersama</a:t>
            </a:r>
            <a:r>
              <a:rPr lang="en-AU" dirty="0"/>
              <a:t> </a:t>
            </a:r>
            <a:r>
              <a:rPr lang="en-AU" dirty="0" smtClean="0"/>
              <a:t>para </a:t>
            </a:r>
            <a:r>
              <a:rPr lang="en-AU" dirty="0" err="1"/>
              <a:t>pihak</a:t>
            </a:r>
            <a:r>
              <a:rPr lang="en-AU" dirty="0"/>
              <a:t> </a:t>
            </a:r>
            <a:r>
              <a:rPr lang="en-AU" dirty="0" err="1"/>
              <a:t>dari</a:t>
            </a:r>
            <a:r>
              <a:rPr lang="en-AU" dirty="0"/>
              <a:t> </a:t>
            </a:r>
            <a:r>
              <a:rPr lang="en-AU" dirty="0" err="1"/>
              <a:t>tingkat</a:t>
            </a:r>
            <a:r>
              <a:rPr lang="en-AU" dirty="0"/>
              <a:t> </a:t>
            </a:r>
            <a:r>
              <a:rPr lang="en-AU" dirty="0" err="1"/>
              <a:t>desa</a:t>
            </a:r>
            <a:r>
              <a:rPr lang="en-AU" dirty="0"/>
              <a:t>, </a:t>
            </a:r>
            <a:r>
              <a:rPr lang="en-AU" dirty="0" err="1"/>
              <a:t>kabupaten</a:t>
            </a:r>
            <a:r>
              <a:rPr lang="en-AU" dirty="0"/>
              <a:t>/</a:t>
            </a:r>
            <a:r>
              <a:rPr lang="en-AU" dirty="0" err="1"/>
              <a:t>kota</a:t>
            </a:r>
            <a:r>
              <a:rPr lang="en-AU" dirty="0"/>
              <a:t>, </a:t>
            </a:r>
            <a:r>
              <a:rPr lang="en-AU" dirty="0" err="1"/>
              <a:t>hingga</a:t>
            </a:r>
            <a:r>
              <a:rPr lang="en-AU" dirty="0"/>
              <a:t> </a:t>
            </a:r>
            <a:r>
              <a:rPr lang="en-AU" dirty="0" err="1"/>
              <a:t>provinsi</a:t>
            </a:r>
            <a:r>
              <a:rPr lang="en-AU" dirty="0"/>
              <a:t>,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dirty="0" err="1"/>
              <a:t>kawasan</a:t>
            </a:r>
            <a:r>
              <a:rPr lang="en-A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432139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en-AU" sz="2800" dirty="0" err="1" smtClean="0"/>
              <a:t>Gagasan</a:t>
            </a:r>
            <a:r>
              <a:rPr lang="en-AU" sz="2800" dirty="0" smtClean="0"/>
              <a:t> SID</a:t>
            </a:r>
            <a:endParaRPr lang="en-AU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Autofit/>
          </a:bodyPr>
          <a:lstStyle/>
          <a:p>
            <a:r>
              <a:rPr lang="en-AU" sz="2000" b="1" dirty="0" err="1"/>
              <a:t>Desa</a:t>
            </a:r>
            <a:r>
              <a:rPr lang="en-AU" sz="2000" b="1" dirty="0"/>
              <a:t> </a:t>
            </a:r>
            <a:r>
              <a:rPr lang="en-AU" sz="2000" b="1" dirty="0" err="1"/>
              <a:t>Balerante</a:t>
            </a:r>
            <a:r>
              <a:rPr lang="en-AU" sz="2000" b="1" dirty="0"/>
              <a:t>, </a:t>
            </a:r>
            <a:r>
              <a:rPr lang="en-AU" sz="2000" b="1" dirty="0" err="1"/>
              <a:t>Klaten</a:t>
            </a:r>
            <a:r>
              <a:rPr lang="en-AU" sz="2000" b="1" dirty="0"/>
              <a:t>,</a:t>
            </a:r>
          </a:p>
          <a:p>
            <a:r>
              <a:rPr lang="en-AU" sz="2000" b="1" dirty="0" err="1"/>
              <a:t>Jawa</a:t>
            </a:r>
            <a:r>
              <a:rPr lang="en-AU" sz="2000" b="1" dirty="0"/>
              <a:t> Tengah</a:t>
            </a:r>
          </a:p>
          <a:p>
            <a:r>
              <a:rPr lang="en-AU" sz="2000" dirty="0"/>
              <a:t>● </a:t>
            </a:r>
            <a:r>
              <a:rPr lang="en-AU" sz="2000" dirty="0" err="1"/>
              <a:t>Terdampak</a:t>
            </a:r>
            <a:r>
              <a:rPr lang="en-AU" sz="2000" dirty="0"/>
              <a:t> </a:t>
            </a:r>
            <a:r>
              <a:rPr lang="en-AU" sz="2000" dirty="0" err="1" smtClean="0"/>
              <a:t>erupsi</a:t>
            </a:r>
            <a:r>
              <a:rPr lang="en-AU" sz="2000" dirty="0"/>
              <a:t> </a:t>
            </a:r>
            <a:r>
              <a:rPr lang="en-AU" sz="2000" dirty="0" err="1" smtClean="0"/>
              <a:t>Gunungapi</a:t>
            </a:r>
            <a:r>
              <a:rPr lang="en-AU" sz="2000" dirty="0" smtClean="0"/>
              <a:t> </a:t>
            </a:r>
            <a:r>
              <a:rPr lang="en-AU" sz="2000" dirty="0" err="1"/>
              <a:t>Merapi</a:t>
            </a:r>
            <a:r>
              <a:rPr lang="en-AU" sz="2000" dirty="0"/>
              <a:t> (</a:t>
            </a:r>
            <a:r>
              <a:rPr lang="en-AU" sz="2000" dirty="0" smtClean="0"/>
              <a:t>2006 &amp; </a:t>
            </a:r>
            <a:r>
              <a:rPr lang="en-AU" sz="2000" dirty="0"/>
              <a:t>2010)</a:t>
            </a:r>
          </a:p>
          <a:p>
            <a:pPr marL="0" indent="0">
              <a:buNone/>
            </a:pPr>
            <a:r>
              <a:rPr lang="en-AU" sz="2000" dirty="0"/>
              <a:t>● </a:t>
            </a:r>
            <a:r>
              <a:rPr lang="en-AU" sz="2000" dirty="0" err="1"/>
              <a:t>Gagasan</a:t>
            </a:r>
            <a:r>
              <a:rPr lang="en-AU" sz="2000" dirty="0"/>
              <a:t> </a:t>
            </a:r>
            <a:r>
              <a:rPr lang="en-AU" sz="2000" dirty="0" err="1" smtClean="0"/>
              <a:t>sederhana</a:t>
            </a:r>
            <a:r>
              <a:rPr lang="en-AU" sz="2000" dirty="0"/>
              <a:t> </a:t>
            </a:r>
            <a:r>
              <a:rPr lang="en-AU" sz="2000" dirty="0" err="1" smtClean="0"/>
              <a:t>pemerintah</a:t>
            </a:r>
            <a:r>
              <a:rPr lang="en-AU" sz="2000" dirty="0" smtClean="0"/>
              <a:t> </a:t>
            </a:r>
            <a:r>
              <a:rPr lang="en-AU" sz="2000" dirty="0" err="1" smtClean="0"/>
              <a:t>desa</a:t>
            </a:r>
            <a:r>
              <a:rPr lang="en-AU" sz="2000" dirty="0" smtClean="0"/>
              <a:t>: </a:t>
            </a:r>
            <a:r>
              <a:rPr lang="en-AU" sz="2000" dirty="0" err="1" smtClean="0"/>
              <a:t>Pelayanan</a:t>
            </a:r>
            <a:r>
              <a:rPr lang="en-AU" sz="2000" dirty="0" smtClean="0"/>
              <a:t> </a:t>
            </a:r>
            <a:r>
              <a:rPr lang="en-AU" sz="2000" dirty="0" err="1"/>
              <a:t>publik</a:t>
            </a:r>
            <a:r>
              <a:rPr lang="en-AU" sz="2000" dirty="0"/>
              <a:t> </a:t>
            </a:r>
            <a:r>
              <a:rPr lang="en-AU" sz="2000" dirty="0" smtClean="0"/>
              <a:t>di </a:t>
            </a:r>
            <a:r>
              <a:rPr lang="en-AU" sz="2000" dirty="0" err="1" smtClean="0"/>
              <a:t>rumah</a:t>
            </a:r>
            <a:r>
              <a:rPr lang="en-AU" sz="2000" dirty="0" smtClean="0"/>
              <a:t> </a:t>
            </a:r>
            <a:r>
              <a:rPr lang="en-AU" sz="2000" dirty="0" err="1"/>
              <a:t>sakit</a:t>
            </a:r>
            <a:r>
              <a:rPr lang="en-AU" sz="2000" dirty="0"/>
              <a:t> → </a:t>
            </a:r>
            <a:r>
              <a:rPr lang="en-AU" sz="2000" i="1" dirty="0" err="1" smtClean="0"/>
              <a:t>kecepatan</a:t>
            </a:r>
            <a:r>
              <a:rPr lang="en-AU" sz="2000" i="1" dirty="0" smtClean="0"/>
              <a:t>, </a:t>
            </a:r>
            <a:r>
              <a:rPr lang="en-AU" sz="2000" i="1" dirty="0" err="1" smtClean="0"/>
              <a:t>kemudahan</a:t>
            </a:r>
            <a:r>
              <a:rPr lang="en-AU" sz="2000" i="1" dirty="0"/>
              <a:t>, </a:t>
            </a:r>
            <a:r>
              <a:rPr lang="en-AU" sz="2000" i="1" dirty="0" err="1"/>
              <a:t>keakuratan</a:t>
            </a:r>
            <a:endParaRPr lang="en-AU" sz="2000" i="1" dirty="0"/>
          </a:p>
          <a:p>
            <a:r>
              <a:rPr lang="en-AU" sz="2000" dirty="0"/>
              <a:t>● </a:t>
            </a:r>
            <a:r>
              <a:rPr lang="en-AU" sz="2000" b="1" dirty="0" err="1"/>
              <a:t>Desa</a:t>
            </a:r>
            <a:r>
              <a:rPr lang="en-AU" sz="2000" b="1" dirty="0"/>
              <a:t> </a:t>
            </a:r>
            <a:r>
              <a:rPr lang="en-AU" sz="2000" b="1" dirty="0" err="1"/>
              <a:t>Terong</a:t>
            </a:r>
            <a:r>
              <a:rPr lang="en-AU" sz="2000" b="1" dirty="0"/>
              <a:t>, </a:t>
            </a:r>
            <a:r>
              <a:rPr lang="en-AU" sz="2000" b="1" dirty="0" err="1"/>
              <a:t>Bantul</a:t>
            </a:r>
            <a:r>
              <a:rPr lang="en-AU" sz="2000" b="1" dirty="0"/>
              <a:t>, </a:t>
            </a:r>
            <a:r>
              <a:rPr lang="en-AU" sz="2000" b="1" dirty="0" err="1" smtClean="0"/>
              <a:t>D.I.Yogyakarta</a:t>
            </a:r>
            <a:endParaRPr lang="en-AU" sz="2000" b="1" dirty="0"/>
          </a:p>
          <a:p>
            <a:pPr marL="0" indent="0">
              <a:buNone/>
            </a:pPr>
            <a:r>
              <a:rPr lang="en-AU" sz="2000" dirty="0"/>
              <a:t>● </a:t>
            </a:r>
            <a:r>
              <a:rPr lang="en-AU" sz="2000" dirty="0" err="1"/>
              <a:t>Terdampak</a:t>
            </a:r>
            <a:r>
              <a:rPr lang="en-AU" sz="2000" dirty="0"/>
              <a:t> </a:t>
            </a:r>
            <a:r>
              <a:rPr lang="en-AU" sz="2000" dirty="0" err="1" smtClean="0"/>
              <a:t>gempabumi</a:t>
            </a:r>
            <a:r>
              <a:rPr lang="en-AU" sz="2000" dirty="0"/>
              <a:t> </a:t>
            </a:r>
            <a:r>
              <a:rPr lang="en-AU" sz="2000" dirty="0" smtClean="0"/>
              <a:t>(2006) </a:t>
            </a:r>
            <a:r>
              <a:rPr lang="en-AU" sz="2000" dirty="0" err="1"/>
              <a:t>Gagasan</a:t>
            </a:r>
            <a:r>
              <a:rPr lang="en-AU" sz="2000" dirty="0"/>
              <a:t> </a:t>
            </a:r>
            <a:r>
              <a:rPr lang="en-AU" sz="2000" dirty="0" err="1" smtClean="0"/>
              <a:t>sederhana</a:t>
            </a:r>
            <a:r>
              <a:rPr lang="en-AU" sz="2000" dirty="0"/>
              <a:t> </a:t>
            </a:r>
            <a:r>
              <a:rPr lang="en-AU" sz="2000" dirty="0" err="1" smtClean="0"/>
              <a:t>pemerintah</a:t>
            </a:r>
            <a:r>
              <a:rPr lang="en-AU" sz="2000" dirty="0" smtClean="0"/>
              <a:t> </a:t>
            </a:r>
            <a:r>
              <a:rPr lang="en-AU" sz="2000" dirty="0" err="1"/>
              <a:t>desa</a:t>
            </a:r>
            <a:r>
              <a:rPr lang="en-AU" sz="2000" dirty="0"/>
              <a:t>:</a:t>
            </a:r>
          </a:p>
          <a:p>
            <a:pPr marL="0" indent="0">
              <a:buNone/>
            </a:pPr>
            <a:r>
              <a:rPr lang="en-AU" sz="2000" dirty="0" err="1"/>
              <a:t>Pelayanan</a:t>
            </a:r>
            <a:r>
              <a:rPr lang="en-AU" sz="2000" dirty="0"/>
              <a:t> </a:t>
            </a:r>
            <a:r>
              <a:rPr lang="en-AU" sz="2000" dirty="0" err="1"/>
              <a:t>pelanggan</a:t>
            </a:r>
            <a:r>
              <a:rPr lang="en-AU" sz="2000" dirty="0"/>
              <a:t> </a:t>
            </a:r>
            <a:r>
              <a:rPr lang="en-AU" sz="2000" dirty="0" smtClean="0"/>
              <a:t>di </a:t>
            </a:r>
            <a:r>
              <a:rPr lang="en-AU" sz="2000" dirty="0" err="1" smtClean="0"/>
              <a:t>toko</a:t>
            </a:r>
            <a:r>
              <a:rPr lang="en-AU" sz="2000" dirty="0" smtClean="0"/>
              <a:t> modern (supermarket</a:t>
            </a:r>
            <a:r>
              <a:rPr lang="en-AU" sz="2000" dirty="0"/>
              <a:t>) </a:t>
            </a:r>
            <a:r>
              <a:rPr lang="en-AU" sz="2000" dirty="0" smtClean="0"/>
              <a:t>→</a:t>
            </a:r>
            <a:r>
              <a:rPr lang="en-AU" sz="2000" i="1" dirty="0" err="1" smtClean="0"/>
              <a:t>kelengkapan</a:t>
            </a:r>
            <a:r>
              <a:rPr lang="en-AU" sz="2000" i="1" dirty="0"/>
              <a:t>, </a:t>
            </a:r>
            <a:r>
              <a:rPr lang="en-AU" sz="2000" i="1" dirty="0" err="1" smtClean="0"/>
              <a:t>kemudahan</a:t>
            </a:r>
            <a:r>
              <a:rPr lang="en-AU" sz="2000" i="1" dirty="0" smtClean="0"/>
              <a:t>, </a:t>
            </a:r>
            <a:r>
              <a:rPr lang="en-AU" sz="2000" i="1" dirty="0" err="1" smtClean="0"/>
              <a:t>kepuasan</a:t>
            </a:r>
            <a:endParaRPr lang="en-AU" sz="2000" i="1" dirty="0"/>
          </a:p>
          <a:p>
            <a:r>
              <a:rPr lang="en-AU" sz="2000" dirty="0"/>
              <a:t>● </a:t>
            </a:r>
            <a:r>
              <a:rPr lang="en-AU" sz="2000" b="1" dirty="0"/>
              <a:t>SPPQT, </a:t>
            </a:r>
            <a:r>
              <a:rPr lang="en-AU" sz="2000" b="1" dirty="0" err="1"/>
              <a:t>Salatiga</a:t>
            </a:r>
            <a:r>
              <a:rPr lang="en-AU" sz="2000" b="1" dirty="0"/>
              <a:t>, </a:t>
            </a:r>
            <a:r>
              <a:rPr lang="en-AU" sz="2000" b="1" dirty="0" err="1" smtClean="0"/>
              <a:t>Jawa</a:t>
            </a:r>
            <a:r>
              <a:rPr lang="en-AU" sz="2000" b="1" dirty="0"/>
              <a:t> </a:t>
            </a:r>
            <a:r>
              <a:rPr lang="en-AU" sz="2000" b="1" dirty="0" smtClean="0"/>
              <a:t>Tengah</a:t>
            </a:r>
            <a:r>
              <a:rPr lang="en-AU" sz="2000" dirty="0" smtClean="0"/>
              <a:t> </a:t>
            </a:r>
            <a:r>
              <a:rPr lang="en-AU" sz="2000" dirty="0" err="1"/>
              <a:t>Lumbung</a:t>
            </a:r>
            <a:r>
              <a:rPr lang="en-AU" sz="2000" dirty="0"/>
              <a:t> </a:t>
            </a:r>
            <a:r>
              <a:rPr lang="en-AU" sz="2000" dirty="0" err="1"/>
              <a:t>Daya</a:t>
            </a:r>
            <a:endParaRPr lang="en-AU" sz="2000" dirty="0"/>
          </a:p>
          <a:p>
            <a:pPr marL="0" indent="0">
              <a:buNone/>
            </a:pPr>
            <a:r>
              <a:rPr lang="en-AU" sz="2000" dirty="0"/>
              <a:t>● </a:t>
            </a:r>
            <a:r>
              <a:rPr lang="en-AU" sz="2000" dirty="0" err="1"/>
              <a:t>Gagasan</a:t>
            </a:r>
            <a:r>
              <a:rPr lang="en-AU" sz="2000" dirty="0"/>
              <a:t> </a:t>
            </a:r>
            <a:r>
              <a:rPr lang="en-AU" sz="2000" dirty="0" err="1" smtClean="0"/>
              <a:t>sederhana</a:t>
            </a:r>
            <a:r>
              <a:rPr lang="en-AU" sz="2000" dirty="0"/>
              <a:t> </a:t>
            </a:r>
            <a:r>
              <a:rPr lang="en-AU" sz="2000" dirty="0" err="1" smtClean="0"/>
              <a:t>serikat</a:t>
            </a:r>
            <a:r>
              <a:rPr lang="en-AU" sz="2000" dirty="0" smtClean="0"/>
              <a:t> </a:t>
            </a:r>
            <a:r>
              <a:rPr lang="en-AU" sz="2000" dirty="0" err="1"/>
              <a:t>petani</a:t>
            </a:r>
            <a:r>
              <a:rPr lang="en-AU" sz="2000" dirty="0"/>
              <a:t>: </a:t>
            </a:r>
            <a:r>
              <a:rPr lang="en-AU" sz="2000" dirty="0" err="1" smtClean="0"/>
              <a:t>Pelayanan</a:t>
            </a:r>
            <a:r>
              <a:rPr lang="en-AU" sz="2000" dirty="0"/>
              <a:t> </a:t>
            </a:r>
            <a:r>
              <a:rPr lang="en-AU" sz="2000" dirty="0" err="1" smtClean="0"/>
              <a:t>katalog</a:t>
            </a:r>
            <a:r>
              <a:rPr lang="en-AU" sz="2000" dirty="0" smtClean="0"/>
              <a:t> </a:t>
            </a:r>
            <a:r>
              <a:rPr lang="en-AU" sz="2000" dirty="0"/>
              <a:t>di </a:t>
            </a:r>
            <a:r>
              <a:rPr lang="en-AU" sz="2000" dirty="0" err="1"/>
              <a:t>perpustakaan</a:t>
            </a:r>
            <a:endParaRPr lang="en-AU" sz="2000" dirty="0"/>
          </a:p>
          <a:p>
            <a:pPr marL="0" indent="0">
              <a:buNone/>
            </a:pPr>
            <a:r>
              <a:rPr lang="en-AU" sz="2000" dirty="0"/>
              <a:t>→</a:t>
            </a:r>
            <a:r>
              <a:rPr lang="en-AU" sz="2000" i="1" dirty="0" err="1"/>
              <a:t>berbagi</a:t>
            </a:r>
            <a:r>
              <a:rPr lang="en-AU" sz="2000" i="1" dirty="0"/>
              <a:t> </a:t>
            </a:r>
            <a:r>
              <a:rPr lang="en-AU" sz="2000" i="1" dirty="0" err="1"/>
              <a:t>pengetahuan</a:t>
            </a:r>
            <a:r>
              <a:rPr lang="en-AU" sz="2000" i="1" dirty="0"/>
              <a:t> </a:t>
            </a:r>
            <a:r>
              <a:rPr lang="en-AU" sz="2000" i="1" dirty="0" smtClean="0"/>
              <a:t>&amp; </a:t>
            </a:r>
            <a:r>
              <a:rPr lang="en-AU" sz="2000" i="1" dirty="0" err="1" smtClean="0"/>
              <a:t>sumber</a:t>
            </a:r>
            <a:r>
              <a:rPr lang="en-AU" sz="2000" i="1" dirty="0" smtClean="0"/>
              <a:t> </a:t>
            </a:r>
            <a:r>
              <a:rPr lang="en-AU" sz="2000" i="1" dirty="0" err="1"/>
              <a:t>daya</a:t>
            </a:r>
            <a:endParaRPr lang="en-AU" sz="2000" dirty="0"/>
          </a:p>
        </p:txBody>
      </p:sp>
    </p:spTree>
    <p:extLst>
      <p:ext uri="{BB962C8B-B14F-4D97-AF65-F5344CB8AC3E}">
        <p14:creationId xmlns:p14="http://schemas.microsoft.com/office/powerpoint/2010/main" val="7618380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en-AU" sz="2800" dirty="0" err="1" smtClean="0"/>
              <a:t>Pengembangan</a:t>
            </a:r>
            <a:r>
              <a:rPr lang="en-AU" sz="2800" dirty="0" smtClean="0"/>
              <a:t> SID</a:t>
            </a:r>
            <a:endParaRPr lang="en-AU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 algn="just"/>
            <a:r>
              <a:rPr lang="en-AU" dirty="0" err="1" smtClean="0"/>
              <a:t>Dimulai</a:t>
            </a:r>
            <a:r>
              <a:rPr lang="en-AU" dirty="0" smtClean="0"/>
              <a:t> </a:t>
            </a:r>
            <a:r>
              <a:rPr lang="en-AU" dirty="0" err="1" smtClean="0"/>
              <a:t>tahun</a:t>
            </a:r>
            <a:r>
              <a:rPr lang="en-AU" dirty="0" smtClean="0"/>
              <a:t> 2009 </a:t>
            </a:r>
            <a:r>
              <a:rPr lang="en-AU" dirty="0" err="1" smtClean="0"/>
              <a:t>dengan</a:t>
            </a:r>
            <a:r>
              <a:rPr lang="en-AU" dirty="0" smtClean="0"/>
              <a:t> 2 </a:t>
            </a:r>
            <a:r>
              <a:rPr lang="en-AU" dirty="0" err="1" smtClean="0"/>
              <a:t>desa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pada</a:t>
            </a:r>
            <a:r>
              <a:rPr lang="en-AU" dirty="0" smtClean="0"/>
              <a:t> </a:t>
            </a:r>
            <a:r>
              <a:rPr lang="en-AU" dirty="0" err="1" smtClean="0"/>
              <a:t>tahun</a:t>
            </a:r>
            <a:r>
              <a:rPr lang="en-AU" dirty="0" smtClean="0"/>
              <a:t> 2015 1316 </a:t>
            </a:r>
            <a:r>
              <a:rPr lang="en-AU" dirty="0" err="1" smtClean="0"/>
              <a:t>desa</a:t>
            </a:r>
            <a:endParaRPr lang="en-AU" dirty="0" smtClean="0"/>
          </a:p>
          <a:p>
            <a:pPr algn="just"/>
            <a:r>
              <a:rPr lang="en-AU" dirty="0" err="1" smtClean="0"/>
              <a:t>Tema</a:t>
            </a:r>
            <a:r>
              <a:rPr lang="en-AU" dirty="0" smtClean="0"/>
              <a:t> </a:t>
            </a:r>
            <a:r>
              <a:rPr lang="en-AU" dirty="0" err="1" smtClean="0"/>
              <a:t>pemanfaatan</a:t>
            </a:r>
            <a:r>
              <a:rPr lang="en-AU" dirty="0" smtClean="0"/>
              <a:t> </a:t>
            </a:r>
            <a:r>
              <a:rPr lang="en-AU" dirty="0" err="1" smtClean="0"/>
              <a:t>dari</a:t>
            </a:r>
            <a:r>
              <a:rPr lang="en-AU" dirty="0" smtClean="0"/>
              <a:t> </a:t>
            </a:r>
            <a:r>
              <a:rPr lang="en-AU" dirty="0" err="1" smtClean="0"/>
              <a:t>penanggulangan</a:t>
            </a:r>
            <a:r>
              <a:rPr lang="en-AU" dirty="0" smtClean="0"/>
              <a:t> </a:t>
            </a:r>
            <a:r>
              <a:rPr lang="en-AU" dirty="0" err="1" smtClean="0"/>
              <a:t>kemiskinan</a:t>
            </a:r>
            <a:r>
              <a:rPr lang="en-AU" dirty="0" smtClean="0"/>
              <a:t> </a:t>
            </a:r>
            <a:r>
              <a:rPr lang="en-AU" dirty="0" err="1" smtClean="0"/>
              <a:t>hingga</a:t>
            </a:r>
            <a:r>
              <a:rPr lang="en-AU" dirty="0" smtClean="0"/>
              <a:t> </a:t>
            </a:r>
            <a:r>
              <a:rPr lang="en-AU" dirty="0" err="1" smtClean="0"/>
              <a:t>keterbukaan</a:t>
            </a:r>
            <a:r>
              <a:rPr lang="en-AU" dirty="0" smtClean="0"/>
              <a:t> </a:t>
            </a:r>
            <a:r>
              <a:rPr lang="en-AU" dirty="0" err="1" smtClean="0"/>
              <a:t>informasi</a:t>
            </a:r>
            <a:r>
              <a:rPr lang="en-AU" dirty="0" smtClean="0"/>
              <a:t> </a:t>
            </a:r>
            <a:r>
              <a:rPr lang="en-AU" dirty="0" err="1" smtClean="0"/>
              <a:t>publik</a:t>
            </a:r>
            <a:r>
              <a:rPr lang="en-AU" dirty="0" smtClean="0"/>
              <a:t> e-gov.</a:t>
            </a:r>
          </a:p>
          <a:p>
            <a:pPr algn="just"/>
            <a:r>
              <a:rPr lang="en-AU" dirty="0" smtClean="0"/>
              <a:t>Yang </a:t>
            </a:r>
            <a:r>
              <a:rPr lang="en-AU" dirty="0" err="1" smtClean="0"/>
              <a:t>terakhir</a:t>
            </a:r>
            <a:r>
              <a:rPr lang="en-AU" dirty="0" smtClean="0"/>
              <a:t> </a:t>
            </a:r>
            <a:r>
              <a:rPr lang="en-AU" dirty="0" err="1" smtClean="0"/>
              <a:t>dengan</a:t>
            </a:r>
            <a:r>
              <a:rPr lang="en-AU" dirty="0" smtClean="0"/>
              <a:t> </a:t>
            </a:r>
            <a:r>
              <a:rPr lang="en-AU" dirty="0" err="1" smtClean="0"/>
              <a:t>penggunaan</a:t>
            </a:r>
            <a:r>
              <a:rPr lang="en-AU" dirty="0" smtClean="0"/>
              <a:t> SID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desa</a:t>
            </a:r>
            <a:r>
              <a:rPr lang="en-AU" dirty="0" smtClean="0"/>
              <a:t> </a:t>
            </a:r>
            <a:r>
              <a:rPr lang="en-AU" dirty="0" err="1" smtClean="0"/>
              <a:t>inklusif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29572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  <a:solidFill>
            <a:schemeClr val="bg1"/>
          </a:solidFill>
        </p:spPr>
        <p:txBody>
          <a:bodyPr/>
          <a:lstStyle/>
          <a:p>
            <a:r>
              <a:rPr lang="en-AU" dirty="0" err="1"/>
              <a:t>sistem</a:t>
            </a:r>
            <a:r>
              <a:rPr lang="en-AU" dirty="0"/>
              <a:t> </a:t>
            </a:r>
            <a:r>
              <a:rPr lang="en-AU" dirty="0" err="1"/>
              <a:t>informasi</a:t>
            </a:r>
            <a:r>
              <a:rPr lang="en-AU" dirty="0"/>
              <a:t> </a:t>
            </a:r>
            <a:r>
              <a:rPr lang="en-AU" dirty="0" err="1"/>
              <a:t>menurut</a:t>
            </a:r>
            <a:r>
              <a:rPr lang="en-AU" dirty="0"/>
              <a:t> Henry Lucas</a:t>
            </a:r>
          </a:p>
          <a:p>
            <a:pPr marL="0" indent="0" algn="just">
              <a:buNone/>
            </a:pPr>
            <a:r>
              <a:rPr lang="en-AU" dirty="0" err="1" smtClean="0"/>
              <a:t>Sistem</a:t>
            </a:r>
            <a:r>
              <a:rPr lang="en-AU" dirty="0" smtClean="0"/>
              <a:t> </a:t>
            </a:r>
            <a:r>
              <a:rPr lang="en-AU" dirty="0" err="1"/>
              <a:t>Informasi</a:t>
            </a:r>
            <a:r>
              <a:rPr lang="en-AU" dirty="0"/>
              <a:t> </a:t>
            </a:r>
            <a:r>
              <a:rPr lang="en-AU" dirty="0" err="1"/>
              <a:t>adalah</a:t>
            </a:r>
            <a:r>
              <a:rPr lang="en-AU" dirty="0"/>
              <a:t> </a:t>
            </a:r>
            <a:r>
              <a:rPr lang="en-AU" dirty="0" err="1"/>
              <a:t>suatu</a:t>
            </a:r>
            <a:r>
              <a:rPr lang="en-AU" dirty="0"/>
              <a:t> </a:t>
            </a:r>
            <a:r>
              <a:rPr lang="en-AU" dirty="0" err="1"/>
              <a:t>kegiatan</a:t>
            </a:r>
            <a:r>
              <a:rPr lang="en-AU" dirty="0"/>
              <a:t> </a:t>
            </a:r>
            <a:r>
              <a:rPr lang="en-AU" dirty="0" err="1" smtClean="0"/>
              <a:t>dari</a:t>
            </a:r>
            <a:r>
              <a:rPr lang="en-AU" dirty="0" smtClean="0"/>
              <a:t> </a:t>
            </a:r>
            <a:r>
              <a:rPr lang="en-AU" dirty="0" err="1" smtClean="0"/>
              <a:t>prosedur-prosedur</a:t>
            </a:r>
            <a:r>
              <a:rPr lang="en-AU" dirty="0" smtClean="0"/>
              <a:t> </a:t>
            </a:r>
            <a:r>
              <a:rPr lang="en-AU" dirty="0"/>
              <a:t>yang </a:t>
            </a:r>
            <a:r>
              <a:rPr lang="en-AU" dirty="0" err="1"/>
              <a:t>diorganisasikan</a:t>
            </a:r>
            <a:r>
              <a:rPr lang="en-AU" dirty="0"/>
              <a:t>, </a:t>
            </a:r>
            <a:r>
              <a:rPr lang="en-AU" dirty="0" err="1"/>
              <a:t>bilamana</a:t>
            </a:r>
            <a:r>
              <a:rPr lang="en-AU" dirty="0"/>
              <a:t> </a:t>
            </a:r>
            <a:r>
              <a:rPr lang="en-AU" dirty="0" err="1"/>
              <a:t>dieksekusi</a:t>
            </a:r>
            <a:r>
              <a:rPr lang="en-AU" dirty="0"/>
              <a:t> </a:t>
            </a:r>
            <a:r>
              <a:rPr lang="en-AU" dirty="0" err="1"/>
              <a:t>akan</a:t>
            </a:r>
            <a:r>
              <a:rPr lang="en-AU" dirty="0"/>
              <a:t> </a:t>
            </a:r>
            <a:r>
              <a:rPr lang="en-AU" dirty="0" err="1"/>
              <a:t>menyediakan</a:t>
            </a:r>
            <a:r>
              <a:rPr lang="en-AU" dirty="0"/>
              <a:t> </a:t>
            </a:r>
            <a:r>
              <a:rPr lang="en-AU" dirty="0" err="1"/>
              <a:t>informasi</a:t>
            </a:r>
            <a:r>
              <a:rPr lang="en-AU" dirty="0"/>
              <a:t> </a:t>
            </a:r>
            <a:r>
              <a:rPr lang="en-AU" dirty="0" err="1"/>
              <a:t>untuk</a:t>
            </a:r>
            <a:r>
              <a:rPr lang="en-AU" dirty="0"/>
              <a:t> </a:t>
            </a:r>
            <a:r>
              <a:rPr lang="en-AU" dirty="0" err="1"/>
              <a:t>mendukung</a:t>
            </a:r>
            <a:r>
              <a:rPr lang="en-AU" dirty="0"/>
              <a:t> </a:t>
            </a:r>
            <a:r>
              <a:rPr lang="en-AU" dirty="0" err="1"/>
              <a:t>pengambilan</a:t>
            </a:r>
            <a:r>
              <a:rPr lang="en-AU" dirty="0"/>
              <a:t> </a:t>
            </a:r>
            <a:r>
              <a:rPr lang="en-AU" dirty="0" err="1"/>
              <a:t>keputusan</a:t>
            </a:r>
            <a:r>
              <a:rPr lang="en-AU" dirty="0"/>
              <a:t>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dirty="0" err="1"/>
              <a:t>pengendalian</a:t>
            </a:r>
            <a:r>
              <a:rPr lang="en-AU" dirty="0"/>
              <a:t> di </a:t>
            </a:r>
            <a:r>
              <a:rPr lang="en-AU" dirty="0" err="1"/>
              <a:t>dalam</a:t>
            </a:r>
            <a:r>
              <a:rPr lang="en-AU" dirty="0"/>
              <a:t>.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535796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AU" dirty="0" smtClean="0"/>
              <a:t>Program </a:t>
            </a:r>
            <a:r>
              <a:rPr lang="en-AU" dirty="0" err="1" smtClean="0"/>
              <a:t>Desa</a:t>
            </a:r>
            <a:r>
              <a:rPr lang="en-AU" dirty="0" smtClean="0"/>
              <a:t> Online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92500" lnSpcReduction="20000"/>
          </a:bodyPr>
          <a:lstStyle/>
          <a:p>
            <a:r>
              <a:rPr lang="en-AU" dirty="0" err="1"/>
              <a:t>Melalui</a:t>
            </a:r>
            <a:r>
              <a:rPr lang="en-AU" dirty="0"/>
              <a:t> program </a:t>
            </a:r>
            <a:r>
              <a:rPr lang="en-AU" dirty="0" err="1"/>
              <a:t>desa</a:t>
            </a:r>
            <a:r>
              <a:rPr lang="en-AU" dirty="0"/>
              <a:t> </a:t>
            </a:r>
            <a:r>
              <a:rPr lang="en-AU" i="1" dirty="0"/>
              <a:t>online</a:t>
            </a:r>
            <a:r>
              <a:rPr lang="en-AU" dirty="0"/>
              <a:t>, </a:t>
            </a:r>
            <a:r>
              <a:rPr lang="en-AU" dirty="0" err="1"/>
              <a:t>pemerintah</a:t>
            </a:r>
            <a:r>
              <a:rPr lang="en-AU" dirty="0"/>
              <a:t> </a:t>
            </a:r>
            <a:r>
              <a:rPr lang="en-AU" dirty="0" err="1"/>
              <a:t>memberikan</a:t>
            </a:r>
            <a:r>
              <a:rPr lang="en-AU" dirty="0"/>
              <a:t> </a:t>
            </a:r>
            <a:r>
              <a:rPr lang="en-AU" dirty="0" err="1"/>
              <a:t>fasilitas</a:t>
            </a:r>
            <a:r>
              <a:rPr lang="en-AU" dirty="0"/>
              <a:t> web/portal </a:t>
            </a:r>
            <a:r>
              <a:rPr lang="en-AU" dirty="0" err="1"/>
              <a:t>lengkap</a:t>
            </a:r>
            <a:r>
              <a:rPr lang="en-AU" dirty="0"/>
              <a:t> </a:t>
            </a:r>
            <a:r>
              <a:rPr lang="en-AU" dirty="0" err="1"/>
              <a:t>dengan</a:t>
            </a:r>
            <a:r>
              <a:rPr lang="en-AU" dirty="0"/>
              <a:t> </a:t>
            </a:r>
            <a:r>
              <a:rPr lang="en-AU" dirty="0" err="1"/>
              <a:t>perangkat</a:t>
            </a:r>
            <a:r>
              <a:rPr lang="en-AU" dirty="0"/>
              <a:t> </a:t>
            </a:r>
            <a:r>
              <a:rPr lang="en-AU" dirty="0" err="1"/>
              <a:t>pendukung</a:t>
            </a:r>
            <a:r>
              <a:rPr lang="en-AU" dirty="0"/>
              <a:t>. Operator situs </a:t>
            </a:r>
            <a:r>
              <a:rPr lang="en-AU" dirty="0" err="1"/>
              <a:t>desa</a:t>
            </a:r>
            <a:r>
              <a:rPr lang="en-AU" dirty="0"/>
              <a:t> juga </a:t>
            </a:r>
            <a:r>
              <a:rPr lang="en-AU" dirty="0" err="1"/>
              <a:t>akan</a:t>
            </a:r>
            <a:r>
              <a:rPr lang="en-AU" dirty="0"/>
              <a:t> </a:t>
            </a:r>
            <a:r>
              <a:rPr lang="en-AU" dirty="0" err="1"/>
              <a:t>diberikan</a:t>
            </a:r>
            <a:r>
              <a:rPr lang="en-AU" dirty="0"/>
              <a:t> </a:t>
            </a:r>
            <a:r>
              <a:rPr lang="en-AU" dirty="0" err="1"/>
              <a:t>pelatihan</a:t>
            </a:r>
            <a:r>
              <a:rPr lang="en-AU" dirty="0"/>
              <a:t> agar </a:t>
            </a:r>
            <a:r>
              <a:rPr lang="en-AU" dirty="0" err="1"/>
              <a:t>dapat</a:t>
            </a:r>
            <a:r>
              <a:rPr lang="en-AU" dirty="0"/>
              <a:t> </a:t>
            </a:r>
            <a:r>
              <a:rPr lang="en-AU" dirty="0" err="1"/>
              <a:t>mengelola</a:t>
            </a:r>
            <a:r>
              <a:rPr lang="en-AU" dirty="0"/>
              <a:t>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dirty="0" err="1"/>
              <a:t>mengoperasikan</a:t>
            </a:r>
            <a:r>
              <a:rPr lang="en-AU" dirty="0"/>
              <a:t> web </a:t>
            </a:r>
            <a:r>
              <a:rPr lang="en-AU" dirty="0" err="1"/>
              <a:t>secara</a:t>
            </a:r>
            <a:r>
              <a:rPr lang="en-AU" dirty="0"/>
              <a:t> </a:t>
            </a:r>
            <a:r>
              <a:rPr lang="en-AU" dirty="0" err="1"/>
              <a:t>mandiri</a:t>
            </a:r>
            <a:r>
              <a:rPr lang="en-AU" dirty="0"/>
              <a:t>.</a:t>
            </a:r>
          </a:p>
          <a:p>
            <a:pPr marL="0" indent="0">
              <a:buNone/>
            </a:pPr>
            <a:endParaRPr lang="en-AU" dirty="0"/>
          </a:p>
          <a:p>
            <a:r>
              <a:rPr lang="en-AU" dirty="0" smtClean="0"/>
              <a:t>program </a:t>
            </a:r>
            <a:r>
              <a:rPr lang="en-AU" dirty="0" err="1"/>
              <a:t>desa</a:t>
            </a:r>
            <a:r>
              <a:rPr lang="en-AU" dirty="0"/>
              <a:t> </a:t>
            </a:r>
            <a:r>
              <a:rPr lang="en-AU" i="1" dirty="0"/>
              <a:t>online</a:t>
            </a:r>
            <a:r>
              <a:rPr lang="en-AU" dirty="0"/>
              <a:t> </a:t>
            </a:r>
            <a:r>
              <a:rPr lang="en-AU" dirty="0" err="1"/>
              <a:t>adalah</a:t>
            </a:r>
            <a:r>
              <a:rPr lang="en-AU" dirty="0"/>
              <a:t> </a:t>
            </a:r>
            <a:r>
              <a:rPr lang="en-AU" dirty="0" err="1"/>
              <a:t>upaya</a:t>
            </a:r>
            <a:r>
              <a:rPr lang="en-AU" dirty="0"/>
              <a:t> </a:t>
            </a:r>
            <a:r>
              <a:rPr lang="en-AU" dirty="0" err="1"/>
              <a:t>untuk</a:t>
            </a:r>
            <a:r>
              <a:rPr lang="en-AU" dirty="0"/>
              <a:t> </a:t>
            </a:r>
            <a:r>
              <a:rPr lang="en-AU" dirty="0" err="1"/>
              <a:t>mendukung</a:t>
            </a:r>
            <a:r>
              <a:rPr lang="en-AU" dirty="0"/>
              <a:t> </a:t>
            </a:r>
            <a:r>
              <a:rPr lang="en-AU" dirty="0" err="1"/>
              <a:t>terentasnya</a:t>
            </a:r>
            <a:r>
              <a:rPr lang="en-AU" dirty="0"/>
              <a:t> 5.000 </a:t>
            </a:r>
            <a:r>
              <a:rPr lang="en-AU" dirty="0" err="1"/>
              <a:t>desa</a:t>
            </a:r>
            <a:r>
              <a:rPr lang="en-AU" dirty="0"/>
              <a:t> </a:t>
            </a:r>
            <a:r>
              <a:rPr lang="en-AU" dirty="0" err="1"/>
              <a:t>tertinggal</a:t>
            </a:r>
            <a:r>
              <a:rPr lang="en-AU" dirty="0"/>
              <a:t>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dirty="0" err="1"/>
              <a:t>membentuk</a:t>
            </a:r>
            <a:r>
              <a:rPr lang="en-AU" dirty="0"/>
              <a:t> </a:t>
            </a:r>
            <a:r>
              <a:rPr lang="en-AU" dirty="0" err="1"/>
              <a:t>sebanyak</a:t>
            </a:r>
            <a:r>
              <a:rPr lang="en-AU" dirty="0"/>
              <a:t> 2.000 </a:t>
            </a:r>
            <a:r>
              <a:rPr lang="en-AU" dirty="0" err="1"/>
              <a:t>desa</a:t>
            </a:r>
            <a:r>
              <a:rPr lang="en-AU" dirty="0"/>
              <a:t> </a:t>
            </a:r>
            <a:r>
              <a:rPr lang="en-AU" dirty="0" err="1"/>
              <a:t>mandiri</a:t>
            </a:r>
            <a:r>
              <a:rPr lang="en-AU" dirty="0"/>
              <a:t>. </a:t>
            </a:r>
            <a:r>
              <a:rPr lang="en-AU" dirty="0" err="1"/>
              <a:t>Adapun</a:t>
            </a:r>
            <a:r>
              <a:rPr lang="en-AU" dirty="0"/>
              <a:t> target </a:t>
            </a:r>
            <a:r>
              <a:rPr lang="en-AU" dirty="0" err="1"/>
              <a:t>tahun</a:t>
            </a:r>
            <a:r>
              <a:rPr lang="en-AU" dirty="0"/>
              <a:t> </a:t>
            </a:r>
            <a:r>
              <a:rPr lang="en-AU" dirty="0" err="1"/>
              <a:t>ini</a:t>
            </a:r>
            <a:r>
              <a:rPr lang="en-AU" dirty="0"/>
              <a:t> </a:t>
            </a:r>
            <a:r>
              <a:rPr lang="en-AU" dirty="0" err="1"/>
              <a:t>adalah</a:t>
            </a:r>
            <a:r>
              <a:rPr lang="en-AU" dirty="0"/>
              <a:t> </a:t>
            </a:r>
            <a:r>
              <a:rPr lang="en-AU" dirty="0" err="1"/>
              <a:t>terbentuknya</a:t>
            </a:r>
            <a:r>
              <a:rPr lang="en-AU" dirty="0"/>
              <a:t> 2.000 </a:t>
            </a:r>
            <a:r>
              <a:rPr lang="en-AU" dirty="0" err="1"/>
              <a:t>desa</a:t>
            </a:r>
            <a:r>
              <a:rPr lang="en-AU" dirty="0"/>
              <a:t> </a:t>
            </a:r>
            <a:r>
              <a:rPr lang="en-AU" i="1" dirty="0"/>
              <a:t>online.</a:t>
            </a:r>
            <a:endParaRPr lang="en-AU" dirty="0"/>
          </a:p>
          <a:p>
            <a:r>
              <a:rPr lang="en-AU" dirty="0"/>
              <a:t>“</a:t>
            </a:r>
            <a:r>
              <a:rPr lang="en-AU" dirty="0" err="1"/>
              <a:t>Hingga</a:t>
            </a:r>
            <a:r>
              <a:rPr lang="en-AU" dirty="0"/>
              <a:t> </a:t>
            </a:r>
            <a:r>
              <a:rPr lang="en-AU" dirty="0" err="1"/>
              <a:t>tahun</a:t>
            </a:r>
            <a:r>
              <a:rPr lang="en-AU" dirty="0"/>
              <a:t> 2019 </a:t>
            </a:r>
            <a:r>
              <a:rPr lang="en-AU" dirty="0" err="1"/>
              <a:t>kita</a:t>
            </a:r>
            <a:r>
              <a:rPr lang="en-AU" dirty="0"/>
              <a:t> </a:t>
            </a:r>
            <a:r>
              <a:rPr lang="en-AU" dirty="0" err="1"/>
              <a:t>targetkan</a:t>
            </a:r>
            <a:r>
              <a:rPr lang="en-AU" dirty="0"/>
              <a:t> minimal </a:t>
            </a:r>
            <a:r>
              <a:rPr lang="en-AU" dirty="0" err="1"/>
              <a:t>terbentuk</a:t>
            </a:r>
            <a:r>
              <a:rPr lang="en-AU" dirty="0"/>
              <a:t> 5.000 </a:t>
            </a:r>
            <a:r>
              <a:rPr lang="en-AU" dirty="0" err="1"/>
              <a:t>desa</a:t>
            </a:r>
            <a:r>
              <a:rPr lang="en-AU" i="1" dirty="0"/>
              <a:t> online.</a:t>
            </a:r>
            <a:r>
              <a:rPr lang="en-AU" dirty="0"/>
              <a:t> </a:t>
            </a:r>
            <a:r>
              <a:rPr lang="en-AU" dirty="0" err="1"/>
              <a:t>Bahkan</a:t>
            </a:r>
            <a:r>
              <a:rPr lang="en-AU" dirty="0"/>
              <a:t> </a:t>
            </a:r>
            <a:r>
              <a:rPr lang="en-AU" dirty="0" err="1"/>
              <a:t>kalau</a:t>
            </a:r>
            <a:r>
              <a:rPr lang="en-AU" dirty="0"/>
              <a:t> </a:t>
            </a:r>
            <a:r>
              <a:rPr lang="en-AU" dirty="0" err="1"/>
              <a:t>bisa</a:t>
            </a:r>
            <a:r>
              <a:rPr lang="en-AU" dirty="0"/>
              <a:t> 74.000 </a:t>
            </a:r>
            <a:r>
              <a:rPr lang="en-AU" dirty="0" err="1"/>
              <a:t>desa</a:t>
            </a:r>
            <a:r>
              <a:rPr lang="en-AU" dirty="0"/>
              <a:t> </a:t>
            </a:r>
            <a:r>
              <a:rPr lang="en-AU" dirty="0" err="1"/>
              <a:t>kita</a:t>
            </a:r>
            <a:r>
              <a:rPr lang="en-AU" dirty="0"/>
              <a:t> </a:t>
            </a:r>
            <a:r>
              <a:rPr lang="en-AU" i="1" dirty="0"/>
              <a:t>online</a:t>
            </a:r>
            <a:r>
              <a:rPr lang="en-AU" dirty="0"/>
              <a:t>-</a:t>
            </a:r>
            <a:r>
              <a:rPr lang="en-AU" dirty="0" err="1"/>
              <a:t>kan</a:t>
            </a:r>
            <a:r>
              <a:rPr lang="en-AU" dirty="0"/>
              <a:t> </a:t>
            </a:r>
            <a:r>
              <a:rPr lang="en-AU" dirty="0" err="1"/>
              <a:t>semua</a:t>
            </a:r>
            <a:r>
              <a:rPr lang="en-AU" dirty="0"/>
              <a:t>. </a:t>
            </a:r>
            <a:r>
              <a:rPr lang="en-AU" dirty="0" err="1"/>
              <a:t>Tetapi</a:t>
            </a:r>
            <a:r>
              <a:rPr lang="en-AU" dirty="0"/>
              <a:t> </a:t>
            </a:r>
            <a:r>
              <a:rPr lang="en-AU" dirty="0" err="1"/>
              <a:t>ini</a:t>
            </a:r>
            <a:r>
              <a:rPr lang="en-AU" dirty="0"/>
              <a:t> </a:t>
            </a:r>
            <a:r>
              <a:rPr lang="en-AU" dirty="0" err="1"/>
              <a:t>bertahap</a:t>
            </a:r>
            <a:r>
              <a:rPr lang="en-AU" dirty="0"/>
              <a:t>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dirty="0" err="1"/>
              <a:t>butuh</a:t>
            </a:r>
            <a:r>
              <a:rPr lang="en-AU" dirty="0"/>
              <a:t> </a:t>
            </a:r>
            <a:r>
              <a:rPr lang="en-AU" dirty="0" err="1"/>
              <a:t>waktu</a:t>
            </a:r>
            <a:r>
              <a:rPr lang="en-AU" dirty="0"/>
              <a:t>,” </a:t>
            </a:r>
            <a:r>
              <a:rPr lang="en-AU" dirty="0" err="1"/>
              <a:t>ujarnya</a:t>
            </a:r>
            <a:r>
              <a:rPr lang="en-AU" dirty="0"/>
              <a:t>.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83177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err="1"/>
              <a:t>Sistem</a:t>
            </a:r>
            <a:r>
              <a:rPr lang="en-US" b="1" dirty="0"/>
              <a:t> </a:t>
            </a:r>
            <a:r>
              <a:rPr lang="en-US" b="1" dirty="0" err="1"/>
              <a:t>Informasi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kombinasi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aktivitas</a:t>
            </a:r>
            <a:r>
              <a:rPr lang="en-US" dirty="0"/>
              <a:t> orang yang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, </a:t>
            </a:r>
            <a:r>
              <a:rPr lang="en-US" dirty="0" err="1"/>
              <a:t>istilah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merujuk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orang, proses </a:t>
            </a:r>
            <a:r>
              <a:rPr lang="en-US" dirty="0" err="1"/>
              <a:t>algoritmik</a:t>
            </a:r>
            <a:r>
              <a:rPr lang="en-US" dirty="0"/>
              <a:t>, data,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istilah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merujuk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(TIK),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di </a:t>
            </a:r>
            <a:r>
              <a:rPr lang="en-US" dirty="0" err="1"/>
              <a:t>mana</a:t>
            </a:r>
            <a:r>
              <a:rPr lang="en-US" dirty="0"/>
              <a:t> orang </a:t>
            </a:r>
            <a:r>
              <a:rPr lang="en-US" dirty="0" err="1"/>
              <a:t>berinteraksi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proses </a:t>
            </a:r>
            <a:r>
              <a:rPr lang="en-US" dirty="0" err="1" smtClean="0"/>
              <a:t>bisnis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192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Laudon, Kenneth C.; Laudon, Jane </a:t>
            </a:r>
            <a:r>
              <a:rPr lang="fi-FI" dirty="0" smtClean="0"/>
              <a:t>P (2007)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yang </a:t>
            </a:r>
            <a:r>
              <a:rPr lang="en-US" dirty="0" err="1"/>
              <a:t>mempertemukan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pengolahan</a:t>
            </a:r>
            <a:r>
              <a:rPr lang="en-US" dirty="0"/>
              <a:t> </a:t>
            </a:r>
            <a:r>
              <a:rPr lang="en-US" dirty="0" err="1"/>
              <a:t>transaksi</a:t>
            </a:r>
            <a:r>
              <a:rPr lang="en-US" dirty="0"/>
              <a:t> </a:t>
            </a:r>
            <a:r>
              <a:rPr lang="en-US" dirty="0" err="1"/>
              <a:t>harian</a:t>
            </a:r>
            <a:r>
              <a:rPr lang="en-US" dirty="0"/>
              <a:t>,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,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manajerial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laporan-laporan</a:t>
            </a:r>
            <a:r>
              <a:rPr lang="en-US" dirty="0"/>
              <a:t> yang </a:t>
            </a:r>
            <a:r>
              <a:rPr lang="en-US" dirty="0" err="1"/>
              <a:t>diperlukan</a:t>
            </a:r>
            <a:r>
              <a:rPr lang="en-US" dirty="0"/>
              <a:t>.</a:t>
            </a:r>
            <a:r>
              <a:rPr lang="en-US" baseline="30000" dirty="0">
                <a:hlinkClick r:id="rId2"/>
              </a:rPr>
              <a:t>[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216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en-AU" dirty="0" err="1" smtClean="0"/>
              <a:t>Macam</a:t>
            </a:r>
            <a:r>
              <a:rPr lang="en-AU" dirty="0" smtClean="0"/>
              <a:t> </a:t>
            </a:r>
            <a:r>
              <a:rPr lang="en-AU" dirty="0" err="1" smtClean="0"/>
              <a:t>sistem</a:t>
            </a:r>
            <a:r>
              <a:rPr lang="en-AU" dirty="0" smtClean="0"/>
              <a:t> </a:t>
            </a:r>
            <a:r>
              <a:rPr lang="en-AU" dirty="0" err="1" smtClean="0"/>
              <a:t>informasi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fontScale="77500" lnSpcReduction="20000"/>
          </a:bodyPr>
          <a:lstStyle/>
          <a:p>
            <a:r>
              <a:rPr lang="en-AU" dirty="0" err="1"/>
              <a:t>Sistem</a:t>
            </a:r>
            <a:r>
              <a:rPr lang="en-AU" dirty="0"/>
              <a:t> </a:t>
            </a:r>
            <a:r>
              <a:rPr lang="en-AU" dirty="0" err="1"/>
              <a:t>layanan</a:t>
            </a:r>
            <a:r>
              <a:rPr lang="en-AU" dirty="0"/>
              <a:t>/</a:t>
            </a:r>
            <a:r>
              <a:rPr lang="en-AU" dirty="0" err="1"/>
              <a:t>informasi</a:t>
            </a:r>
            <a:r>
              <a:rPr lang="en-AU" dirty="0"/>
              <a:t> </a:t>
            </a:r>
            <a:r>
              <a:rPr lang="en-AU" dirty="0" err="1"/>
              <a:t>akademis</a:t>
            </a:r>
            <a:r>
              <a:rPr lang="en-AU" dirty="0"/>
              <a:t> </a:t>
            </a:r>
            <a:endParaRPr lang="en-AU" dirty="0" smtClean="0"/>
          </a:p>
          <a:p>
            <a:pPr marL="0" indent="0">
              <a:buNone/>
            </a:pPr>
            <a:r>
              <a:rPr lang="en-AU" dirty="0" err="1" smtClean="0"/>
              <a:t>Sistem</a:t>
            </a:r>
            <a:r>
              <a:rPr lang="en-AU" dirty="0" smtClean="0"/>
              <a:t> yang </a:t>
            </a:r>
            <a:r>
              <a:rPr lang="en-AU" dirty="0" err="1" smtClean="0"/>
              <a:t>memungkinkan</a:t>
            </a:r>
            <a:r>
              <a:rPr lang="en-AU" dirty="0" smtClean="0"/>
              <a:t> </a:t>
            </a:r>
            <a:r>
              <a:rPr lang="en-AU" dirty="0" err="1" smtClean="0"/>
              <a:t>mahasiswa</a:t>
            </a:r>
            <a:r>
              <a:rPr lang="en-AU" dirty="0" smtClean="0"/>
              <a:t> </a:t>
            </a:r>
            <a:r>
              <a:rPr lang="en-AU" dirty="0" err="1" smtClean="0"/>
              <a:t>memperoleh</a:t>
            </a:r>
            <a:r>
              <a:rPr lang="en-AU" dirty="0" smtClean="0"/>
              <a:t> data </a:t>
            </a:r>
            <a:r>
              <a:rPr lang="en-AU" dirty="0" err="1" smtClean="0"/>
              <a:t>akademis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mendaftar</a:t>
            </a:r>
            <a:r>
              <a:rPr lang="en-AU" dirty="0" smtClean="0"/>
              <a:t> </a:t>
            </a:r>
            <a:r>
              <a:rPr lang="en-AU" dirty="0" err="1" smtClean="0"/>
              <a:t>mata</a:t>
            </a:r>
            <a:r>
              <a:rPr lang="en-AU" dirty="0" smtClean="0"/>
              <a:t> </a:t>
            </a:r>
            <a:r>
              <a:rPr lang="en-AU" dirty="0" err="1" smtClean="0"/>
              <a:t>kuliah</a:t>
            </a:r>
            <a:r>
              <a:rPr lang="en-AU" dirty="0" smtClean="0"/>
              <a:t> yang </a:t>
            </a:r>
            <a:r>
              <a:rPr lang="en-AU" dirty="0" err="1" smtClean="0"/>
              <a:t>diambil</a:t>
            </a:r>
            <a:r>
              <a:rPr lang="en-AU" dirty="0" smtClean="0"/>
              <a:t> </a:t>
            </a:r>
            <a:r>
              <a:rPr lang="en-AU" dirty="0" err="1" smtClean="0"/>
              <a:t>pada</a:t>
            </a:r>
            <a:r>
              <a:rPr lang="en-AU" dirty="0" smtClean="0"/>
              <a:t> </a:t>
            </a:r>
            <a:r>
              <a:rPr lang="en-AU" dirty="0" err="1" smtClean="0"/>
              <a:t>tiap</a:t>
            </a:r>
            <a:r>
              <a:rPr lang="en-AU" dirty="0" smtClean="0"/>
              <a:t> semester. </a:t>
            </a:r>
            <a:r>
              <a:rPr lang="en-AU" dirty="0" err="1" smtClean="0"/>
              <a:t>Dengan</a:t>
            </a:r>
            <a:r>
              <a:rPr lang="en-AU" dirty="0" smtClean="0"/>
              <a:t> </a:t>
            </a:r>
            <a:r>
              <a:rPr lang="en-AU" dirty="0" err="1" smtClean="0"/>
              <a:t>adanya</a:t>
            </a:r>
            <a:r>
              <a:rPr lang="en-AU" dirty="0" smtClean="0"/>
              <a:t> </a:t>
            </a:r>
            <a:r>
              <a:rPr lang="en-AU" dirty="0" err="1" smtClean="0"/>
              <a:t>layanan</a:t>
            </a:r>
            <a:r>
              <a:rPr lang="en-AU" dirty="0" smtClean="0"/>
              <a:t> </a:t>
            </a:r>
            <a:r>
              <a:rPr lang="en-AU" dirty="0" err="1" smtClean="0"/>
              <a:t>sistem</a:t>
            </a:r>
            <a:r>
              <a:rPr lang="en-AU" dirty="0" smtClean="0"/>
              <a:t> </a:t>
            </a:r>
            <a:r>
              <a:rPr lang="en-AU" dirty="0" err="1" smtClean="0"/>
              <a:t>informasi</a:t>
            </a:r>
            <a:r>
              <a:rPr lang="en-AU" dirty="0" smtClean="0"/>
              <a:t> </a:t>
            </a:r>
            <a:r>
              <a:rPr lang="en-AU" dirty="0" err="1" smtClean="0"/>
              <a:t>ini</a:t>
            </a:r>
            <a:r>
              <a:rPr lang="en-AU" dirty="0" smtClean="0"/>
              <a:t>, </a:t>
            </a:r>
            <a:r>
              <a:rPr lang="en-AU" dirty="0" err="1" smtClean="0"/>
              <a:t>sangat</a:t>
            </a:r>
            <a:r>
              <a:rPr lang="en-AU" dirty="0" smtClean="0"/>
              <a:t> </a:t>
            </a:r>
            <a:r>
              <a:rPr lang="en-AU" dirty="0" err="1" smtClean="0"/>
              <a:t>memudahkan</a:t>
            </a:r>
            <a:r>
              <a:rPr lang="en-AU" dirty="0" smtClean="0"/>
              <a:t> </a:t>
            </a:r>
            <a:r>
              <a:rPr lang="en-AU" dirty="0" err="1" smtClean="0"/>
              <a:t>mahasiswa</a:t>
            </a:r>
            <a:r>
              <a:rPr lang="en-AU" dirty="0" smtClean="0"/>
              <a:t> </a:t>
            </a:r>
            <a:r>
              <a:rPr lang="en-AU" dirty="0" err="1" smtClean="0"/>
              <a:t>dalam</a:t>
            </a:r>
            <a:r>
              <a:rPr lang="en-AU" dirty="0" smtClean="0"/>
              <a:t> </a:t>
            </a:r>
            <a:r>
              <a:rPr lang="en-AU" dirty="0" err="1" smtClean="0"/>
              <a:t>setiap</a:t>
            </a:r>
            <a:r>
              <a:rPr lang="en-AU" dirty="0" smtClean="0"/>
              <a:t> </a:t>
            </a:r>
            <a:r>
              <a:rPr lang="en-AU" dirty="0" err="1" smtClean="0"/>
              <a:t>kepentingannya</a:t>
            </a:r>
            <a:r>
              <a:rPr lang="en-AU" dirty="0" smtClean="0"/>
              <a:t>, </a:t>
            </a:r>
            <a:r>
              <a:rPr lang="en-AU" dirty="0" err="1" smtClean="0"/>
              <a:t>ketika</a:t>
            </a:r>
            <a:r>
              <a:rPr lang="en-AU" dirty="0" smtClean="0"/>
              <a:t> </a:t>
            </a:r>
            <a:r>
              <a:rPr lang="en-AU" dirty="0" err="1" smtClean="0"/>
              <a:t>mengisi</a:t>
            </a:r>
            <a:r>
              <a:rPr lang="en-AU" dirty="0" smtClean="0"/>
              <a:t> KRS </a:t>
            </a:r>
            <a:r>
              <a:rPr lang="en-AU" dirty="0" err="1" smtClean="0"/>
              <a:t>kita</a:t>
            </a:r>
            <a:r>
              <a:rPr lang="en-AU" dirty="0" smtClean="0"/>
              <a:t> </a:t>
            </a:r>
            <a:r>
              <a:rPr lang="en-AU" dirty="0" err="1" smtClean="0"/>
              <a:t>tidak</a:t>
            </a:r>
            <a:r>
              <a:rPr lang="en-AU" dirty="0" smtClean="0"/>
              <a:t> </a:t>
            </a:r>
            <a:r>
              <a:rPr lang="en-AU" dirty="0" err="1" smtClean="0"/>
              <a:t>harus</a:t>
            </a:r>
            <a:r>
              <a:rPr lang="en-AU" dirty="0" smtClean="0"/>
              <a:t> </a:t>
            </a:r>
            <a:r>
              <a:rPr lang="en-AU" dirty="0" err="1" smtClean="0"/>
              <a:t>berangkat</a:t>
            </a:r>
            <a:r>
              <a:rPr lang="en-AU" dirty="0" smtClean="0"/>
              <a:t> </a:t>
            </a:r>
            <a:r>
              <a:rPr lang="en-AU" dirty="0" err="1" smtClean="0"/>
              <a:t>ke</a:t>
            </a:r>
            <a:r>
              <a:rPr lang="en-AU" dirty="0" smtClean="0"/>
              <a:t> </a:t>
            </a:r>
            <a:r>
              <a:rPr lang="en-AU" dirty="0" err="1" smtClean="0"/>
              <a:t>kampus</a:t>
            </a:r>
            <a:r>
              <a:rPr lang="en-AU" dirty="0" smtClean="0"/>
              <a:t> </a:t>
            </a:r>
            <a:r>
              <a:rPr lang="en-AU" dirty="0" err="1" smtClean="0"/>
              <a:t>hanya</a:t>
            </a:r>
            <a:r>
              <a:rPr lang="en-AU" dirty="0" smtClean="0"/>
              <a:t>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mengisi</a:t>
            </a:r>
            <a:r>
              <a:rPr lang="en-AU" dirty="0" smtClean="0"/>
              <a:t> KRS </a:t>
            </a:r>
            <a:r>
              <a:rPr lang="en-AU" dirty="0" err="1" smtClean="0"/>
              <a:t>saja</a:t>
            </a:r>
            <a:endParaRPr lang="en-AU" dirty="0" smtClean="0"/>
          </a:p>
          <a:p>
            <a:r>
              <a:rPr lang="en-AU" dirty="0" err="1" smtClean="0"/>
              <a:t>Sistem</a:t>
            </a:r>
            <a:r>
              <a:rPr lang="en-AU" dirty="0" smtClean="0"/>
              <a:t> </a:t>
            </a:r>
            <a:r>
              <a:rPr lang="en-AU" dirty="0" err="1" smtClean="0"/>
              <a:t>pemesanan</a:t>
            </a:r>
            <a:r>
              <a:rPr lang="en-AU" dirty="0" smtClean="0"/>
              <a:t> </a:t>
            </a:r>
            <a:r>
              <a:rPr lang="en-AU" dirty="0" err="1" smtClean="0"/>
              <a:t>tiket</a:t>
            </a:r>
            <a:r>
              <a:rPr lang="en-AU" dirty="0" smtClean="0"/>
              <a:t> </a:t>
            </a:r>
            <a:r>
              <a:rPr lang="en-AU" dirty="0" err="1" smtClean="0"/>
              <a:t>secara</a:t>
            </a:r>
            <a:r>
              <a:rPr lang="en-AU" dirty="0" smtClean="0"/>
              <a:t> online, </a:t>
            </a:r>
            <a:r>
              <a:rPr lang="en-AU" dirty="0" err="1" smtClean="0"/>
              <a:t>misalnya</a:t>
            </a:r>
            <a:r>
              <a:rPr lang="en-AU" dirty="0" smtClean="0"/>
              <a:t> </a:t>
            </a:r>
            <a:r>
              <a:rPr lang="en-AU" dirty="0" err="1" smtClean="0"/>
              <a:t>pemesanan</a:t>
            </a:r>
            <a:r>
              <a:rPr lang="en-AU" dirty="0" smtClean="0"/>
              <a:t> </a:t>
            </a:r>
            <a:r>
              <a:rPr lang="en-AU" dirty="0" err="1" smtClean="0"/>
              <a:t>tiket</a:t>
            </a:r>
            <a:r>
              <a:rPr lang="en-AU" dirty="0" smtClean="0"/>
              <a:t> </a:t>
            </a:r>
            <a:r>
              <a:rPr lang="en-AU" dirty="0" err="1" smtClean="0"/>
              <a:t>kereta</a:t>
            </a:r>
            <a:r>
              <a:rPr lang="en-AU" dirty="0" smtClean="0"/>
              <a:t> </a:t>
            </a:r>
            <a:r>
              <a:rPr lang="en-AU" dirty="0" err="1" smtClean="0"/>
              <a:t>atau</a:t>
            </a:r>
            <a:r>
              <a:rPr lang="en-AU" dirty="0" smtClean="0"/>
              <a:t> </a:t>
            </a:r>
            <a:r>
              <a:rPr lang="en-AU" dirty="0" err="1" smtClean="0"/>
              <a:t>pesawat</a:t>
            </a:r>
            <a:r>
              <a:rPr lang="en-AU" dirty="0" smtClean="0"/>
              <a:t>. </a:t>
            </a:r>
          </a:p>
          <a:p>
            <a:r>
              <a:rPr lang="en-AU" dirty="0" err="1" smtClean="0"/>
              <a:t>Sistem</a:t>
            </a:r>
            <a:r>
              <a:rPr lang="en-AU" dirty="0" smtClean="0"/>
              <a:t> SMS Banking </a:t>
            </a:r>
            <a:r>
              <a:rPr lang="en-AU" dirty="0" err="1" smtClean="0"/>
              <a:t>dan</a:t>
            </a:r>
            <a:r>
              <a:rPr lang="en-AU" dirty="0" smtClean="0"/>
              <a:t> Internet Banking, SMS Banking </a:t>
            </a:r>
            <a:r>
              <a:rPr lang="en-AU" dirty="0" err="1" smtClean="0"/>
              <a:t>adalah</a:t>
            </a:r>
            <a:r>
              <a:rPr lang="en-AU" dirty="0" smtClean="0"/>
              <a:t> </a:t>
            </a:r>
            <a:r>
              <a:rPr lang="en-AU" dirty="0" err="1" smtClean="0"/>
              <a:t>layanan</a:t>
            </a:r>
            <a:r>
              <a:rPr lang="en-AU" dirty="0" smtClean="0"/>
              <a:t> </a:t>
            </a:r>
            <a:r>
              <a:rPr lang="en-AU" dirty="0" err="1" smtClean="0"/>
              <a:t>informasi</a:t>
            </a:r>
            <a:r>
              <a:rPr lang="en-AU" dirty="0" smtClean="0"/>
              <a:t> </a:t>
            </a:r>
            <a:r>
              <a:rPr lang="en-AU" dirty="0" err="1" smtClean="0"/>
              <a:t>perbankan</a:t>
            </a:r>
            <a:r>
              <a:rPr lang="en-AU" dirty="0" smtClean="0"/>
              <a:t> yang </a:t>
            </a:r>
            <a:r>
              <a:rPr lang="en-AU" dirty="0" err="1" smtClean="0"/>
              <a:t>dapat</a:t>
            </a:r>
            <a:r>
              <a:rPr lang="en-AU" dirty="0" smtClean="0"/>
              <a:t> </a:t>
            </a:r>
            <a:r>
              <a:rPr lang="en-AU" dirty="0" err="1" smtClean="0"/>
              <a:t>diakses</a:t>
            </a:r>
            <a:r>
              <a:rPr lang="en-AU" dirty="0" smtClean="0"/>
              <a:t> </a:t>
            </a:r>
            <a:r>
              <a:rPr lang="en-AU" dirty="0" err="1" smtClean="0"/>
              <a:t>langsung</a:t>
            </a:r>
            <a:r>
              <a:rPr lang="en-AU" dirty="0" smtClean="0"/>
              <a:t> </a:t>
            </a:r>
            <a:r>
              <a:rPr lang="en-AU" dirty="0" err="1" smtClean="0"/>
              <a:t>melalui</a:t>
            </a:r>
            <a:r>
              <a:rPr lang="en-AU" dirty="0" smtClean="0"/>
              <a:t> </a:t>
            </a:r>
            <a:r>
              <a:rPr lang="en-AU" dirty="0" err="1" smtClean="0"/>
              <a:t>telepon</a:t>
            </a:r>
            <a:r>
              <a:rPr lang="en-AU" dirty="0" smtClean="0"/>
              <a:t> </a:t>
            </a:r>
            <a:r>
              <a:rPr lang="en-AU" dirty="0" err="1" smtClean="0"/>
              <a:t>Selular</a:t>
            </a:r>
            <a:r>
              <a:rPr lang="en-AU" dirty="0" smtClean="0"/>
              <a:t>/</a:t>
            </a:r>
            <a:r>
              <a:rPr lang="en-AU" i="1" dirty="0" err="1" smtClean="0"/>
              <a:t>handphone</a:t>
            </a:r>
            <a:r>
              <a:rPr lang="en-AU" i="1" dirty="0" smtClean="0"/>
              <a:t> </a:t>
            </a:r>
            <a:r>
              <a:rPr lang="en-AU" dirty="0" err="1" smtClean="0"/>
              <a:t>dengan</a:t>
            </a:r>
            <a:r>
              <a:rPr lang="en-AU" dirty="0" smtClean="0"/>
              <a:t> </a:t>
            </a:r>
            <a:r>
              <a:rPr lang="en-AU" dirty="0" err="1" smtClean="0"/>
              <a:t>menggunakan</a:t>
            </a:r>
            <a:r>
              <a:rPr lang="en-AU" dirty="0" smtClean="0"/>
              <a:t> media SMS (</a:t>
            </a:r>
            <a:r>
              <a:rPr lang="en-AU" i="1" dirty="0" smtClean="0"/>
              <a:t>short message service</a:t>
            </a:r>
            <a:r>
              <a:rPr lang="en-AU" dirty="0" smtClean="0"/>
              <a:t>).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438277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smtClean="0"/>
              <a:t>informasi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.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data yang </a:t>
            </a:r>
            <a:r>
              <a:rPr lang="en-US" dirty="0" err="1"/>
              <a:t>diolah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yang </a:t>
            </a:r>
            <a:r>
              <a:rPr lang="en-US" dirty="0" err="1"/>
              <a:t>berguna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pemakainya</a:t>
            </a:r>
            <a:r>
              <a:rPr lang="en-US" dirty="0"/>
              <a:t>. Data yang </a:t>
            </a:r>
            <a:r>
              <a:rPr lang="en-US" dirty="0" err="1"/>
              <a:t>diolah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dikatakan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berguna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didukung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pilar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 </a:t>
            </a:r>
            <a:r>
              <a:rPr lang="en-US" b="1" dirty="0" err="1"/>
              <a:t>tepat</a:t>
            </a:r>
            <a:r>
              <a:rPr lang="en-US" b="1" dirty="0"/>
              <a:t> </a:t>
            </a:r>
            <a:r>
              <a:rPr lang="en-US" b="1" dirty="0" err="1"/>
              <a:t>kepada</a:t>
            </a:r>
            <a:r>
              <a:rPr lang="en-US" b="1" dirty="0"/>
              <a:t> </a:t>
            </a:r>
            <a:r>
              <a:rPr lang="en-US" b="1" dirty="0" err="1"/>
              <a:t>orangnya</a:t>
            </a:r>
            <a:r>
              <a:rPr lang="en-US" b="1" dirty="0"/>
              <a:t>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relevan</a:t>
            </a:r>
            <a:r>
              <a:rPr lang="en-US" b="1" dirty="0"/>
              <a:t> (</a:t>
            </a:r>
            <a:r>
              <a:rPr lang="en-US" b="1" i="1" dirty="0"/>
              <a:t>relevance</a:t>
            </a:r>
            <a:r>
              <a:rPr lang="en-US" b="1" dirty="0"/>
              <a:t>), </a:t>
            </a:r>
            <a:r>
              <a:rPr lang="en-US" b="1" dirty="0" err="1"/>
              <a:t>tepat</a:t>
            </a:r>
            <a:r>
              <a:rPr lang="en-US" b="1" dirty="0"/>
              <a:t> </a:t>
            </a:r>
            <a:r>
              <a:rPr lang="en-US" b="1" dirty="0" err="1"/>
              <a:t>waktu</a:t>
            </a:r>
            <a:r>
              <a:rPr lang="en-US" b="1" dirty="0"/>
              <a:t> (</a:t>
            </a:r>
            <a:r>
              <a:rPr lang="en-US" b="1" i="1" dirty="0"/>
              <a:t>timeliness</a:t>
            </a:r>
            <a:r>
              <a:rPr lang="en-US" b="1" dirty="0"/>
              <a:t>),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tepat</a:t>
            </a:r>
            <a:r>
              <a:rPr lang="en-US" b="1" dirty="0"/>
              <a:t> </a:t>
            </a:r>
            <a:r>
              <a:rPr lang="en-US" b="1" dirty="0" err="1"/>
              <a:t>nilainya</a:t>
            </a:r>
            <a:r>
              <a:rPr lang="en-US" b="1" dirty="0"/>
              <a:t>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akurat</a:t>
            </a:r>
            <a:r>
              <a:rPr lang="en-US" b="1" dirty="0"/>
              <a:t> (</a:t>
            </a:r>
            <a:r>
              <a:rPr lang="en-US" b="1" i="1" dirty="0"/>
              <a:t>accurate</a:t>
            </a:r>
            <a:r>
              <a:rPr lang="en-US" b="1" dirty="0"/>
              <a:t>). </a:t>
            </a:r>
            <a:r>
              <a:rPr lang="en-US" dirty="0" err="1"/>
              <a:t>Keluaran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didukung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pilar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dikatakan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berguna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sampah</a:t>
            </a:r>
            <a:r>
              <a:rPr lang="en-US" dirty="0"/>
              <a:t> (</a:t>
            </a:r>
            <a:r>
              <a:rPr lang="en-US" i="1" dirty="0"/>
              <a:t>garbage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7973704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AU" sz="3200" dirty="0" err="1" smtClean="0"/>
              <a:t>Sistem</a:t>
            </a:r>
            <a:r>
              <a:rPr lang="en-AU" sz="3200" dirty="0" smtClean="0"/>
              <a:t> </a:t>
            </a:r>
            <a:r>
              <a:rPr lang="en-AU" sz="3200" dirty="0" err="1" smtClean="0"/>
              <a:t>Informasi</a:t>
            </a:r>
            <a:r>
              <a:rPr lang="en-AU" sz="3200" dirty="0" smtClean="0"/>
              <a:t> </a:t>
            </a:r>
            <a:r>
              <a:rPr lang="en-AU" sz="3200" dirty="0" err="1" smtClean="0"/>
              <a:t>Desa</a:t>
            </a:r>
            <a:endParaRPr lang="en-AU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pPr algn="just"/>
            <a:r>
              <a:rPr lang="en-AU" dirty="0" err="1"/>
              <a:t>Seperangkat</a:t>
            </a:r>
            <a:r>
              <a:rPr lang="en-AU" dirty="0"/>
              <a:t> </a:t>
            </a:r>
            <a:r>
              <a:rPr lang="en-AU" dirty="0" err="1"/>
              <a:t>alat</a:t>
            </a:r>
            <a:r>
              <a:rPr lang="en-AU" dirty="0"/>
              <a:t> </a:t>
            </a:r>
            <a:r>
              <a:rPr lang="en-AU" dirty="0" err="1"/>
              <a:t>dan</a:t>
            </a:r>
            <a:r>
              <a:rPr lang="en-AU" dirty="0"/>
              <a:t> proses </a:t>
            </a:r>
            <a:r>
              <a:rPr lang="en-AU" dirty="0" err="1"/>
              <a:t>pemanfaatan</a:t>
            </a:r>
            <a:r>
              <a:rPr lang="en-AU" dirty="0"/>
              <a:t> data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dirty="0" err="1" smtClean="0"/>
              <a:t>informasi</a:t>
            </a:r>
            <a:r>
              <a:rPr lang="en-AU" dirty="0"/>
              <a:t>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/>
              <a:t>mendukung</a:t>
            </a:r>
            <a:r>
              <a:rPr lang="en-AU" dirty="0"/>
              <a:t> </a:t>
            </a:r>
            <a:r>
              <a:rPr lang="en-AU" dirty="0" err="1"/>
              <a:t>pengelolaan</a:t>
            </a:r>
            <a:r>
              <a:rPr lang="en-AU" dirty="0"/>
              <a:t> </a:t>
            </a:r>
            <a:r>
              <a:rPr lang="en-AU" dirty="0" err="1" smtClean="0"/>
              <a:t>sumberdaya</a:t>
            </a:r>
            <a:r>
              <a:rPr lang="en-AU" dirty="0"/>
              <a:t> </a:t>
            </a:r>
            <a:r>
              <a:rPr lang="en-AU" dirty="0" err="1" smtClean="0"/>
              <a:t>berbasis</a:t>
            </a:r>
            <a:r>
              <a:rPr lang="en-AU" dirty="0" smtClean="0"/>
              <a:t> </a:t>
            </a:r>
            <a:r>
              <a:rPr lang="en-AU" dirty="0" err="1"/>
              <a:t>komunitas</a:t>
            </a:r>
            <a:r>
              <a:rPr lang="en-AU" dirty="0"/>
              <a:t> di </a:t>
            </a:r>
            <a:r>
              <a:rPr lang="en-AU" dirty="0" err="1"/>
              <a:t>tingkat</a:t>
            </a:r>
            <a:r>
              <a:rPr lang="en-AU" dirty="0"/>
              <a:t> </a:t>
            </a:r>
            <a:r>
              <a:rPr lang="en-AU" dirty="0" err="1"/>
              <a:t>desa</a:t>
            </a:r>
            <a:r>
              <a:rPr lang="en-AU" dirty="0" smtClean="0"/>
              <a:t>”</a:t>
            </a:r>
          </a:p>
          <a:p>
            <a:pPr algn="just"/>
            <a:r>
              <a:rPr lang="en-US" alt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Aplikasi</a:t>
            </a:r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alt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membantu</a:t>
            </a:r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pemerintahan</a:t>
            </a:r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desa</a:t>
            </a:r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mendokumentasikan</a:t>
            </a:r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data-data </a:t>
            </a:r>
            <a:r>
              <a:rPr lang="en-US" alt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milik</a:t>
            </a:r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desa</a:t>
            </a:r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guna</a:t>
            </a:r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memudahkan</a:t>
            </a:r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alt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pencariannya</a:t>
            </a:r>
            <a:endParaRPr lang="en-US" altLang="en-US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402181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/>
          </a:solidFill>
        </p:spPr>
        <p:txBody>
          <a:bodyPr>
            <a:normAutofit fontScale="90000"/>
          </a:bodyPr>
          <a:lstStyle/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INFEST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dinilai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yang </a:t>
            </a:r>
            <a:r>
              <a:rPr lang="en-US" dirty="0" err="1"/>
              <a:t>memermudah</a:t>
            </a:r>
            <a:r>
              <a:rPr lang="en-US" dirty="0"/>
              <a:t> </a:t>
            </a:r>
            <a:r>
              <a:rPr lang="en-US" dirty="0" err="1"/>
              <a:t>akses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yang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di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terkecil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,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definisi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semata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lunak</a:t>
            </a:r>
            <a:r>
              <a:rPr lang="en-US" dirty="0"/>
              <a:t> (</a:t>
            </a:r>
            <a:r>
              <a:rPr lang="en-US" i="1" dirty="0"/>
              <a:t>software</a:t>
            </a:r>
            <a:r>
              <a:rPr lang="en-US" dirty="0"/>
              <a:t>)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. </a:t>
            </a:r>
            <a:r>
              <a:rPr lang="en-US" dirty="0" err="1"/>
              <a:t>Begitu</a:t>
            </a:r>
            <a:r>
              <a:rPr lang="en-US" dirty="0"/>
              <a:t> pula,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semata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server.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satuan</a:t>
            </a:r>
            <a:r>
              <a:rPr lang="en-US" dirty="0"/>
              <a:t> yang </a:t>
            </a:r>
            <a:r>
              <a:rPr lang="en-US" dirty="0" err="1"/>
              <a:t>turut</a:t>
            </a:r>
            <a:r>
              <a:rPr lang="en-US" dirty="0"/>
              <a:t>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yang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model </a:t>
            </a:r>
            <a:r>
              <a:rPr lang="en-US" dirty="0" err="1"/>
              <a:t>atau</a:t>
            </a:r>
            <a:r>
              <a:rPr lang="en-US" dirty="0"/>
              <a:t> proses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pemanfaatan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,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semata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sepenuhnya</a:t>
            </a:r>
            <a:r>
              <a:rPr lang="en-US" dirty="0"/>
              <a:t> </a:t>
            </a:r>
            <a:r>
              <a:rPr lang="en-US" dirty="0" err="1"/>
              <a:t>tepat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5969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err="1" smtClean="0"/>
              <a:t>Pemanfaatan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penggunaan</a:t>
            </a:r>
            <a:r>
              <a:rPr lang="en-AU" dirty="0" smtClean="0"/>
              <a:t> SID</a:t>
            </a:r>
            <a:endParaRPr lang="en-AU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6681" y="1600200"/>
            <a:ext cx="7970637" cy="4525963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2622367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</TotalTime>
  <Words>1338</Words>
  <Application>Microsoft Office PowerPoint</Application>
  <PresentationFormat>On-screen Show (4:3)</PresentationFormat>
  <Paragraphs>74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Konsep sistem informasi</vt:lpstr>
      <vt:lpstr>PowerPoint Presentation</vt:lpstr>
      <vt:lpstr>PowerPoint Presentation</vt:lpstr>
      <vt:lpstr>Laudon, Kenneth C.; Laudon, Jane P (2007)</vt:lpstr>
      <vt:lpstr>Macam sistem informasi</vt:lpstr>
      <vt:lpstr>Tujuan sistem informasi </vt:lpstr>
      <vt:lpstr>Sistem Informasi Desa</vt:lpstr>
      <vt:lpstr>Sistem informasi desa menurut INFEST</vt:lpstr>
      <vt:lpstr>Pemanfaatan dan penggunaan SID</vt:lpstr>
      <vt:lpstr>SID</vt:lpstr>
      <vt:lpstr>Tujuan SID</vt:lpstr>
      <vt:lpstr>Dasar Hukum SID </vt:lpstr>
      <vt:lpstr>Variasi Sistem Informasi Desa </vt:lpstr>
      <vt:lpstr>Mitra desa dari Infest</vt:lpstr>
      <vt:lpstr>PowerPoint Presentation</vt:lpstr>
      <vt:lpstr>Sistem Informasi Desa dari CRI (Combine Resource Institution)</vt:lpstr>
      <vt:lpstr>PowerPoint Presentation</vt:lpstr>
      <vt:lpstr>Gagasan SID</vt:lpstr>
      <vt:lpstr>Pengembangan SID</vt:lpstr>
      <vt:lpstr>Program Desa Online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 INFORMASI DESA</dc:title>
  <dc:creator>AFNAN TAM</dc:creator>
  <cp:lastModifiedBy>BU FAJAR</cp:lastModifiedBy>
  <cp:revision>13</cp:revision>
  <dcterms:created xsi:type="dcterms:W3CDTF">2016-11-06T01:40:45Z</dcterms:created>
  <dcterms:modified xsi:type="dcterms:W3CDTF">2019-02-25T07:47:06Z</dcterms:modified>
</cp:coreProperties>
</file>