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8/13/2020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8/13/2020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8/13/2020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29D0-C84B-4015-972E-41A88101F9B4}" type="datetimeFigureOut">
              <a:rPr lang="en-US" smtClean="0"/>
              <a:pPr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229D0-C84B-4015-972E-41A88101F9B4}" type="datetimeFigureOut">
              <a:rPr lang="en-US" smtClean="0"/>
              <a:pPr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74322-534D-4A14-948B-C35395CA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id-ID" dirty="0" smtClean="0"/>
              <a:t>2</a:t>
            </a:r>
            <a:r>
              <a:rPr lang="en-US" dirty="0" smtClean="0"/>
              <a:t> </a:t>
            </a:r>
            <a:endParaRPr lang="id-ID" dirty="0" smtClean="0"/>
          </a:p>
          <a:p>
            <a:r>
              <a:rPr lang="id-ID" dirty="0" smtClean="0"/>
              <a:t>KP_PSP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/>
              <a:t>Kesederhanaan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berbelit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belit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mudah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dipahami</a:t>
            </a:r>
            <a:endParaRPr lang="en-US" dirty="0" smtClean="0">
              <a:sym typeface="Wingdings" pitchFamily="2" charset="2"/>
            </a:endParaRPr>
          </a:p>
          <a:p>
            <a:r>
              <a:rPr lang="en-US" b="1" dirty="0" err="1" smtClean="0">
                <a:sym typeface="Wingdings" pitchFamily="2" charset="2"/>
              </a:rPr>
              <a:t>Kejelasan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Persyaratan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teknis</a:t>
            </a:r>
            <a:r>
              <a:rPr lang="en-US" dirty="0" smtClean="0">
                <a:sym typeface="Wingdings" pitchFamily="2" charset="2"/>
              </a:rPr>
              <a:t>, unit </a:t>
            </a:r>
            <a:r>
              <a:rPr lang="en-US" dirty="0" err="1" smtClean="0">
                <a:sym typeface="Wingdings" pitchFamily="2" charset="2"/>
              </a:rPr>
              <a:t>kerja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rincian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biaya</a:t>
            </a:r>
            <a:endParaRPr lang="en-US" dirty="0" smtClean="0">
              <a:sym typeface="Wingdings" pitchFamily="2" charset="2"/>
            </a:endParaRPr>
          </a:p>
          <a:p>
            <a:r>
              <a:rPr lang="en-US" b="1" dirty="0" err="1" smtClean="0">
                <a:sym typeface="Wingdings" pitchFamily="2" charset="2"/>
              </a:rPr>
              <a:t>Kepastian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waktu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pelaksanaan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diselesaikan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waktunya</a:t>
            </a:r>
            <a:endParaRPr lang="en-US" dirty="0" smtClean="0">
              <a:sym typeface="Wingdings" pitchFamily="2" charset="2"/>
            </a:endParaRPr>
          </a:p>
          <a:p>
            <a:r>
              <a:rPr lang="en-US" b="1" dirty="0" err="1" smtClean="0">
                <a:sym typeface="Wingdings" pitchFamily="2" charset="2"/>
              </a:rPr>
              <a:t>Akurasi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produk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diterima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dgn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benar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tepat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sah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/>
              <a:t>Keamanan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proses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produk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memberikan</a:t>
            </a:r>
            <a:r>
              <a:rPr lang="en-US" dirty="0" smtClean="0">
                <a:sym typeface="Wingdings" pitchFamily="2" charset="2"/>
              </a:rPr>
              <a:t> rasa </a:t>
            </a:r>
            <a:r>
              <a:rPr lang="en-US" dirty="0" err="1" smtClean="0">
                <a:sym typeface="Wingdings" pitchFamily="2" charset="2"/>
              </a:rPr>
              <a:t>aman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kepastian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hukum</a:t>
            </a:r>
            <a:endParaRPr lang="en-US" dirty="0">
              <a:sym typeface="Wingdings" pitchFamily="2" charset="2"/>
            </a:endParaRPr>
          </a:p>
          <a:p>
            <a:r>
              <a:rPr lang="en-US" b="1" dirty="0" err="1" smtClean="0">
                <a:sym typeface="Wingdings" pitchFamily="2" charset="2"/>
              </a:rPr>
              <a:t>Tanggung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jawab</a:t>
            </a:r>
            <a:r>
              <a:rPr lang="en-US" dirty="0" err="1" smtClean="0">
                <a:sym typeface="Wingdings" pitchFamily="2" charset="2"/>
              </a:rPr>
              <a:t>pimpinan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tunjuk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bertanggung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jawab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tugasnya</a:t>
            </a:r>
            <a:endParaRPr lang="en-US" dirty="0" smtClean="0">
              <a:sym typeface="Wingdings" pitchFamily="2" charset="2"/>
            </a:endParaRPr>
          </a:p>
          <a:p>
            <a:r>
              <a:rPr lang="en-US" b="1" dirty="0" err="1" smtClean="0">
                <a:sym typeface="Wingdings" pitchFamily="2" charset="2"/>
              </a:rPr>
              <a:t>Kelengkapan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sarana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dan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prasarana</a:t>
            </a:r>
            <a:endParaRPr lang="en-US" b="1" dirty="0">
              <a:sym typeface="Wingdings" pitchFamily="2" charset="2"/>
            </a:endParaRPr>
          </a:p>
          <a:p>
            <a:r>
              <a:rPr lang="en-US" b="1" dirty="0" err="1" smtClean="0">
                <a:sym typeface="Wingdings" pitchFamily="2" charset="2"/>
              </a:rPr>
              <a:t>Kemudahan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akses</a:t>
            </a:r>
            <a:endParaRPr lang="en-US" b="1" dirty="0" smtClean="0">
              <a:sym typeface="Wingdings" pitchFamily="2" charset="2"/>
            </a:endParaRPr>
          </a:p>
          <a:p>
            <a:r>
              <a:rPr lang="en-US" b="1" dirty="0" err="1" smtClean="0">
                <a:sym typeface="Wingdings" pitchFamily="2" charset="2"/>
              </a:rPr>
              <a:t>Kedisiplinan</a:t>
            </a:r>
            <a:r>
              <a:rPr lang="en-US" b="1" dirty="0" smtClean="0">
                <a:sym typeface="Wingdings" pitchFamily="2" charset="2"/>
              </a:rPr>
              <a:t>, </a:t>
            </a:r>
            <a:r>
              <a:rPr lang="en-US" b="1" dirty="0" err="1" smtClean="0">
                <a:sym typeface="Wingdings" pitchFamily="2" charset="2"/>
              </a:rPr>
              <a:t>kesopanan</a:t>
            </a:r>
            <a:r>
              <a:rPr lang="en-US" b="1" dirty="0" smtClean="0">
                <a:sym typeface="Wingdings" pitchFamily="2" charset="2"/>
              </a:rPr>
              <a:t>, </a:t>
            </a:r>
            <a:r>
              <a:rPr lang="en-US" b="1" dirty="0" err="1" smtClean="0">
                <a:sym typeface="Wingdings" pitchFamily="2" charset="2"/>
              </a:rPr>
              <a:t>keramahan</a:t>
            </a:r>
            <a:r>
              <a:rPr lang="en-US" b="1" dirty="0" smtClean="0">
                <a:sym typeface="Wingdings" pitchFamily="2" charset="2"/>
              </a:rPr>
              <a:t>, </a:t>
            </a:r>
            <a:r>
              <a:rPr lang="en-US" b="1" dirty="0" err="1" smtClean="0">
                <a:sym typeface="Wingdings" pitchFamily="2" charset="2"/>
              </a:rPr>
              <a:t>dan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kenyamanan</a:t>
            </a:r>
            <a:endParaRPr lang="en-US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/>
          </a:p>
          <a:p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endParaRPr lang="en-US" dirty="0" smtClean="0"/>
          </a:p>
          <a:p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endParaRPr lang="en-US" dirty="0" smtClean="0"/>
          </a:p>
          <a:p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4Pola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Fungsional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pola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diberikan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penyelenggara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sesuai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tugas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fungsi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kewenangan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Terpusat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Pola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diberikan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tunggal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penyelenggara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berdasarkan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pelimpahan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wewenang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penyelenggara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terkait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lainnya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bersangkutan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err="1" smtClean="0">
                <a:sym typeface="Wingdings" pitchFamily="2" charset="2"/>
              </a:rPr>
              <a:t>Terpadu</a:t>
            </a:r>
            <a:r>
              <a:rPr lang="en-US" dirty="0" smtClean="0">
                <a:sym typeface="Wingdings" pitchFamily="2" charset="2"/>
              </a:rPr>
              <a:t>  (a) </a:t>
            </a:r>
            <a:r>
              <a:rPr lang="en-US" dirty="0" err="1" smtClean="0">
                <a:sym typeface="Wingdings" pitchFamily="2" charset="2"/>
              </a:rPr>
              <a:t>terpadu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atap-pelayanan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dilakukan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disatu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tempat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jenis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layanan</a:t>
            </a:r>
            <a:r>
              <a:rPr lang="en-US" dirty="0" smtClean="0">
                <a:sym typeface="Wingdings" pitchFamily="2" charset="2"/>
              </a:rPr>
              <a:t>, (b) </a:t>
            </a:r>
            <a:r>
              <a:rPr lang="en-US" dirty="0" err="1" smtClean="0">
                <a:sym typeface="Wingdings" pitchFamily="2" charset="2"/>
              </a:rPr>
              <a:t>terpadu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pintu-dilakukan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disatu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tempat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jenis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layanan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memiliki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keterkaitan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proses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GugusTugas-petugas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gugus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ditempatkan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Indeks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Langkah2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teman2 </a:t>
            </a:r>
            <a:r>
              <a:rPr lang="en-US" dirty="0" err="1" smtClean="0"/>
              <a:t>pelajari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/>
              <a:t> </a:t>
            </a:r>
            <a:r>
              <a:rPr lang="en-US" dirty="0" err="1" smtClean="0"/>
              <a:t>karangan</a:t>
            </a:r>
            <a:r>
              <a:rPr lang="en-US" dirty="0" smtClean="0"/>
              <a:t> </a:t>
            </a:r>
            <a:r>
              <a:rPr lang="en-US" dirty="0" err="1" smtClean="0"/>
              <a:t>Ratminto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Atik</a:t>
            </a:r>
            <a:r>
              <a:rPr lang="en-US" dirty="0" smtClean="0"/>
              <a:t> </a:t>
            </a:r>
            <a:r>
              <a:rPr lang="en-US" dirty="0" err="1" smtClean="0"/>
              <a:t>Septi</a:t>
            </a:r>
            <a:r>
              <a:rPr lang="en-US" dirty="0" smtClean="0"/>
              <a:t> </a:t>
            </a:r>
            <a:r>
              <a:rPr lang="en-US" dirty="0" err="1" smtClean="0"/>
              <a:t>Winarsih</a:t>
            </a:r>
            <a:r>
              <a:rPr lang="en-US" dirty="0" smtClean="0"/>
              <a:t> </a:t>
            </a:r>
            <a:r>
              <a:rPr lang="en-US" dirty="0" err="1" smtClean="0"/>
              <a:t>halaman</a:t>
            </a:r>
            <a:r>
              <a:rPr lang="en-US" dirty="0" smtClean="0"/>
              <a:t> 228-239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 smtClean="0"/>
          </a:p>
          <a:p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’</a:t>
            </a:r>
          </a:p>
          <a:p>
            <a:r>
              <a:rPr lang="en-US" dirty="0" err="1" smtClean="0"/>
              <a:t>Kejelasan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Kedisiplinan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/>
          </a:p>
          <a:p>
            <a:r>
              <a:rPr lang="en-US" dirty="0" err="1" smtClean="0"/>
              <a:t>Keadilan</a:t>
            </a:r>
            <a:r>
              <a:rPr lang="en-US" dirty="0" smtClean="0"/>
              <a:t> 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Kesopanan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keramahan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endParaRPr lang="en-US" dirty="0" smtClean="0"/>
          </a:p>
          <a:p>
            <a:r>
              <a:rPr lang="en-US" dirty="0" err="1" smtClean="0"/>
              <a:t>Kewajaran</a:t>
            </a:r>
            <a:r>
              <a:rPr lang="en-US" dirty="0" smtClean="0"/>
              <a:t> 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 smtClean="0"/>
          </a:p>
          <a:p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 smtClean="0"/>
          </a:p>
          <a:p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Kenyamanan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/>
          </a:p>
          <a:p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268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Pelayanan Sektor Publik</vt:lpstr>
      <vt:lpstr>Prinsip Pelayanan</vt:lpstr>
      <vt:lpstr>PowerPoint Presentation</vt:lpstr>
      <vt:lpstr>Standar Pelayanan</vt:lpstr>
      <vt:lpstr> 4Pola Penyelenggaraan Pelayanan Publik</vt:lpstr>
      <vt:lpstr>PowerPoint Presentation</vt:lpstr>
      <vt:lpstr>Indeks Kepuasan Masyarakat</vt:lpstr>
      <vt:lpstr>Unsur Pelayanan</vt:lpstr>
    </vt:vector>
  </TitlesOfParts>
  <Company>Atom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Pelayanan Sektor Publik</dc:title>
  <dc:creator>Heri</dc:creator>
  <cp:lastModifiedBy>PMD-D3</cp:lastModifiedBy>
  <cp:revision>7</cp:revision>
  <dcterms:created xsi:type="dcterms:W3CDTF">2019-10-30T04:20:15Z</dcterms:created>
  <dcterms:modified xsi:type="dcterms:W3CDTF">2020-08-13T06:30:04Z</dcterms:modified>
</cp:coreProperties>
</file>