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5504" r:id="rId2"/>
  </p:sldMasterIdLst>
  <p:notesMasterIdLst>
    <p:notesMasterId r:id="rId13"/>
  </p:notesMasterIdLst>
  <p:handoutMasterIdLst>
    <p:handoutMasterId r:id="rId14"/>
  </p:handoutMasterIdLst>
  <p:sldIdLst>
    <p:sldId id="256" r:id="rId3"/>
    <p:sldId id="303" r:id="rId4"/>
    <p:sldId id="257" r:id="rId5"/>
    <p:sldId id="365" r:id="rId6"/>
    <p:sldId id="366" r:id="rId7"/>
    <p:sldId id="367" r:id="rId8"/>
    <p:sldId id="369" r:id="rId9"/>
    <p:sldId id="368" r:id="rId10"/>
    <p:sldId id="258" r:id="rId11"/>
    <p:sldId id="370" r:id="rId12"/>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Narrow"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Narrow"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Narrow"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Narrow"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Narrow"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432FF"/>
    <a:srgbClr val="FF0000"/>
    <a:srgbClr val="F7FAF9"/>
    <a:srgbClr val="FDEAEE"/>
    <a:srgbClr val="66FF99"/>
    <a:srgbClr val="FF00FF"/>
    <a:srgbClr val="FF7C80"/>
    <a:srgbClr val="990099"/>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68"/>
    <p:restoredTop sz="93732"/>
  </p:normalViewPr>
  <p:slideViewPr>
    <p:cSldViewPr>
      <p:cViewPr varScale="1">
        <p:scale>
          <a:sx n="79" d="100"/>
          <a:sy n="79" d="100"/>
        </p:scale>
        <p:origin x="200" y="7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B593A106-ABB1-244E-AC3E-4BF19282E5E0}" type="slidenum">
              <a:rPr lang="en-US" smtClean="0"/>
              <a:t>‹#›</a:t>
            </a:fld>
            <a:endParaRPr lang="en-US"/>
          </a:p>
        </p:txBody>
      </p:sp>
    </p:spTree>
    <p:extLst>
      <p:ext uri="{BB962C8B-B14F-4D97-AF65-F5344CB8AC3E}">
        <p14:creationId xmlns:p14="http://schemas.microsoft.com/office/powerpoint/2010/main" val="89530887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ea typeface="+mn-ea"/>
                <a:cs typeface="+mn-cs"/>
              </a:defRPr>
            </a:lvl1pPr>
          </a:lstStyle>
          <a:p>
            <a:pPr>
              <a:defRPr/>
            </a:pPr>
            <a:endParaRPr lang="en-US"/>
          </a:p>
        </p:txBody>
      </p:sp>
      <p:sp>
        <p:nvSpPr>
          <p:cNvPr id="3" name="Date Placeholder 2"/>
          <p:cNvSpPr>
            <a:spLocks noGrp="1"/>
          </p:cNvSpPr>
          <p:nvPr>
            <p:ph type="dt" idx="1"/>
          </p:nvPr>
        </p:nvSpPr>
        <p:spPr>
          <a:xfrm>
            <a:off x="5179484" y="0"/>
            <a:ext cx="3962400" cy="3429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ea typeface="+mn-ea"/>
                <a:cs typeface="+mn-cs"/>
              </a:defRPr>
            </a:lvl1pPr>
          </a:lstStyle>
          <a:p>
            <a:pPr>
              <a:defRPr/>
            </a:pPr>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A0D4DA5E-3EFD-0648-90E8-6656753BD3B0}" type="slidenum">
              <a:rPr lang="en-US"/>
              <a:pPr>
                <a:defRPr/>
              </a:pPr>
              <a:t>‹#›</a:t>
            </a:fld>
            <a:endParaRPr lang="en-US"/>
          </a:p>
        </p:txBody>
      </p:sp>
    </p:spTree>
    <p:extLst>
      <p:ext uri="{BB962C8B-B14F-4D97-AF65-F5344CB8AC3E}">
        <p14:creationId xmlns:p14="http://schemas.microsoft.com/office/powerpoint/2010/main" val="885782150"/>
      </p:ext>
    </p:extLst>
  </p:cSld>
  <p:clrMap bg1="lt1" tx1="dk1" bg2="lt2" tx2="dk2" accent1="accent1" accent2="accent2" accent3="accent3" accent4="accent4" accent5="accent5" accent6="accent6" hlink="hlink" folHlink="folHlink"/>
  <p:hf hdr="0" ftr="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39938"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39939"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742950" indent="-285750">
              <a:defRPr sz="2400">
                <a:solidFill>
                  <a:schemeClr val="tx1"/>
                </a:solidFill>
                <a:latin typeface="Arial Narrow" charset="0"/>
                <a:ea typeface="ＭＳ Ｐゴシック" charset="0"/>
              </a:defRPr>
            </a:lvl2pPr>
            <a:lvl3pPr marL="1143000" indent="-228600">
              <a:defRPr sz="2400">
                <a:solidFill>
                  <a:schemeClr val="tx1"/>
                </a:solidFill>
                <a:latin typeface="Arial Narrow" charset="0"/>
                <a:ea typeface="ＭＳ Ｐゴシック" charset="0"/>
              </a:defRPr>
            </a:lvl3pPr>
            <a:lvl4pPr marL="1600200" indent="-228600">
              <a:defRPr sz="2400">
                <a:solidFill>
                  <a:schemeClr val="tx1"/>
                </a:solidFill>
                <a:latin typeface="Arial Narrow" charset="0"/>
                <a:ea typeface="ＭＳ Ｐゴシック" charset="0"/>
              </a:defRPr>
            </a:lvl4pPr>
            <a:lvl5pPr marL="2057400" indent="-228600">
              <a:defRPr sz="24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4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4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4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400">
                <a:solidFill>
                  <a:schemeClr val="tx1"/>
                </a:solidFill>
                <a:latin typeface="Arial Narrow" charset="0"/>
                <a:ea typeface="ＭＳ Ｐゴシック" charset="0"/>
              </a:defRPr>
            </a:lvl9pPr>
          </a:lstStyle>
          <a:p>
            <a:fld id="{EA0D35BF-4C55-804B-990D-B1D9346AE573}" type="slidenum">
              <a:rPr lang="en-US" sz="1200"/>
              <a:pPr/>
              <a:t>1</a:t>
            </a:fld>
            <a:endParaRPr lang="en-US" sz="1200"/>
          </a:p>
        </p:txBody>
      </p:sp>
      <p:sp>
        <p:nvSpPr>
          <p:cNvPr id="2" name="Date Placeholder 1"/>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3982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71682"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7168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742950" indent="-285750">
              <a:defRPr sz="2400">
                <a:solidFill>
                  <a:schemeClr val="tx1"/>
                </a:solidFill>
                <a:latin typeface="Arial Narrow" charset="0"/>
                <a:ea typeface="ＭＳ Ｐゴシック" charset="0"/>
              </a:defRPr>
            </a:lvl2pPr>
            <a:lvl3pPr marL="1143000" indent="-228600">
              <a:defRPr sz="2400">
                <a:solidFill>
                  <a:schemeClr val="tx1"/>
                </a:solidFill>
                <a:latin typeface="Arial Narrow" charset="0"/>
                <a:ea typeface="ＭＳ Ｐゴシック" charset="0"/>
              </a:defRPr>
            </a:lvl3pPr>
            <a:lvl4pPr marL="1600200" indent="-228600">
              <a:defRPr sz="2400">
                <a:solidFill>
                  <a:schemeClr val="tx1"/>
                </a:solidFill>
                <a:latin typeface="Arial Narrow" charset="0"/>
                <a:ea typeface="ＭＳ Ｐゴシック" charset="0"/>
              </a:defRPr>
            </a:lvl4pPr>
            <a:lvl5pPr marL="2057400" indent="-228600">
              <a:defRPr sz="24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4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4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4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400">
                <a:solidFill>
                  <a:schemeClr val="tx1"/>
                </a:solidFill>
                <a:latin typeface="Arial Narrow" charset="0"/>
                <a:ea typeface="ＭＳ Ｐゴシック" charset="0"/>
              </a:defRPr>
            </a:lvl9pPr>
          </a:lstStyle>
          <a:p>
            <a:fld id="{2ACA7E05-0B7F-4842-A29C-2B70F672899E}" type="slidenum">
              <a:rPr lang="en-US" sz="1200"/>
              <a:pPr/>
              <a:t>2</a:t>
            </a:fld>
            <a:endParaRPr lang="en-US" sz="1200"/>
          </a:p>
        </p:txBody>
      </p:sp>
      <p:sp>
        <p:nvSpPr>
          <p:cNvPr id="2" name="Date Placeholder 1"/>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25951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73730"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7373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742950" indent="-285750">
              <a:defRPr sz="2400">
                <a:solidFill>
                  <a:schemeClr val="tx1"/>
                </a:solidFill>
                <a:latin typeface="Arial Narrow" charset="0"/>
                <a:ea typeface="ＭＳ Ｐゴシック" charset="0"/>
              </a:defRPr>
            </a:lvl2pPr>
            <a:lvl3pPr marL="1143000" indent="-228600">
              <a:defRPr sz="2400">
                <a:solidFill>
                  <a:schemeClr val="tx1"/>
                </a:solidFill>
                <a:latin typeface="Arial Narrow" charset="0"/>
                <a:ea typeface="ＭＳ Ｐゴシック" charset="0"/>
              </a:defRPr>
            </a:lvl3pPr>
            <a:lvl4pPr marL="1600200" indent="-228600">
              <a:defRPr sz="2400">
                <a:solidFill>
                  <a:schemeClr val="tx1"/>
                </a:solidFill>
                <a:latin typeface="Arial Narrow" charset="0"/>
                <a:ea typeface="ＭＳ Ｐゴシック" charset="0"/>
              </a:defRPr>
            </a:lvl4pPr>
            <a:lvl5pPr marL="2057400" indent="-228600">
              <a:defRPr sz="24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4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4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4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400">
                <a:solidFill>
                  <a:schemeClr val="tx1"/>
                </a:solidFill>
                <a:latin typeface="Arial Narrow" charset="0"/>
                <a:ea typeface="ＭＳ Ｐゴシック" charset="0"/>
              </a:defRPr>
            </a:lvl9pPr>
          </a:lstStyle>
          <a:p>
            <a:fld id="{E835ED00-764A-0C44-8A03-4FAAACA2BBF9}" type="slidenum">
              <a:rPr lang="en-US" sz="1200"/>
              <a:pPr/>
              <a:t>3</a:t>
            </a:fld>
            <a:endParaRPr lang="en-US" sz="1200"/>
          </a:p>
        </p:txBody>
      </p:sp>
      <p:sp>
        <p:nvSpPr>
          <p:cNvPr id="2" name="Date Placeholder 1"/>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601703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75778" name="Notes Placeholder 2"/>
          <p:cNvSpPr>
            <a:spLocks noGrp="1"/>
          </p:cNvSpPr>
          <p:nvPr>
            <p:ph type="body" idx="1"/>
          </p:nvPr>
        </p:nvSpPr>
        <p:spPr bwMode="auto">
          <a:noFill/>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75779"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Narrow" charset="0"/>
                <a:ea typeface="ＭＳ Ｐゴシック" charset="0"/>
                <a:cs typeface="ＭＳ Ｐゴシック" charset="0"/>
              </a:defRPr>
            </a:lvl1pPr>
            <a:lvl2pPr marL="742950" indent="-285750">
              <a:defRPr sz="2400">
                <a:solidFill>
                  <a:schemeClr val="tx1"/>
                </a:solidFill>
                <a:latin typeface="Arial Narrow" charset="0"/>
                <a:ea typeface="ＭＳ Ｐゴシック" charset="0"/>
              </a:defRPr>
            </a:lvl2pPr>
            <a:lvl3pPr marL="1143000" indent="-228600">
              <a:defRPr sz="2400">
                <a:solidFill>
                  <a:schemeClr val="tx1"/>
                </a:solidFill>
                <a:latin typeface="Arial Narrow" charset="0"/>
                <a:ea typeface="ＭＳ Ｐゴシック" charset="0"/>
              </a:defRPr>
            </a:lvl3pPr>
            <a:lvl4pPr marL="1600200" indent="-228600">
              <a:defRPr sz="2400">
                <a:solidFill>
                  <a:schemeClr val="tx1"/>
                </a:solidFill>
                <a:latin typeface="Arial Narrow" charset="0"/>
                <a:ea typeface="ＭＳ Ｐゴシック" charset="0"/>
              </a:defRPr>
            </a:lvl4pPr>
            <a:lvl5pPr marL="2057400" indent="-228600">
              <a:defRPr sz="24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4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4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4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400">
                <a:solidFill>
                  <a:schemeClr val="tx1"/>
                </a:solidFill>
                <a:latin typeface="Arial Narrow" charset="0"/>
                <a:ea typeface="ＭＳ Ｐゴシック" charset="0"/>
              </a:defRPr>
            </a:lvl9pPr>
          </a:lstStyle>
          <a:p>
            <a:fld id="{AA992DF3-71FD-A549-8618-9DA6BE4A916C}" type="slidenum">
              <a:rPr lang="en-US" sz="1200"/>
              <a:pPr/>
              <a:t>9</a:t>
            </a:fld>
            <a:endParaRPr lang="en-US" sz="1200"/>
          </a:p>
        </p:txBody>
      </p:sp>
      <p:sp>
        <p:nvSpPr>
          <p:cNvPr id="2" name="Date Placeholder 1"/>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124923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eaLnBrk="1" hangingPunct="1"/>
              <a:endParaRPr kumimoji="1" lang="en-US">
                <a:latin typeface="Times New Roman"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ctr" eaLnBrk="1" hangingPunct="1"/>
              <a:endParaRPr kumimoji="1" lang="en-US">
                <a:latin typeface="Times New Roman"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a:lvl1pPr>
          </a:lstStyle>
          <a:p>
            <a:pPr>
              <a:defRPr/>
            </a:pPr>
            <a:endParaRPr lang="en-US"/>
          </a:p>
        </p:txBody>
      </p:sp>
      <p:sp>
        <p:nvSpPr>
          <p:cNvPr id="12" name="Rectangle 11"/>
          <p:cNvSpPr>
            <a:spLocks noGrp="1" noChangeArrowheads="1"/>
          </p:cNvSpPr>
          <p:nvPr>
            <p:ph type="sldNum" sz="quarter" idx="12"/>
          </p:nvPr>
        </p:nvSpPr>
        <p:spPr>
          <a:xfrm>
            <a:off x="76200" y="6248400"/>
            <a:ext cx="588963" cy="488950"/>
          </a:xfrm>
        </p:spPr>
        <p:txBody>
          <a:bodyPr anchorCtr="0"/>
          <a:lstStyle>
            <a:lvl1pPr>
              <a:defRPr/>
            </a:lvl1pPr>
          </a:lstStyle>
          <a:p>
            <a:pPr>
              <a:defRPr/>
            </a:pPr>
            <a:fld id="{1B606053-A94E-2642-A871-637C0E6B90B9}" type="slidenum">
              <a:rPr lang="en-US"/>
              <a:pPr>
                <a:defRPr/>
              </a:pPr>
              <a:t>‹#›</a:t>
            </a:fld>
            <a:endParaRPr lang="en-US"/>
          </a:p>
        </p:txBody>
      </p:sp>
    </p:spTree>
    <p:extLst>
      <p:ext uri="{BB962C8B-B14F-4D97-AF65-F5344CB8AC3E}">
        <p14:creationId xmlns:p14="http://schemas.microsoft.com/office/powerpoint/2010/main" val="941846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75335D7-319A-1D49-B86F-5CC69B6ABDE3}" type="slidenum">
              <a:rPr lang="en-US"/>
              <a:pPr>
                <a:defRPr/>
              </a:pPr>
              <a:t>‹#›</a:t>
            </a:fld>
            <a:endParaRPr lang="en-US"/>
          </a:p>
        </p:txBody>
      </p:sp>
    </p:spTree>
    <p:extLst>
      <p:ext uri="{BB962C8B-B14F-4D97-AF65-F5344CB8AC3E}">
        <p14:creationId xmlns:p14="http://schemas.microsoft.com/office/powerpoint/2010/main" val="3896982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29FA296-3585-6144-ABE0-AF5FFC7AC33D}" type="slidenum">
              <a:rPr lang="en-US"/>
              <a:pPr>
                <a:defRPr/>
              </a:pPr>
              <a:t>‹#›</a:t>
            </a:fld>
            <a:endParaRPr lang="en-US"/>
          </a:p>
        </p:txBody>
      </p:sp>
    </p:spTree>
    <p:extLst>
      <p:ext uri="{BB962C8B-B14F-4D97-AF65-F5344CB8AC3E}">
        <p14:creationId xmlns:p14="http://schemas.microsoft.com/office/powerpoint/2010/main" val="3583760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AA278F-A033-4741-AAF4-74D9A5CC8F25}" type="slidenum">
              <a:rPr lang="en-US"/>
              <a:pPr>
                <a:defRPr/>
              </a:pPr>
              <a:t>‹#›</a:t>
            </a:fld>
            <a:endParaRPr lang="en-US"/>
          </a:p>
        </p:txBody>
      </p:sp>
    </p:spTree>
    <p:extLst>
      <p:ext uri="{BB962C8B-B14F-4D97-AF65-F5344CB8AC3E}">
        <p14:creationId xmlns:p14="http://schemas.microsoft.com/office/powerpoint/2010/main" val="3316428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292966-FAB3-974E-BD05-A0F9755AF50F}" type="slidenum">
              <a:rPr lang="en-US"/>
              <a:pPr>
                <a:defRPr/>
              </a:pPr>
              <a:t>‹#›</a:t>
            </a:fld>
            <a:endParaRPr lang="en-US"/>
          </a:p>
        </p:txBody>
      </p:sp>
    </p:spTree>
    <p:extLst>
      <p:ext uri="{BB962C8B-B14F-4D97-AF65-F5344CB8AC3E}">
        <p14:creationId xmlns:p14="http://schemas.microsoft.com/office/powerpoint/2010/main" val="2708511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48F54B-9D9C-0D43-98BC-630A1FF7CC3C}" type="slidenum">
              <a:rPr lang="en-US"/>
              <a:pPr>
                <a:defRPr/>
              </a:pPr>
              <a:t>‹#›</a:t>
            </a:fld>
            <a:endParaRPr lang="en-US"/>
          </a:p>
        </p:txBody>
      </p:sp>
    </p:spTree>
    <p:extLst>
      <p:ext uri="{BB962C8B-B14F-4D97-AF65-F5344CB8AC3E}">
        <p14:creationId xmlns:p14="http://schemas.microsoft.com/office/powerpoint/2010/main" val="1420239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D27BB15-48BE-384B-A49E-AF044BE25EB5}" type="slidenum">
              <a:rPr lang="en-US"/>
              <a:pPr>
                <a:defRPr/>
              </a:pPr>
              <a:t>‹#›</a:t>
            </a:fld>
            <a:endParaRPr lang="en-US"/>
          </a:p>
        </p:txBody>
      </p:sp>
    </p:spTree>
    <p:extLst>
      <p:ext uri="{BB962C8B-B14F-4D97-AF65-F5344CB8AC3E}">
        <p14:creationId xmlns:p14="http://schemas.microsoft.com/office/powerpoint/2010/main" val="27071139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A92ADF2-A80E-4746-9429-6DE88DE8DCCF}" type="slidenum">
              <a:rPr lang="en-US"/>
              <a:pPr>
                <a:defRPr/>
              </a:pPr>
              <a:t>‹#›</a:t>
            </a:fld>
            <a:endParaRPr lang="en-US"/>
          </a:p>
        </p:txBody>
      </p:sp>
    </p:spTree>
    <p:extLst>
      <p:ext uri="{BB962C8B-B14F-4D97-AF65-F5344CB8AC3E}">
        <p14:creationId xmlns:p14="http://schemas.microsoft.com/office/powerpoint/2010/main" val="2612558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1D2BA6A-545B-A645-91B2-34F6A94F3FAE}" type="slidenum">
              <a:rPr lang="en-US"/>
              <a:pPr>
                <a:defRPr/>
              </a:pPr>
              <a:t>‹#›</a:t>
            </a:fld>
            <a:endParaRPr lang="en-US"/>
          </a:p>
        </p:txBody>
      </p:sp>
    </p:spTree>
    <p:extLst>
      <p:ext uri="{BB962C8B-B14F-4D97-AF65-F5344CB8AC3E}">
        <p14:creationId xmlns:p14="http://schemas.microsoft.com/office/powerpoint/2010/main" val="21928653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6C9A524-BA1C-3E4E-87EA-F98D2825D2F4}" type="slidenum">
              <a:rPr lang="en-US"/>
              <a:pPr>
                <a:defRPr/>
              </a:pPr>
              <a:t>‹#›</a:t>
            </a:fld>
            <a:endParaRPr lang="en-US"/>
          </a:p>
        </p:txBody>
      </p:sp>
    </p:spTree>
    <p:extLst>
      <p:ext uri="{BB962C8B-B14F-4D97-AF65-F5344CB8AC3E}">
        <p14:creationId xmlns:p14="http://schemas.microsoft.com/office/powerpoint/2010/main" val="18424556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B22F19E-04A4-B844-BA70-4197E1CE9DD7}" type="slidenum">
              <a:rPr lang="en-US"/>
              <a:pPr>
                <a:defRPr/>
              </a:pPr>
              <a:t>‹#›</a:t>
            </a:fld>
            <a:endParaRPr lang="en-US"/>
          </a:p>
        </p:txBody>
      </p:sp>
    </p:spTree>
    <p:extLst>
      <p:ext uri="{BB962C8B-B14F-4D97-AF65-F5344CB8AC3E}">
        <p14:creationId xmlns:p14="http://schemas.microsoft.com/office/powerpoint/2010/main" val="164035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3CD327B-9C84-E247-8C86-785B0BC9BB5F}" type="slidenum">
              <a:rPr lang="en-US"/>
              <a:pPr>
                <a:defRPr/>
              </a:pPr>
              <a:t>‹#›</a:t>
            </a:fld>
            <a:endParaRPr lang="en-US"/>
          </a:p>
        </p:txBody>
      </p:sp>
    </p:spTree>
    <p:extLst>
      <p:ext uri="{BB962C8B-B14F-4D97-AF65-F5344CB8AC3E}">
        <p14:creationId xmlns:p14="http://schemas.microsoft.com/office/powerpoint/2010/main" val="14886292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01026C-64A4-0C4D-86D8-0266C3BCEB22}" type="slidenum">
              <a:rPr lang="en-US"/>
              <a:pPr>
                <a:defRPr/>
              </a:pPr>
              <a:t>‹#›</a:t>
            </a:fld>
            <a:endParaRPr lang="en-US"/>
          </a:p>
        </p:txBody>
      </p:sp>
    </p:spTree>
    <p:extLst>
      <p:ext uri="{BB962C8B-B14F-4D97-AF65-F5344CB8AC3E}">
        <p14:creationId xmlns:p14="http://schemas.microsoft.com/office/powerpoint/2010/main" val="19764188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31B56C-B265-A44F-B30C-54067CEAB739}" type="slidenum">
              <a:rPr lang="en-US"/>
              <a:pPr>
                <a:defRPr/>
              </a:pPr>
              <a:t>‹#›</a:t>
            </a:fld>
            <a:endParaRPr lang="en-US"/>
          </a:p>
        </p:txBody>
      </p:sp>
    </p:spTree>
    <p:extLst>
      <p:ext uri="{BB962C8B-B14F-4D97-AF65-F5344CB8AC3E}">
        <p14:creationId xmlns:p14="http://schemas.microsoft.com/office/powerpoint/2010/main" val="11327391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502C54-B4F3-0643-A95D-97BD3F70EF50}" type="slidenum">
              <a:rPr lang="en-US"/>
              <a:pPr>
                <a:defRPr/>
              </a:pPr>
              <a:t>‹#›</a:t>
            </a:fld>
            <a:endParaRPr lang="en-US"/>
          </a:p>
        </p:txBody>
      </p:sp>
    </p:spTree>
    <p:extLst>
      <p:ext uri="{BB962C8B-B14F-4D97-AF65-F5344CB8AC3E}">
        <p14:creationId xmlns:p14="http://schemas.microsoft.com/office/powerpoint/2010/main" val="140399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54C43782-04FF-1A46-B130-2310B2F196F9}" type="slidenum">
              <a:rPr lang="en-US"/>
              <a:pPr>
                <a:defRPr/>
              </a:pPr>
              <a:t>‹#›</a:t>
            </a:fld>
            <a:endParaRPr lang="en-US"/>
          </a:p>
        </p:txBody>
      </p:sp>
    </p:spTree>
    <p:extLst>
      <p:ext uri="{BB962C8B-B14F-4D97-AF65-F5344CB8AC3E}">
        <p14:creationId xmlns:p14="http://schemas.microsoft.com/office/powerpoint/2010/main" val="803180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1900"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8AC770C-8985-A540-8410-B60C65645A7F}" type="slidenum">
              <a:rPr lang="en-US"/>
              <a:pPr>
                <a:defRPr/>
              </a:pPr>
              <a:t>‹#›</a:t>
            </a:fld>
            <a:endParaRPr lang="en-US"/>
          </a:p>
        </p:txBody>
      </p:sp>
    </p:spTree>
    <p:extLst>
      <p:ext uri="{BB962C8B-B14F-4D97-AF65-F5344CB8AC3E}">
        <p14:creationId xmlns:p14="http://schemas.microsoft.com/office/powerpoint/2010/main" val="758127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7BC3C645-E7E2-6749-B5E8-9871B16979BD}" type="slidenum">
              <a:rPr lang="en-US"/>
              <a:pPr>
                <a:defRPr/>
              </a:pPr>
              <a:t>‹#›</a:t>
            </a:fld>
            <a:endParaRPr lang="en-US"/>
          </a:p>
        </p:txBody>
      </p:sp>
    </p:spTree>
    <p:extLst>
      <p:ext uri="{BB962C8B-B14F-4D97-AF65-F5344CB8AC3E}">
        <p14:creationId xmlns:p14="http://schemas.microsoft.com/office/powerpoint/2010/main" val="1534073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5042D98A-6363-C248-A38B-E87CA4A7F412}" type="slidenum">
              <a:rPr lang="en-US"/>
              <a:pPr>
                <a:defRPr/>
              </a:pPr>
              <a:t>‹#›</a:t>
            </a:fld>
            <a:endParaRPr lang="en-US"/>
          </a:p>
        </p:txBody>
      </p:sp>
    </p:spTree>
    <p:extLst>
      <p:ext uri="{BB962C8B-B14F-4D97-AF65-F5344CB8AC3E}">
        <p14:creationId xmlns:p14="http://schemas.microsoft.com/office/powerpoint/2010/main" val="3105935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EA424D6D-A577-8142-BF24-15ECCCE9C14B}" type="slidenum">
              <a:rPr lang="en-US"/>
              <a:pPr>
                <a:defRPr/>
              </a:pPr>
              <a:t>‹#›</a:t>
            </a:fld>
            <a:endParaRPr lang="en-US"/>
          </a:p>
        </p:txBody>
      </p:sp>
    </p:spTree>
    <p:extLst>
      <p:ext uri="{BB962C8B-B14F-4D97-AF65-F5344CB8AC3E}">
        <p14:creationId xmlns:p14="http://schemas.microsoft.com/office/powerpoint/2010/main" val="3310641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E7070DB9-561A-E047-88F4-4EDE353AF922}" type="slidenum">
              <a:rPr lang="en-US"/>
              <a:pPr>
                <a:defRPr/>
              </a:pPr>
              <a:t>‹#›</a:t>
            </a:fld>
            <a:endParaRPr lang="en-US"/>
          </a:p>
        </p:txBody>
      </p:sp>
    </p:spTree>
    <p:extLst>
      <p:ext uri="{BB962C8B-B14F-4D97-AF65-F5344CB8AC3E}">
        <p14:creationId xmlns:p14="http://schemas.microsoft.com/office/powerpoint/2010/main" val="3112293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FEEB36C-436A-904F-9A96-E1D0C2CFF869}" type="slidenum">
              <a:rPr lang="en-US"/>
              <a:pPr>
                <a:defRPr/>
              </a:pPr>
              <a:t>‹#›</a:t>
            </a:fld>
            <a:endParaRPr lang="en-US"/>
          </a:p>
        </p:txBody>
      </p:sp>
    </p:spTree>
    <p:extLst>
      <p:ext uri="{BB962C8B-B14F-4D97-AF65-F5344CB8AC3E}">
        <p14:creationId xmlns:p14="http://schemas.microsoft.com/office/powerpoint/2010/main" val="433533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en-US"/>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 xmlns:a14="http://schemas.microsoft.com/office/drawing/2010/main" w="9525" cap="flat" cmpd="sng">
                    <a:solidFill>
                      <a:srgbClr val="000000"/>
                    </a:solidFill>
                    <a:prstDash val="solid"/>
                    <a:miter lim="800000"/>
                    <a:headEnd type="none" w="med" len="med"/>
                    <a:tailEnd type="none" w="med" len="med"/>
                  </a14:hiddenLine>
                </a:ext>
              </a:extLst>
            </p:spPr>
            <p:txBody>
              <a:bodyPr wrap="none"/>
              <a:lstStyle/>
              <a:p>
                <a:endParaRPr lang="en-US"/>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4613" cy="3724275"/>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7" name="Rectangle 11"/>
          <p:cNvSpPr>
            <a:spLocks noGrp="1" noChangeArrowheads="1"/>
          </p:cNvSpPr>
          <p:nvPr>
            <p:ph type="dt" sz="half" idx="2"/>
          </p:nvPr>
        </p:nvSpPr>
        <p:spPr bwMode="auto">
          <a:xfrm>
            <a:off x="2438400" y="6248400"/>
            <a:ext cx="2132013"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mn-lt"/>
                <a:ea typeface="+mn-ea"/>
                <a:cs typeface="+mn-cs"/>
              </a:defRPr>
            </a:lvl1pPr>
          </a:lstStyle>
          <a:p>
            <a:pPr>
              <a:defRPr/>
            </a:pPr>
            <a:endParaRPr lang="en-US"/>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mn-lt"/>
                <a:ea typeface="+mn-ea"/>
                <a:cs typeface="+mn-cs"/>
              </a:defRPr>
            </a:lvl1pPr>
          </a:lstStyle>
          <a:p>
            <a:pPr>
              <a:defRPr/>
            </a:pPr>
            <a:endParaRPr lang="en-US"/>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defRPr>
            </a:lvl1pPr>
          </a:lstStyle>
          <a:p>
            <a:pPr>
              <a:defRPr/>
            </a:pPr>
            <a:fld id="{24362068-F70A-D349-BEA8-948274BD636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6495" r:id="rId1"/>
    <p:sldLayoutId id="2147486443" r:id="rId2"/>
    <p:sldLayoutId id="2147486444" r:id="rId3"/>
    <p:sldLayoutId id="2147486445" r:id="rId4"/>
    <p:sldLayoutId id="2147486446" r:id="rId5"/>
    <p:sldLayoutId id="2147486447" r:id="rId6"/>
    <p:sldLayoutId id="2147486448" r:id="rId7"/>
    <p:sldLayoutId id="2147486449" r:id="rId8"/>
    <p:sldLayoutId id="2147486450" r:id="rId9"/>
    <p:sldLayoutId id="2147486451" r:id="rId10"/>
    <p:sldLayoutId id="2147486452" r:id="rId11"/>
  </p:sldLayoutIdLst>
  <p:hf sldNum="0" hdr="0" ft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0"/>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0"/>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0"/>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2" name="Title Placeholder 1"/>
          <p:cNvSpPr>
            <a:spLocks noGrp="1"/>
          </p:cNvSpPr>
          <p:nvPr>
            <p:ph type="title"/>
          </p:nvPr>
        </p:nvSpPr>
        <p:spPr bwMode="auto">
          <a:xfrm>
            <a:off x="457200" y="274638"/>
            <a:ext cx="8229600" cy="114300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5603" name="Text Placeholder 2"/>
          <p:cNvSpPr>
            <a:spLocks noGrp="1"/>
          </p:cNvSpPr>
          <p:nvPr>
            <p:ph type="body" idx="1"/>
          </p:nvPr>
        </p:nvSpPr>
        <p:spPr bwMode="auto">
          <a:xfrm>
            <a:off x="457200" y="1600200"/>
            <a:ext cx="8229600" cy="4525963"/>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CD95BCF-906F-9D45-98EA-1BDC44B1C4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6464" r:id="rId1"/>
    <p:sldLayoutId id="2147486465" r:id="rId2"/>
    <p:sldLayoutId id="2147486466" r:id="rId3"/>
    <p:sldLayoutId id="2147486467" r:id="rId4"/>
    <p:sldLayoutId id="2147486468" r:id="rId5"/>
    <p:sldLayoutId id="2147486469" r:id="rId6"/>
    <p:sldLayoutId id="2147486470" r:id="rId7"/>
    <p:sldLayoutId id="2147486471" r:id="rId8"/>
    <p:sldLayoutId id="2147486472" r:id="rId9"/>
    <p:sldLayoutId id="2147486473" r:id="rId10"/>
    <p:sldLayoutId id="2147486474" r:id="rId11"/>
  </p:sldLayoutIdLst>
  <p:hf sldNum="0" hdr="0" ftr="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3"/>
          <p:cNvSpPr>
            <a:spLocks noGrp="1" noChangeArrowheads="1"/>
          </p:cNvSpPr>
          <p:nvPr>
            <p:ph sz="half" idx="4294967295"/>
          </p:nvPr>
        </p:nvSpPr>
        <p:spPr>
          <a:xfrm>
            <a:off x="3131840" y="116626"/>
            <a:ext cx="5949759" cy="836712"/>
          </a:xfrm>
        </p:spPr>
        <p:txBody>
          <a:bodyPr/>
          <a:lstStyle/>
          <a:p>
            <a:pPr algn="ctr" eaLnBrk="1" hangingPunct="1">
              <a:lnSpc>
                <a:spcPct val="90000"/>
              </a:lnSpc>
              <a:buFont typeface="Wingdings" charset="0"/>
              <a:buNone/>
            </a:pPr>
            <a:r>
              <a:rPr lang="en-US" sz="2000" b="1" dirty="0">
                <a:solidFill>
                  <a:srgbClr val="98182D"/>
                </a:solidFill>
                <a:latin typeface="Arial" charset="0"/>
                <a:ea typeface="ＭＳ Ｐゴシック" charset="0"/>
                <a:cs typeface="ＭＳ Ｐゴシック" charset="0"/>
              </a:rPr>
              <a:t>PROGRAM STUDI ILMU PEMERINTAHAN </a:t>
            </a:r>
          </a:p>
          <a:p>
            <a:pPr algn="ctr" eaLnBrk="1" hangingPunct="1">
              <a:lnSpc>
                <a:spcPct val="90000"/>
              </a:lnSpc>
              <a:buFont typeface="Wingdings" charset="0"/>
              <a:buNone/>
            </a:pPr>
            <a:r>
              <a:rPr lang="en-US" sz="2000" b="1" dirty="0">
                <a:solidFill>
                  <a:srgbClr val="98182D"/>
                </a:solidFill>
                <a:latin typeface="Arial" charset="0"/>
                <a:ea typeface="ＭＳ Ｐゴシック" charset="0"/>
                <a:cs typeface="ＭＳ Ｐゴシック" charset="0"/>
              </a:rPr>
              <a:t>STPMD </a:t>
            </a:r>
            <a:r>
              <a:rPr lang="ja-JP" altLang="en-US" sz="2000" b="1" dirty="0">
                <a:solidFill>
                  <a:srgbClr val="98182D"/>
                </a:solidFill>
                <a:latin typeface="Arial" charset="0"/>
                <a:ea typeface="ＭＳ Ｐゴシック" charset="0"/>
                <a:cs typeface="ＭＳ Ｐゴシック" charset="0"/>
              </a:rPr>
              <a:t>“</a:t>
            </a:r>
            <a:r>
              <a:rPr lang="en-US" altLang="ja-JP" sz="2000" b="1" dirty="0">
                <a:solidFill>
                  <a:srgbClr val="98182D"/>
                </a:solidFill>
                <a:latin typeface="Arial" charset="0"/>
                <a:ea typeface="ＭＳ Ｐゴシック" charset="0"/>
                <a:cs typeface="ＭＳ Ｐゴシック" charset="0"/>
              </a:rPr>
              <a:t>APMD</a:t>
            </a:r>
            <a:r>
              <a:rPr lang="ja-JP" altLang="en-US" sz="2000" b="1">
                <a:solidFill>
                  <a:srgbClr val="98182D"/>
                </a:solidFill>
                <a:latin typeface="Arial" charset="0"/>
                <a:ea typeface="ＭＳ Ｐゴシック" charset="0"/>
                <a:cs typeface="ＭＳ Ｐゴシック" charset="0"/>
              </a:rPr>
              <a:t>”</a:t>
            </a:r>
            <a:endParaRPr lang="en-US" altLang="ja-JP" sz="2000" b="1" dirty="0">
              <a:solidFill>
                <a:srgbClr val="98182D"/>
              </a:solidFill>
              <a:latin typeface="Arial" charset="0"/>
              <a:ea typeface="ＭＳ Ｐゴシック" charset="0"/>
              <a:cs typeface="ＭＳ Ｐゴシック" charset="0"/>
            </a:endParaRPr>
          </a:p>
        </p:txBody>
      </p:sp>
      <p:sp>
        <p:nvSpPr>
          <p:cNvPr id="38914" name="AutoShape 2"/>
          <p:cNvSpPr>
            <a:spLocks noGrp="1" noChangeArrowheads="1"/>
          </p:cNvSpPr>
          <p:nvPr>
            <p:ph type="title" idx="4294967295"/>
          </p:nvPr>
        </p:nvSpPr>
        <p:spPr>
          <a:xfrm>
            <a:off x="1403648" y="1239143"/>
            <a:ext cx="7128792" cy="701775"/>
          </a:xfrm>
        </p:spPr>
        <p:txBody>
          <a:bodyPr/>
          <a:lstStyle/>
          <a:p>
            <a:pPr eaLnBrk="1" hangingPunct="1"/>
            <a:r>
              <a:rPr lang="en-US" sz="2800" dirty="0">
                <a:solidFill>
                  <a:srgbClr val="0000CC"/>
                </a:solidFill>
                <a:latin typeface="Arial" charset="0"/>
                <a:ea typeface="ＭＳ Ｐゴシック" charset="0"/>
                <a:cs typeface="ＭＳ Ｐゴシック" charset="0"/>
              </a:rPr>
              <a:t>MATA KULIAH </a:t>
            </a:r>
            <a:br>
              <a:rPr lang="en-US" sz="2800" dirty="0">
                <a:solidFill>
                  <a:srgbClr val="0000CC"/>
                </a:solidFill>
                <a:latin typeface="Arial" charset="0"/>
                <a:ea typeface="ＭＳ Ｐゴシック" charset="0"/>
                <a:cs typeface="ＭＳ Ｐゴシック" charset="0"/>
              </a:rPr>
            </a:br>
            <a:r>
              <a:rPr lang="en-US" sz="2800" dirty="0">
                <a:solidFill>
                  <a:srgbClr val="0000CC"/>
                </a:solidFill>
                <a:latin typeface="Arial" charset="0"/>
                <a:ea typeface="ＭＳ Ｐゴシック" charset="0"/>
                <a:cs typeface="ＭＳ Ｐゴシック" charset="0"/>
              </a:rPr>
              <a:t>METODE PENELITIAN SOSIAL (3 </a:t>
            </a:r>
            <a:r>
              <a:rPr lang="en-US" sz="2800" dirty="0" err="1">
                <a:solidFill>
                  <a:srgbClr val="0000CC"/>
                </a:solidFill>
                <a:latin typeface="Arial" charset="0"/>
                <a:ea typeface="ＭＳ Ｐゴシック" charset="0"/>
                <a:cs typeface="ＭＳ Ｐゴシック" charset="0"/>
              </a:rPr>
              <a:t>sks</a:t>
            </a:r>
            <a:r>
              <a:rPr lang="en-US" sz="2800" dirty="0">
                <a:solidFill>
                  <a:srgbClr val="0000CC"/>
                </a:solidFill>
                <a:latin typeface="Arial" charset="0"/>
                <a:ea typeface="ＭＳ Ｐゴシック" charset="0"/>
                <a:cs typeface="ＭＳ Ｐゴシック" charset="0"/>
              </a:rPr>
              <a:t>)</a:t>
            </a:r>
          </a:p>
        </p:txBody>
      </p:sp>
      <p:sp>
        <p:nvSpPr>
          <p:cNvPr id="2" name="Date Placeholder 1"/>
          <p:cNvSpPr>
            <a:spLocks noGrp="1"/>
          </p:cNvSpPr>
          <p:nvPr>
            <p:ph type="dt" sz="half" idx="10"/>
          </p:nvPr>
        </p:nvSpPr>
        <p:spPr/>
        <p:txBody>
          <a:bodyPr/>
          <a:lstStyle/>
          <a:p>
            <a:pPr>
              <a:defRPr/>
            </a:pPr>
            <a:endParaRPr lang="en-US"/>
          </a:p>
        </p:txBody>
      </p:sp>
      <p:sp>
        <p:nvSpPr>
          <p:cNvPr id="3" name="TextBox 2">
            <a:extLst>
              <a:ext uri="{FF2B5EF4-FFF2-40B4-BE49-F238E27FC236}">
                <a16:creationId xmlns:a16="http://schemas.microsoft.com/office/drawing/2014/main" id="{7DDB7658-7016-8044-A5A0-1C50F295936D}"/>
              </a:ext>
            </a:extLst>
          </p:cNvPr>
          <p:cNvSpPr txBox="1"/>
          <p:nvPr/>
        </p:nvSpPr>
        <p:spPr>
          <a:xfrm>
            <a:off x="971600" y="3414156"/>
            <a:ext cx="7632848" cy="1077218"/>
          </a:xfrm>
          <a:prstGeom prst="rect">
            <a:avLst/>
          </a:prstGeom>
          <a:noFill/>
        </p:spPr>
        <p:txBody>
          <a:bodyPr wrap="square" rtlCol="0">
            <a:spAutoFit/>
          </a:bodyPr>
          <a:lstStyle/>
          <a:p>
            <a:r>
              <a:rPr lang="en-US" sz="3200" dirty="0">
                <a:solidFill>
                  <a:srgbClr val="002060"/>
                </a:solidFill>
                <a:latin typeface="Chalkboard SE" panose="03050602040202020205" pitchFamily="66" charset="77"/>
              </a:rPr>
              <a:t>BAGIAN II : </a:t>
            </a:r>
          </a:p>
          <a:p>
            <a:r>
              <a:rPr lang="en-US" sz="3200" dirty="0">
                <a:solidFill>
                  <a:srgbClr val="002060"/>
                </a:solidFill>
                <a:latin typeface="Chalkboard SE" panose="03050602040202020205" pitchFamily="66" charset="77"/>
              </a:rPr>
              <a:t>METODOLOGI PENELITIAN SOSIAL</a:t>
            </a:r>
          </a:p>
        </p:txBody>
      </p:sp>
      <p:sp>
        <p:nvSpPr>
          <p:cNvPr id="5" name="TextBox 4">
            <a:extLst>
              <a:ext uri="{FF2B5EF4-FFF2-40B4-BE49-F238E27FC236}">
                <a16:creationId xmlns:a16="http://schemas.microsoft.com/office/drawing/2014/main" id="{3E93E909-D831-AB4F-954C-806618CED48C}"/>
              </a:ext>
            </a:extLst>
          </p:cNvPr>
          <p:cNvSpPr txBox="1"/>
          <p:nvPr/>
        </p:nvSpPr>
        <p:spPr>
          <a:xfrm>
            <a:off x="3652842" y="6093296"/>
            <a:ext cx="4957120" cy="461665"/>
          </a:xfrm>
          <a:prstGeom prst="rect">
            <a:avLst/>
          </a:prstGeom>
          <a:noFill/>
        </p:spPr>
        <p:txBody>
          <a:bodyPr wrap="square" rtlCol="0">
            <a:spAutoFit/>
          </a:bodyPr>
          <a:lstStyle/>
          <a:p>
            <a:r>
              <a:rPr lang="en-US" dirty="0" err="1">
                <a:solidFill>
                  <a:schemeClr val="accent6">
                    <a:lumMod val="50000"/>
                  </a:schemeClr>
                </a:solidFill>
              </a:rPr>
              <a:t>Dosen</a:t>
            </a:r>
            <a:r>
              <a:rPr lang="en-US" dirty="0">
                <a:solidFill>
                  <a:schemeClr val="accent6">
                    <a:lumMod val="50000"/>
                  </a:schemeClr>
                </a:solidFill>
              </a:rPr>
              <a:t> </a:t>
            </a:r>
            <a:r>
              <a:rPr lang="en-US" dirty="0" err="1">
                <a:solidFill>
                  <a:schemeClr val="accent6">
                    <a:lumMod val="50000"/>
                  </a:schemeClr>
                </a:solidFill>
              </a:rPr>
              <a:t>Pengampu</a:t>
            </a:r>
            <a:r>
              <a:rPr lang="en-US" dirty="0">
                <a:solidFill>
                  <a:schemeClr val="accent6">
                    <a:lumMod val="50000"/>
                  </a:schemeClr>
                </a:solidFill>
              </a:rPr>
              <a:t>: Drs. </a:t>
            </a:r>
            <a:r>
              <a:rPr lang="en-US" dirty="0" err="1">
                <a:solidFill>
                  <a:schemeClr val="accent6">
                    <a:lumMod val="50000"/>
                  </a:schemeClr>
                </a:solidFill>
              </a:rPr>
              <a:t>Hastowiyono</a:t>
            </a:r>
            <a:r>
              <a:rPr lang="en-US" dirty="0">
                <a:solidFill>
                  <a:schemeClr val="accent6">
                    <a:lumMod val="50000"/>
                  </a:schemeClr>
                </a:solidFill>
              </a:rPr>
              <a:t>, 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EC5BEE-F503-1241-AC5F-5A0A96B0F04C}"/>
              </a:ext>
            </a:extLst>
          </p:cNvPr>
          <p:cNvSpPr>
            <a:spLocks noGrp="1"/>
          </p:cNvSpPr>
          <p:nvPr>
            <p:ph idx="1"/>
          </p:nvPr>
        </p:nvSpPr>
        <p:spPr>
          <a:xfrm>
            <a:off x="179512" y="332656"/>
            <a:ext cx="8712968" cy="6023693"/>
          </a:xfrm>
          <a:ln w="22225">
            <a:solidFill>
              <a:schemeClr val="tx1"/>
            </a:solidFill>
          </a:ln>
        </p:spPr>
        <p:txBody>
          <a:bodyPr/>
          <a:lstStyle/>
          <a:p>
            <a:pPr>
              <a:buFont typeface="Wingdings" pitchFamily="2" charset="2"/>
              <a:buChar char="Ø"/>
            </a:pPr>
            <a:r>
              <a:rPr lang="id-ID" sz="2800" dirty="0">
                <a:latin typeface="Chalkboard SE" panose="03050602040202020205" pitchFamily="66" charset="77"/>
              </a:rPr>
              <a:t>Metodologi Penelitian Kuantitatif tidak dapat disamakan atau dipersatukan dengan Metodologi Penelitian Kualitatif dalam satu kegiatan penelitian sosial. </a:t>
            </a:r>
          </a:p>
          <a:p>
            <a:endParaRPr lang="id-ID" sz="2800" dirty="0">
              <a:latin typeface="Chalkboard SE" panose="03050602040202020205" pitchFamily="66" charset="77"/>
            </a:endParaRPr>
          </a:p>
          <a:p>
            <a:endParaRPr lang="id-ID" sz="2800" dirty="0">
              <a:latin typeface="Chalkboard SE" panose="03050602040202020205" pitchFamily="66" charset="77"/>
            </a:endParaRPr>
          </a:p>
        </p:txBody>
      </p:sp>
      <p:sp>
        <p:nvSpPr>
          <p:cNvPr id="4" name="Date Placeholder 3">
            <a:extLst>
              <a:ext uri="{FF2B5EF4-FFF2-40B4-BE49-F238E27FC236}">
                <a16:creationId xmlns:a16="http://schemas.microsoft.com/office/drawing/2014/main" id="{DFC1F319-4E89-F74E-89F6-E7C21BC21D66}"/>
              </a:ext>
            </a:extLst>
          </p:cNvPr>
          <p:cNvSpPr>
            <a:spLocks noGrp="1"/>
          </p:cNvSpPr>
          <p:nvPr>
            <p:ph type="dt" sz="half" idx="10"/>
          </p:nvPr>
        </p:nvSpPr>
        <p:spPr/>
        <p:txBody>
          <a:bodyPr/>
          <a:lstStyle/>
          <a:p>
            <a:pPr>
              <a:defRPr/>
            </a:pPr>
            <a:endParaRPr lang="en-US"/>
          </a:p>
        </p:txBody>
      </p:sp>
      <p:sp>
        <p:nvSpPr>
          <p:cNvPr id="5" name="TextBox 4">
            <a:extLst>
              <a:ext uri="{FF2B5EF4-FFF2-40B4-BE49-F238E27FC236}">
                <a16:creationId xmlns:a16="http://schemas.microsoft.com/office/drawing/2014/main" id="{88C47EF3-E5B9-E242-9644-D49ECBC4F3D3}"/>
              </a:ext>
            </a:extLst>
          </p:cNvPr>
          <p:cNvSpPr txBox="1"/>
          <p:nvPr/>
        </p:nvSpPr>
        <p:spPr>
          <a:xfrm>
            <a:off x="318356" y="4005064"/>
            <a:ext cx="8435280" cy="1938992"/>
          </a:xfrm>
          <a:prstGeom prst="rect">
            <a:avLst/>
          </a:prstGeom>
          <a:noFill/>
          <a:ln w="22225">
            <a:solidFill>
              <a:schemeClr val="tx1"/>
            </a:solidFill>
          </a:ln>
        </p:spPr>
        <p:txBody>
          <a:bodyPr wrap="square" rtlCol="0">
            <a:spAutoFit/>
          </a:bodyPr>
          <a:lstStyle/>
          <a:p>
            <a:pPr marL="342900" indent="-342900">
              <a:buFont typeface="Arial" panose="020B0604020202020204" pitchFamily="34" charset="0"/>
              <a:buChar char="•"/>
            </a:pPr>
            <a:r>
              <a:rPr lang="id-ID" dirty="0">
                <a:solidFill>
                  <a:srgbClr val="0432FF"/>
                </a:solidFill>
              </a:rPr>
              <a:t>Apa Metodologi Penelitian Kuantitatif dan Metodologi Penelitian Kualitatif itu? </a:t>
            </a:r>
          </a:p>
          <a:p>
            <a:pPr marL="342900" indent="-342900">
              <a:buFont typeface="Arial" panose="020B0604020202020204" pitchFamily="34" charset="0"/>
              <a:buChar char="•"/>
            </a:pPr>
            <a:r>
              <a:rPr lang="id-ID" dirty="0">
                <a:solidFill>
                  <a:srgbClr val="0432FF"/>
                </a:solidFill>
              </a:rPr>
              <a:t>Mengapa keduanya tidak dapat disamakan atau dipersatukan dalam satu kegiatan penelitian sosial yang sama?</a:t>
            </a:r>
          </a:p>
          <a:p>
            <a:pPr marL="342900" indent="-342900">
              <a:buFont typeface="Arial" panose="020B0604020202020204" pitchFamily="34" charset="0"/>
              <a:buChar char="•"/>
            </a:pPr>
            <a:r>
              <a:rPr lang="id-ID" dirty="0">
                <a:solidFill>
                  <a:srgbClr val="0432FF"/>
                </a:solidFill>
              </a:rPr>
              <a:t>Pertanyaan tersebut akan kita jawab pada kuliah berikutnya....</a:t>
            </a:r>
          </a:p>
        </p:txBody>
      </p:sp>
    </p:spTree>
    <p:extLst>
      <p:ext uri="{BB962C8B-B14F-4D97-AF65-F5344CB8AC3E}">
        <p14:creationId xmlns:p14="http://schemas.microsoft.com/office/powerpoint/2010/main" val="40596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457200" y="274638"/>
            <a:ext cx="8229600" cy="989037"/>
          </a:xfrm>
          <a:ln>
            <a:noFill/>
          </a:ln>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ahoma" charset="0"/>
              </a:rPr>
              <a:t>METODOLOGI PENELITIAN SOSIAL</a:t>
            </a:r>
          </a:p>
        </p:txBody>
      </p:sp>
      <p:sp>
        <p:nvSpPr>
          <p:cNvPr id="70658" name="Content Placeholder 2"/>
          <p:cNvSpPr>
            <a:spLocks noGrp="1"/>
          </p:cNvSpPr>
          <p:nvPr>
            <p:ph idx="1"/>
          </p:nvPr>
        </p:nvSpPr>
        <p:spPr>
          <a:xfrm>
            <a:off x="107504" y="1484784"/>
            <a:ext cx="8856984" cy="4871566"/>
          </a:xfrm>
          <a:ln>
            <a:solidFill>
              <a:srgbClr val="000000"/>
            </a:solidFill>
          </a:ln>
        </p:spPr>
        <p:txBody>
          <a:bodyPr/>
          <a:lstStyle/>
          <a:p>
            <a:pPr>
              <a:spcAft>
                <a:spcPts val="1200"/>
              </a:spcAft>
              <a:buFont typeface="Wingdings" pitchFamily="2" charset="2"/>
              <a:buChar char="q"/>
            </a:pPr>
            <a:r>
              <a:rPr lang="en-US" sz="2200" dirty="0">
                <a:latin typeface="Chalkboard SE" panose="03050602040202020205" pitchFamily="66" charset="77"/>
                <a:cs typeface="Arial" panose="020B0604020202020204" pitchFamily="34" charset="0"/>
              </a:rPr>
              <a:t>METODOLOGI </a:t>
            </a:r>
            <a:r>
              <a:rPr lang="en-US" sz="2200" dirty="0" err="1">
                <a:latin typeface="Chalkboard SE" panose="03050602040202020205" pitchFamily="66" charset="77"/>
                <a:cs typeface="Arial" panose="020B0604020202020204" pitchFamily="34" charset="0"/>
              </a:rPr>
              <a:t>merupakan</a:t>
            </a:r>
            <a:r>
              <a:rPr lang="en-US" sz="2200" dirty="0">
                <a:latin typeface="Chalkboard SE" panose="03050602040202020205" pitchFamily="66" charset="77"/>
                <a:cs typeface="Arial" panose="020B0604020202020204" pitchFamily="34" charset="0"/>
              </a:rPr>
              <a:t> </a:t>
            </a:r>
            <a:r>
              <a:rPr lang="en-US" sz="2200" dirty="0" err="1">
                <a:latin typeface="Chalkboard SE" panose="03050602040202020205" pitchFamily="66" charset="77"/>
                <a:cs typeface="Arial" panose="020B0604020202020204" pitchFamily="34" charset="0"/>
              </a:rPr>
              <a:t>bahasa</a:t>
            </a:r>
            <a:r>
              <a:rPr lang="en-US" sz="2200" dirty="0">
                <a:latin typeface="Chalkboard SE" panose="03050602040202020205" pitchFamily="66" charset="77"/>
                <a:cs typeface="Arial" panose="020B0604020202020204" pitchFamily="34" charset="0"/>
              </a:rPr>
              <a:t> Yunani yang </a:t>
            </a:r>
            <a:r>
              <a:rPr lang="en-US" sz="2200" dirty="0" err="1">
                <a:latin typeface="Chalkboard SE" panose="03050602040202020205" pitchFamily="66" charset="77"/>
                <a:cs typeface="Arial" panose="020B0604020202020204" pitchFamily="34" charset="0"/>
              </a:rPr>
              <a:t>terdiri</a:t>
            </a:r>
            <a:r>
              <a:rPr lang="en-US" sz="2200" dirty="0">
                <a:latin typeface="Chalkboard SE" panose="03050602040202020205" pitchFamily="66" charset="77"/>
                <a:cs typeface="Arial" panose="020B0604020202020204" pitchFamily="34" charset="0"/>
              </a:rPr>
              <a:t> </a:t>
            </a:r>
            <a:r>
              <a:rPr lang="en-US" sz="2200" dirty="0" err="1">
                <a:latin typeface="Chalkboard SE" panose="03050602040202020205" pitchFamily="66" charset="77"/>
                <a:cs typeface="Arial" panose="020B0604020202020204" pitchFamily="34" charset="0"/>
              </a:rPr>
              <a:t>dari</a:t>
            </a:r>
            <a:r>
              <a:rPr lang="en-US" sz="2200" dirty="0">
                <a:latin typeface="Chalkboard SE" panose="03050602040202020205" pitchFamily="66" charset="77"/>
                <a:cs typeface="Arial" panose="020B0604020202020204" pitchFamily="34" charset="0"/>
              </a:rPr>
              <a:t> kata </a:t>
            </a:r>
            <a:r>
              <a:rPr lang="ja-JP" altLang="en-US" sz="2200">
                <a:latin typeface="Chalkboard SE" panose="03050602040202020205" pitchFamily="66" charset="77"/>
                <a:cs typeface="Arial" panose="020B0604020202020204" pitchFamily="34" charset="0"/>
              </a:rPr>
              <a:t>“</a:t>
            </a:r>
            <a:r>
              <a:rPr lang="en-US" altLang="ja-JP" sz="2200" dirty="0" err="1">
                <a:latin typeface="Chalkboard SE" panose="03050602040202020205" pitchFamily="66" charset="77"/>
                <a:cs typeface="Arial" panose="020B0604020202020204" pitchFamily="34" charset="0"/>
              </a:rPr>
              <a:t>Methodos</a:t>
            </a:r>
            <a:r>
              <a:rPr lang="ja-JP" altLang="en-US" sz="2200">
                <a:latin typeface="Chalkboard SE" panose="03050602040202020205" pitchFamily="66" charset="77"/>
                <a:cs typeface="Arial" panose="020B0604020202020204" pitchFamily="34" charset="0"/>
              </a:rPr>
              <a:t>”</a:t>
            </a:r>
            <a:r>
              <a:rPr lang="en-US" altLang="ja-JP" sz="2200" dirty="0">
                <a:latin typeface="Chalkboard SE" panose="03050602040202020205" pitchFamily="66" charset="77"/>
                <a:cs typeface="Arial" panose="020B0604020202020204" pitchFamily="34" charset="0"/>
              </a:rPr>
              <a:t> dan </a:t>
            </a:r>
            <a:r>
              <a:rPr lang="ja-JP" altLang="en-US" sz="2200" dirty="0">
                <a:latin typeface="Chalkboard SE" panose="03050602040202020205" pitchFamily="66" charset="77"/>
                <a:cs typeface="Arial" panose="020B0604020202020204" pitchFamily="34" charset="0"/>
              </a:rPr>
              <a:t>“</a:t>
            </a:r>
            <a:r>
              <a:rPr lang="en-US" altLang="ja-JP" sz="2200" dirty="0">
                <a:latin typeface="Chalkboard SE" panose="03050602040202020205" pitchFamily="66" charset="77"/>
                <a:cs typeface="Arial" panose="020B0604020202020204" pitchFamily="34" charset="0"/>
              </a:rPr>
              <a:t>Logos</a:t>
            </a:r>
            <a:r>
              <a:rPr lang="ja-JP" altLang="en-US" sz="2200" dirty="0">
                <a:latin typeface="Chalkboard SE" panose="03050602040202020205" pitchFamily="66" charset="77"/>
                <a:cs typeface="Arial" panose="020B0604020202020204" pitchFamily="34" charset="0"/>
              </a:rPr>
              <a:t>”</a:t>
            </a:r>
            <a:r>
              <a:rPr lang="en-US" altLang="ja-JP" sz="2200" dirty="0">
                <a:latin typeface="Chalkboard SE" panose="03050602040202020205" pitchFamily="66" charset="77"/>
                <a:cs typeface="Arial" panose="020B0604020202020204" pitchFamily="34" charset="0"/>
              </a:rPr>
              <a:t>.</a:t>
            </a:r>
          </a:p>
          <a:p>
            <a:pPr>
              <a:spcAft>
                <a:spcPts val="1200"/>
              </a:spcAft>
              <a:buFont typeface="Wingdings" pitchFamily="2" charset="2"/>
              <a:buChar char="q"/>
            </a:pPr>
            <a:r>
              <a:rPr lang="id-ID" sz="2200" i="1" dirty="0">
                <a:latin typeface="Chalkboard SE" panose="03050602040202020205" pitchFamily="66" charset="77"/>
                <a:cs typeface="Arial" panose="020B0604020202020204" pitchFamily="34" charset="0"/>
              </a:rPr>
              <a:t>“</a:t>
            </a:r>
            <a:r>
              <a:rPr lang="id-ID" altLang="ja-JP" sz="2200" dirty="0" err="1">
                <a:latin typeface="Chalkboard SE" panose="03050602040202020205" pitchFamily="66" charset="77"/>
                <a:cs typeface="Arial" panose="020B0604020202020204" pitchFamily="34" charset="0"/>
              </a:rPr>
              <a:t>Methodos</a:t>
            </a:r>
            <a:r>
              <a:rPr lang="id-ID" sz="2200" i="1" dirty="0">
                <a:latin typeface="Chalkboard SE" panose="03050602040202020205" pitchFamily="66" charset="77"/>
                <a:cs typeface="Arial" panose="020B0604020202020204" pitchFamily="34" charset="0"/>
              </a:rPr>
              <a:t>”</a:t>
            </a:r>
            <a:r>
              <a:rPr lang="id-ID" altLang="ja-JP" sz="2200" dirty="0">
                <a:latin typeface="Chalkboard SE" panose="03050602040202020205" pitchFamily="66" charset="77"/>
                <a:cs typeface="Arial" panose="020B0604020202020204" pitchFamily="34" charset="0"/>
              </a:rPr>
              <a:t> atau metode artinya jalan yang harus dilalui, atau jalan yang harus ditempuh untuk mencapai tujuan, dan “</a:t>
            </a:r>
            <a:r>
              <a:rPr lang="id-ID" sz="2200" i="1" dirty="0" err="1">
                <a:latin typeface="Chalkboard SE" panose="03050602040202020205" pitchFamily="66" charset="77"/>
                <a:cs typeface="Arial" panose="020B0604020202020204" pitchFamily="34" charset="0"/>
              </a:rPr>
              <a:t>Logos</a:t>
            </a:r>
            <a:r>
              <a:rPr lang="id-ID" sz="2200" i="1" dirty="0">
                <a:latin typeface="Chalkboard SE" panose="03050602040202020205" pitchFamily="66" charset="77"/>
                <a:cs typeface="Arial" panose="020B0604020202020204" pitchFamily="34" charset="0"/>
              </a:rPr>
              <a:t>”</a:t>
            </a:r>
            <a:r>
              <a:rPr lang="id-ID" altLang="ja-JP" sz="2200" dirty="0">
                <a:latin typeface="Chalkboard SE" panose="03050602040202020205" pitchFamily="66" charset="77"/>
                <a:cs typeface="Arial" panose="020B0604020202020204" pitchFamily="34" charset="0"/>
              </a:rPr>
              <a:t> </a:t>
            </a:r>
            <a:r>
              <a:rPr lang="en-US" altLang="ja-JP" sz="2200" dirty="0">
                <a:latin typeface="Chalkboard SE" panose="03050602040202020205" pitchFamily="66" charset="77"/>
                <a:cs typeface="Arial" panose="020B0604020202020204" pitchFamily="34" charset="0"/>
              </a:rPr>
              <a:t> </a:t>
            </a:r>
            <a:r>
              <a:rPr lang="en-US" altLang="ja-JP" sz="2200" dirty="0" err="1">
                <a:latin typeface="Chalkboard SE" panose="03050602040202020205" pitchFamily="66" charset="77"/>
                <a:cs typeface="Arial" panose="020B0604020202020204" pitchFamily="34" charset="0"/>
              </a:rPr>
              <a:t>artinya</a:t>
            </a:r>
            <a:r>
              <a:rPr lang="en-US" altLang="ja-JP" sz="2200" dirty="0">
                <a:latin typeface="Chalkboard SE" panose="03050602040202020205" pitchFamily="66" charset="77"/>
                <a:cs typeface="Arial" panose="020B0604020202020204" pitchFamily="34" charset="0"/>
              </a:rPr>
              <a:t> </a:t>
            </a:r>
            <a:r>
              <a:rPr lang="id-ID" altLang="ja-JP" sz="2200" dirty="0">
                <a:latin typeface="Chalkboard SE" panose="03050602040202020205" pitchFamily="66" charset="77"/>
                <a:cs typeface="Arial" panose="020B0604020202020204" pitchFamily="34" charset="0"/>
              </a:rPr>
              <a:t>ilmu pengetahuan. </a:t>
            </a:r>
          </a:p>
          <a:p>
            <a:pPr>
              <a:spcAft>
                <a:spcPts val="1200"/>
              </a:spcAft>
              <a:buFont typeface="Wingdings" pitchFamily="2" charset="2"/>
              <a:buChar char="q"/>
            </a:pPr>
            <a:r>
              <a:rPr lang="id-ID" altLang="ja-JP" sz="2200" dirty="0">
                <a:latin typeface="Chalkboard SE" panose="03050602040202020205" pitchFamily="66" charset="77"/>
                <a:cs typeface="Arial" panose="020B0604020202020204" pitchFamily="34" charset="0"/>
              </a:rPr>
              <a:t>Secara etimologis (berdasarkan arti kata) metodologi artinya ilmu pengetahuan yang membahas tentang metode atau cara melakukan suatu tindakan untuk mencapai tujuan. </a:t>
            </a:r>
          </a:p>
          <a:p>
            <a:pPr>
              <a:spcAft>
                <a:spcPts val="1200"/>
              </a:spcAft>
              <a:buFont typeface="Wingdings" pitchFamily="2" charset="2"/>
              <a:buChar char="q"/>
            </a:pPr>
            <a:r>
              <a:rPr lang="id-ID" altLang="ja-JP" sz="2200" dirty="0">
                <a:latin typeface="Chalkboard SE" panose="03050602040202020205" pitchFamily="66" charset="77"/>
                <a:cs typeface="Arial" panose="020B0604020202020204" pitchFamily="34" charset="0"/>
              </a:rPr>
              <a:t>Dalam konteks ilmu pengetahuan, metodologi dapat diartikan jalan menuju ilmu pengetahuan, atau prosedur yang harus dijalani untuk memperoleh, mengembangkan dan menguji kebenaran ilmu pengetahuan. </a:t>
            </a:r>
          </a:p>
          <a:p>
            <a:endParaRPr lang="en-US" dirty="0">
              <a:latin typeface="Tahoma" charset="0"/>
            </a:endParaRPr>
          </a:p>
        </p:txBody>
      </p:sp>
      <p:sp>
        <p:nvSpPr>
          <p:cNvPr id="2" name="Date Placeholder 1"/>
          <p:cNvSpPr>
            <a:spLocks noGrp="1"/>
          </p:cNvSpPr>
          <p:nvPr>
            <p:ph type="dt" sz="half" idx="10"/>
          </p:nvPr>
        </p:nvSpPr>
        <p:spPr/>
        <p:txBody>
          <a:bodyPr/>
          <a:lstStyle/>
          <a:p>
            <a:pPr>
              <a:defRPr/>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a:xfrm>
            <a:off x="252413" y="404665"/>
            <a:ext cx="8642350" cy="6120679"/>
          </a:xfrm>
          <a:ln w="22225">
            <a:solidFill>
              <a:schemeClr val="tx1"/>
            </a:solidFill>
          </a:ln>
        </p:spPr>
        <p:txBody>
          <a:bodyPr/>
          <a:lstStyle/>
          <a:p>
            <a:pPr algn="just" eaLnBrk="1" hangingPunct="1">
              <a:spcBef>
                <a:spcPct val="0"/>
              </a:spcBef>
              <a:spcAft>
                <a:spcPts val="1200"/>
              </a:spcAft>
              <a:buFont typeface="Wingdings" pitchFamily="2" charset="2"/>
              <a:buChar char="q"/>
            </a:pPr>
            <a:r>
              <a:rPr lang="en-US" sz="2200" dirty="0" err="1">
                <a:latin typeface="Chalkboard SE" panose="03050602040202020205" pitchFamily="66" charset="77"/>
              </a:rPr>
              <a:t>Tugas</a:t>
            </a:r>
            <a:r>
              <a:rPr lang="en-US" sz="2200" dirty="0">
                <a:latin typeface="Chalkboard SE" panose="03050602040202020205" pitchFamily="66" charset="77"/>
              </a:rPr>
              <a:t> dan </a:t>
            </a:r>
            <a:r>
              <a:rPr lang="en-US" sz="2200" dirty="0" err="1">
                <a:latin typeface="Chalkboard SE" panose="03050602040202020205" pitchFamily="66" charset="77"/>
              </a:rPr>
              <a:t>fungsi</a:t>
            </a:r>
            <a:r>
              <a:rPr lang="en-US" sz="2200" dirty="0">
                <a:latin typeface="Chalkboard SE" panose="03050602040202020205" pitchFamily="66" charset="77"/>
              </a:rPr>
              <a:t> </a:t>
            </a:r>
            <a:r>
              <a:rPr lang="en-US" sz="2200" dirty="0" err="1">
                <a:latin typeface="Chalkboard SE" panose="03050602040202020205" pitchFamily="66" charset="77"/>
              </a:rPr>
              <a:t>ilmu</a:t>
            </a:r>
            <a:r>
              <a:rPr lang="en-US" sz="2200" dirty="0">
                <a:latin typeface="Chalkboard SE" panose="03050602040202020205" pitchFamily="66" charset="77"/>
              </a:rPr>
              <a:t> </a:t>
            </a:r>
            <a:r>
              <a:rPr lang="en-US" sz="2200" dirty="0" err="1">
                <a:latin typeface="Chalkboard SE" panose="03050602040202020205" pitchFamily="66" charset="77"/>
              </a:rPr>
              <a:t>pengetahuan</a:t>
            </a:r>
            <a:r>
              <a:rPr lang="en-US" sz="2200" dirty="0">
                <a:latin typeface="Chalkboard SE" panose="03050602040202020205" pitchFamily="66" charset="77"/>
              </a:rPr>
              <a:t> </a:t>
            </a:r>
            <a:r>
              <a:rPr lang="en-US" sz="2200" dirty="0" err="1">
                <a:latin typeface="Chalkboard SE" panose="03050602040202020205" pitchFamily="66" charset="77"/>
              </a:rPr>
              <a:t>adalah</a:t>
            </a:r>
            <a:r>
              <a:rPr lang="en-US" sz="2200" dirty="0">
                <a:latin typeface="Chalkboard SE" panose="03050602040202020205" pitchFamily="66" charset="77"/>
              </a:rPr>
              <a:t> </a:t>
            </a:r>
            <a:r>
              <a:rPr lang="en-US" sz="2200" dirty="0" err="1">
                <a:latin typeface="Chalkboard SE" panose="03050602040202020205" pitchFamily="66" charset="77"/>
              </a:rPr>
              <a:t>mendeskripsikan</a:t>
            </a:r>
            <a:r>
              <a:rPr lang="en-US" sz="2200" dirty="0">
                <a:latin typeface="Chalkboard SE" panose="03050602040202020205" pitchFamily="66" charset="77"/>
              </a:rPr>
              <a:t> (</a:t>
            </a:r>
            <a:r>
              <a:rPr lang="en-US" sz="2200" dirty="0" err="1">
                <a:latin typeface="Chalkboard SE" panose="03050602040202020205" pitchFamily="66" charset="77"/>
              </a:rPr>
              <a:t>memaparkan</a:t>
            </a:r>
            <a:r>
              <a:rPr lang="en-US" sz="2200" dirty="0">
                <a:latin typeface="Chalkboard SE" panose="03050602040202020205" pitchFamily="66" charset="77"/>
              </a:rPr>
              <a:t> </a:t>
            </a:r>
            <a:r>
              <a:rPr lang="en-US" sz="2200" dirty="0" err="1">
                <a:latin typeface="Chalkboard SE" panose="03050602040202020205" pitchFamily="66" charset="77"/>
              </a:rPr>
              <a:t>atau</a:t>
            </a:r>
            <a:r>
              <a:rPr lang="en-US" sz="2200" dirty="0">
                <a:latin typeface="Chalkboard SE" panose="03050602040202020205" pitchFamily="66" charset="77"/>
              </a:rPr>
              <a:t> </a:t>
            </a:r>
            <a:r>
              <a:rPr lang="en-US" sz="2200" dirty="0" err="1">
                <a:latin typeface="Chalkboard SE" panose="03050602040202020205" pitchFamily="66" charset="77"/>
              </a:rPr>
              <a:t>menguraikan</a:t>
            </a:r>
            <a:r>
              <a:rPr lang="en-US" sz="2200" dirty="0">
                <a:latin typeface="Chalkboard SE" panose="03050602040202020205" pitchFamily="66" charset="77"/>
              </a:rPr>
              <a:t>), </a:t>
            </a:r>
            <a:r>
              <a:rPr lang="en-US" sz="2200" dirty="0" err="1">
                <a:latin typeface="Chalkboard SE" panose="03050602040202020205" pitchFamily="66" charset="77"/>
              </a:rPr>
              <a:t>menjelaskan</a:t>
            </a:r>
            <a:r>
              <a:rPr lang="en-US" sz="2200" dirty="0">
                <a:latin typeface="Chalkboard SE" panose="03050602040202020205" pitchFamily="66" charset="77"/>
              </a:rPr>
              <a:t> (</a:t>
            </a:r>
            <a:r>
              <a:rPr lang="en-US" sz="2200" dirty="0" err="1">
                <a:latin typeface="Chalkboard SE" panose="03050602040202020205" pitchFamily="66" charset="77"/>
              </a:rPr>
              <a:t>menerangkan</a:t>
            </a:r>
            <a:r>
              <a:rPr lang="en-US" sz="2200" dirty="0">
                <a:latin typeface="Chalkboard SE" panose="03050602040202020205" pitchFamily="66" charset="77"/>
              </a:rPr>
              <a:t> </a:t>
            </a:r>
            <a:r>
              <a:rPr lang="en-US" sz="2200" dirty="0" err="1">
                <a:latin typeface="Chalkboard SE" panose="03050602040202020205" pitchFamily="66" charset="77"/>
              </a:rPr>
              <a:t>hubungan</a:t>
            </a:r>
            <a:r>
              <a:rPr lang="en-US" sz="2200" dirty="0">
                <a:latin typeface="Chalkboard SE" panose="03050602040202020205" pitchFamily="66" charset="77"/>
              </a:rPr>
              <a:t> </a:t>
            </a:r>
            <a:r>
              <a:rPr lang="en-US" sz="2200" dirty="0" err="1">
                <a:latin typeface="Chalkboard SE" panose="03050602040202020205" pitchFamily="66" charset="77"/>
              </a:rPr>
              <a:t>sebab-akibat</a:t>
            </a:r>
            <a:r>
              <a:rPr lang="en-US" sz="2200" dirty="0">
                <a:latin typeface="Chalkboard SE" panose="03050602040202020205" pitchFamily="66" charset="77"/>
              </a:rPr>
              <a:t>), dan </a:t>
            </a:r>
            <a:r>
              <a:rPr lang="en-US" sz="2200" dirty="0" err="1">
                <a:latin typeface="Chalkboard SE" panose="03050602040202020205" pitchFamily="66" charset="77"/>
              </a:rPr>
              <a:t>meramalkan</a:t>
            </a:r>
            <a:r>
              <a:rPr lang="en-US" sz="2200" dirty="0">
                <a:latin typeface="Chalkboard SE" panose="03050602040202020205" pitchFamily="66" charset="77"/>
              </a:rPr>
              <a:t> (</a:t>
            </a:r>
            <a:r>
              <a:rPr lang="en-US" sz="2200" dirty="0" err="1">
                <a:latin typeface="Chalkboard SE" panose="03050602040202020205" pitchFamily="66" charset="77"/>
              </a:rPr>
              <a:t>prediksi</a:t>
            </a:r>
            <a:r>
              <a:rPr lang="en-US" sz="2200" dirty="0">
                <a:latin typeface="Chalkboard SE" panose="03050602040202020205" pitchFamily="66" charset="77"/>
              </a:rPr>
              <a:t>) </a:t>
            </a:r>
            <a:r>
              <a:rPr lang="en-US" sz="2200" dirty="0" err="1">
                <a:latin typeface="Chalkboard SE" panose="03050602040202020205" pitchFamily="66" charset="77"/>
              </a:rPr>
              <a:t>suatu</a:t>
            </a:r>
            <a:r>
              <a:rPr lang="en-US" sz="2200" dirty="0">
                <a:latin typeface="Chalkboard SE" panose="03050602040202020205" pitchFamily="66" charset="77"/>
              </a:rPr>
              <a:t> </a:t>
            </a:r>
            <a:r>
              <a:rPr lang="en-US" sz="2200" dirty="0" err="1">
                <a:latin typeface="Chalkboard SE" panose="03050602040202020205" pitchFamily="66" charset="77"/>
              </a:rPr>
              <a:t>fenomena</a:t>
            </a:r>
            <a:r>
              <a:rPr lang="en-US" sz="2200" dirty="0">
                <a:latin typeface="Chalkboard SE" panose="03050602040202020205" pitchFamily="66" charset="77"/>
              </a:rPr>
              <a:t> (</a:t>
            </a:r>
            <a:r>
              <a:rPr lang="en-US" sz="2200" dirty="0" err="1">
                <a:latin typeface="Chalkboard SE" panose="03050602040202020205" pitchFamily="66" charset="77"/>
              </a:rPr>
              <a:t>peristiwa</a:t>
            </a:r>
            <a:r>
              <a:rPr lang="en-US" sz="2200" dirty="0">
                <a:latin typeface="Chalkboard SE" panose="03050602040202020205" pitchFamily="66" charset="77"/>
              </a:rPr>
              <a:t>/</a:t>
            </a:r>
            <a:r>
              <a:rPr lang="en-US" sz="2200" dirty="0" err="1">
                <a:latin typeface="Chalkboard SE" panose="03050602040202020205" pitchFamily="66" charset="77"/>
              </a:rPr>
              <a:t>keadaan</a:t>
            </a:r>
            <a:r>
              <a:rPr lang="en-US" sz="2200" dirty="0">
                <a:latin typeface="Chalkboard SE" panose="03050602040202020205" pitchFamily="66" charset="77"/>
              </a:rPr>
              <a:t>/</a:t>
            </a:r>
            <a:r>
              <a:rPr lang="en-US" sz="2200" dirty="0" err="1">
                <a:latin typeface="Chalkboard SE" panose="03050602040202020205" pitchFamily="66" charset="77"/>
              </a:rPr>
              <a:t>situasi</a:t>
            </a:r>
            <a:r>
              <a:rPr lang="en-US" sz="2200" dirty="0">
                <a:latin typeface="Chalkboard SE" panose="03050602040202020205" pitchFamily="66" charset="77"/>
              </a:rPr>
              <a:t>).</a:t>
            </a:r>
          </a:p>
          <a:p>
            <a:pPr algn="just" eaLnBrk="1" hangingPunct="1">
              <a:spcBef>
                <a:spcPct val="0"/>
              </a:spcBef>
              <a:spcAft>
                <a:spcPts val="1200"/>
              </a:spcAft>
              <a:buFont typeface="Wingdings" pitchFamily="2" charset="2"/>
              <a:buChar char="q"/>
            </a:pPr>
            <a:r>
              <a:rPr lang="en-US" sz="2200" dirty="0" err="1">
                <a:latin typeface="Chalkboard SE" panose="03050602040202020205" pitchFamily="66" charset="77"/>
              </a:rPr>
              <a:t>Dengan</a:t>
            </a:r>
            <a:r>
              <a:rPr lang="en-US" sz="2200" dirty="0">
                <a:latin typeface="Chalkboard SE" panose="03050602040202020205" pitchFamily="66" charset="77"/>
              </a:rPr>
              <a:t> </a:t>
            </a:r>
            <a:r>
              <a:rPr lang="en-US" sz="2200" dirty="0" err="1">
                <a:latin typeface="Chalkboard SE" panose="03050602040202020205" pitchFamily="66" charset="77"/>
              </a:rPr>
              <a:t>demikian</a:t>
            </a:r>
            <a:r>
              <a:rPr lang="en-US" sz="2200" dirty="0">
                <a:latin typeface="Chalkboard SE" panose="03050602040202020205" pitchFamily="66" charset="77"/>
              </a:rPr>
              <a:t>, </a:t>
            </a:r>
            <a:r>
              <a:rPr lang="en-US" sz="2200" dirty="0" err="1">
                <a:latin typeface="Chalkboard SE" panose="03050602040202020205" pitchFamily="66" charset="77"/>
              </a:rPr>
              <a:t>metodologi</a:t>
            </a:r>
            <a:r>
              <a:rPr lang="en-US" sz="2200" dirty="0">
                <a:latin typeface="Chalkboard SE" panose="03050602040202020205" pitchFamily="66" charset="77"/>
              </a:rPr>
              <a:t> </a:t>
            </a:r>
            <a:r>
              <a:rPr lang="en-US" sz="2200" dirty="0" err="1">
                <a:latin typeface="Chalkboard SE" panose="03050602040202020205" pitchFamily="66" charset="77"/>
              </a:rPr>
              <a:t>merupakan</a:t>
            </a:r>
            <a:r>
              <a:rPr lang="en-US" sz="2200" dirty="0">
                <a:latin typeface="Chalkboard SE" panose="03050602040202020205" pitchFamily="66" charset="77"/>
              </a:rPr>
              <a:t> </a:t>
            </a:r>
            <a:r>
              <a:rPr lang="en-US" sz="2200" dirty="0" err="1">
                <a:latin typeface="Chalkboard SE" panose="03050602040202020205" pitchFamily="66" charset="77"/>
              </a:rPr>
              <a:t>prosedur</a:t>
            </a:r>
            <a:r>
              <a:rPr lang="en-US" sz="2200" dirty="0">
                <a:latin typeface="Chalkboard SE" panose="03050602040202020205" pitchFamily="66" charset="77"/>
              </a:rPr>
              <a:t> yang </a:t>
            </a:r>
            <a:r>
              <a:rPr lang="en-US" sz="2200" dirty="0" err="1">
                <a:latin typeface="Chalkboard SE" panose="03050602040202020205" pitchFamily="66" charset="77"/>
              </a:rPr>
              <a:t>harus</a:t>
            </a:r>
            <a:r>
              <a:rPr lang="en-US" sz="2200" dirty="0">
                <a:latin typeface="Chalkboard SE" panose="03050602040202020205" pitchFamily="66" charset="77"/>
              </a:rPr>
              <a:t> </a:t>
            </a:r>
            <a:r>
              <a:rPr lang="en-US" sz="2200" dirty="0" err="1">
                <a:latin typeface="Chalkboard SE" panose="03050602040202020205" pitchFamily="66" charset="77"/>
              </a:rPr>
              <a:t>dilakukan</a:t>
            </a:r>
            <a:r>
              <a:rPr lang="en-US" sz="2200" dirty="0">
                <a:latin typeface="Chalkboard SE" panose="03050602040202020205" pitchFamily="66" charset="77"/>
              </a:rPr>
              <a:t> </a:t>
            </a:r>
            <a:r>
              <a:rPr lang="en-US" sz="2200" dirty="0" err="1">
                <a:latin typeface="Chalkboard SE" panose="03050602040202020205" pitchFamily="66" charset="77"/>
              </a:rPr>
              <a:t>untuk</a:t>
            </a:r>
            <a:r>
              <a:rPr lang="en-US" sz="2200" dirty="0">
                <a:latin typeface="Chalkboard SE" panose="03050602040202020205" pitchFamily="66" charset="77"/>
              </a:rPr>
              <a:t> </a:t>
            </a:r>
            <a:r>
              <a:rPr lang="en-US" sz="2200" dirty="0" err="1">
                <a:latin typeface="Chalkboard SE" panose="03050602040202020205" pitchFamily="66" charset="77"/>
              </a:rPr>
              <a:t>mendeskripsikan</a:t>
            </a:r>
            <a:r>
              <a:rPr lang="en-US" sz="2200" dirty="0">
                <a:latin typeface="Chalkboard SE" panose="03050602040202020205" pitchFamily="66" charset="77"/>
              </a:rPr>
              <a:t>, </a:t>
            </a:r>
            <a:r>
              <a:rPr lang="en-US" sz="2200" dirty="0" err="1">
                <a:latin typeface="Chalkboard SE" panose="03050602040202020205" pitchFamily="66" charset="77"/>
              </a:rPr>
              <a:t>menjelaskan</a:t>
            </a:r>
            <a:r>
              <a:rPr lang="en-US" sz="2200" dirty="0">
                <a:latin typeface="Chalkboard SE" panose="03050602040202020205" pitchFamily="66" charset="77"/>
              </a:rPr>
              <a:t> dan </a:t>
            </a:r>
            <a:r>
              <a:rPr lang="en-US" sz="2200" dirty="0" err="1">
                <a:latin typeface="Chalkboard SE" panose="03050602040202020205" pitchFamily="66" charset="77"/>
              </a:rPr>
              <a:t>meramalkan</a:t>
            </a:r>
            <a:r>
              <a:rPr lang="en-US" sz="2200" dirty="0">
                <a:latin typeface="Chalkboard SE" panose="03050602040202020205" pitchFamily="66" charset="77"/>
              </a:rPr>
              <a:t> </a:t>
            </a:r>
            <a:r>
              <a:rPr lang="en-US" sz="2200" dirty="0" err="1">
                <a:latin typeface="Chalkboard SE" panose="03050602040202020205" pitchFamily="66" charset="77"/>
              </a:rPr>
              <a:t>fenomena</a:t>
            </a:r>
            <a:r>
              <a:rPr lang="en-US" sz="2200" dirty="0">
                <a:latin typeface="Chalkboard SE" panose="03050602040202020205" pitchFamily="66" charset="77"/>
              </a:rPr>
              <a:t>. </a:t>
            </a:r>
          </a:p>
          <a:p>
            <a:pPr algn="just" eaLnBrk="1" hangingPunct="1">
              <a:spcBef>
                <a:spcPct val="0"/>
              </a:spcBef>
              <a:spcAft>
                <a:spcPts val="1200"/>
              </a:spcAft>
              <a:buFont typeface="Wingdings" pitchFamily="2" charset="2"/>
              <a:buChar char="q"/>
            </a:pPr>
            <a:r>
              <a:rPr lang="en-US" sz="2200" dirty="0" err="1">
                <a:latin typeface="Chalkboard SE" panose="03050602040202020205" pitchFamily="66" charset="77"/>
              </a:rPr>
              <a:t>Dengan</a:t>
            </a:r>
            <a:r>
              <a:rPr lang="en-US" sz="2200" dirty="0">
                <a:latin typeface="Chalkboard SE" panose="03050602040202020205" pitchFamily="66" charset="77"/>
              </a:rPr>
              <a:t> kata lain, </a:t>
            </a:r>
            <a:r>
              <a:rPr lang="en-US" sz="2200" dirty="0" err="1">
                <a:latin typeface="Chalkboard SE" panose="03050602040202020205" pitchFamily="66" charset="77"/>
              </a:rPr>
              <a:t>metodologi</a:t>
            </a:r>
            <a:r>
              <a:rPr lang="en-US" sz="2200" dirty="0">
                <a:latin typeface="Chalkboard SE" panose="03050602040202020205" pitchFamily="66" charset="77"/>
              </a:rPr>
              <a:t> </a:t>
            </a:r>
            <a:r>
              <a:rPr lang="en-US" sz="2200" dirty="0" err="1">
                <a:latin typeface="Chalkboard SE" panose="03050602040202020205" pitchFamily="66" charset="77"/>
              </a:rPr>
              <a:t>itu</a:t>
            </a:r>
            <a:r>
              <a:rPr lang="en-US" sz="2200" dirty="0">
                <a:latin typeface="Chalkboard SE" panose="03050602040202020205" pitchFamily="66" charset="77"/>
              </a:rPr>
              <a:t> </a:t>
            </a:r>
            <a:r>
              <a:rPr lang="en-US" sz="2200" dirty="0" err="1">
                <a:latin typeface="Chalkboard SE" panose="03050602040202020205" pitchFamily="66" charset="77"/>
              </a:rPr>
              <a:t>merupakan</a:t>
            </a:r>
            <a:r>
              <a:rPr lang="en-US" sz="2200" dirty="0">
                <a:latin typeface="Chalkboard SE" panose="03050602040202020205" pitchFamily="66" charset="77"/>
              </a:rPr>
              <a:t> </a:t>
            </a:r>
            <a:r>
              <a:rPr lang="en-US" sz="2200" dirty="0" err="1">
                <a:latin typeface="Chalkboard SE" panose="03050602040202020205" pitchFamily="66" charset="77"/>
              </a:rPr>
              <a:t>perwujudan</a:t>
            </a:r>
            <a:r>
              <a:rPr lang="en-US" sz="2200" dirty="0">
                <a:latin typeface="Chalkboard SE" panose="03050602040202020205" pitchFamily="66" charset="77"/>
              </a:rPr>
              <a:t> </a:t>
            </a:r>
            <a:r>
              <a:rPr lang="en-US" sz="2200" dirty="0" err="1">
                <a:latin typeface="Chalkboard SE" panose="03050602040202020205" pitchFamily="66" charset="77"/>
              </a:rPr>
              <a:t>epistemologi</a:t>
            </a:r>
            <a:r>
              <a:rPr lang="en-US" sz="2200" dirty="0">
                <a:latin typeface="Chalkboard SE" panose="03050602040202020205" pitchFamily="66" charset="77"/>
              </a:rPr>
              <a:t> </a:t>
            </a:r>
            <a:r>
              <a:rPr lang="en-US" sz="2200" dirty="0" err="1">
                <a:latin typeface="Chalkboard SE" panose="03050602040202020205" pitchFamily="66" charset="77"/>
              </a:rPr>
              <a:t>ilmu</a:t>
            </a:r>
            <a:r>
              <a:rPr lang="en-US" sz="2200" dirty="0">
                <a:latin typeface="Chalkboard SE" panose="03050602040202020205" pitchFamily="66" charset="77"/>
              </a:rPr>
              <a:t> </a:t>
            </a:r>
            <a:r>
              <a:rPr lang="en-US" sz="2200" dirty="0" err="1">
                <a:latin typeface="Chalkboard SE" panose="03050602040202020205" pitchFamily="66" charset="77"/>
              </a:rPr>
              <a:t>pengetahuan</a:t>
            </a:r>
            <a:r>
              <a:rPr lang="en-US" sz="2200" dirty="0">
                <a:latin typeface="Chalkboard SE" panose="03050602040202020205" pitchFamily="66" charset="77"/>
              </a:rPr>
              <a:t> yang </a:t>
            </a:r>
            <a:r>
              <a:rPr lang="en-US" sz="2200" dirty="0" err="1">
                <a:latin typeface="Chalkboard SE" panose="03050602040202020205" pitchFamily="66" charset="77"/>
              </a:rPr>
              <a:t>mengarahkan</a:t>
            </a:r>
            <a:r>
              <a:rPr lang="en-US" sz="2200" dirty="0">
                <a:latin typeface="Chalkboard SE" panose="03050602040202020205" pitchFamily="66" charset="77"/>
              </a:rPr>
              <a:t> </a:t>
            </a:r>
            <a:r>
              <a:rPr lang="en-US" sz="2200" dirty="0" err="1">
                <a:latin typeface="Chalkboard SE" panose="03050602040202020205" pitchFamily="66" charset="77"/>
              </a:rPr>
              <a:t>prosedur</a:t>
            </a:r>
            <a:r>
              <a:rPr lang="en-US" sz="2200" dirty="0">
                <a:latin typeface="Chalkboard SE" panose="03050602040202020205" pitchFamily="66" charset="77"/>
              </a:rPr>
              <a:t> </a:t>
            </a:r>
            <a:r>
              <a:rPr lang="en-US" sz="2200" dirty="0" err="1">
                <a:latin typeface="Chalkboard SE" panose="03050602040202020205" pitchFamily="66" charset="77"/>
              </a:rPr>
              <a:t>menemukan</a:t>
            </a:r>
            <a:r>
              <a:rPr lang="en-US" sz="2200" dirty="0">
                <a:latin typeface="Chalkboard SE" panose="03050602040202020205" pitchFamily="66" charset="77"/>
              </a:rPr>
              <a:t>, </a:t>
            </a:r>
            <a:r>
              <a:rPr lang="en-US" sz="2200" dirty="0" err="1">
                <a:latin typeface="Chalkboard SE" panose="03050602040202020205" pitchFamily="66" charset="77"/>
              </a:rPr>
              <a:t>mengembangkan</a:t>
            </a:r>
            <a:r>
              <a:rPr lang="en-US" sz="2200" dirty="0">
                <a:latin typeface="Chalkboard SE" panose="03050602040202020205" pitchFamily="66" charset="77"/>
              </a:rPr>
              <a:t> dan </a:t>
            </a:r>
            <a:r>
              <a:rPr lang="en-US" sz="2200" dirty="0" err="1">
                <a:latin typeface="Chalkboard SE" panose="03050602040202020205" pitchFamily="66" charset="77"/>
              </a:rPr>
              <a:t>menguji</a:t>
            </a:r>
            <a:r>
              <a:rPr lang="en-US" sz="2200" dirty="0">
                <a:latin typeface="Chalkboard SE" panose="03050602040202020205" pitchFamily="66" charset="77"/>
              </a:rPr>
              <a:t> </a:t>
            </a:r>
            <a:r>
              <a:rPr lang="en-US" sz="2200" dirty="0" err="1">
                <a:latin typeface="Chalkboard SE" panose="03050602040202020205" pitchFamily="66" charset="77"/>
              </a:rPr>
              <a:t>pengetahuan</a:t>
            </a:r>
            <a:r>
              <a:rPr lang="en-US" sz="2200" dirty="0">
                <a:latin typeface="Chalkboard SE" panose="03050602040202020205" pitchFamily="66" charset="77"/>
              </a:rPr>
              <a:t> </a:t>
            </a:r>
            <a:r>
              <a:rPr lang="en-US" sz="2200" dirty="0" err="1">
                <a:latin typeface="Chalkboard SE" panose="03050602040202020205" pitchFamily="66" charset="77"/>
              </a:rPr>
              <a:t>tentang</a:t>
            </a:r>
            <a:r>
              <a:rPr lang="en-US" sz="2200" dirty="0">
                <a:latin typeface="Chalkboard SE" panose="03050602040202020205" pitchFamily="66" charset="77"/>
              </a:rPr>
              <a:t> </a:t>
            </a:r>
            <a:r>
              <a:rPr lang="en-US" sz="2200" dirty="0" err="1">
                <a:latin typeface="Chalkboard SE" panose="03050602040202020205" pitchFamily="66" charset="77"/>
              </a:rPr>
              <a:t>fenomena</a:t>
            </a:r>
            <a:r>
              <a:rPr lang="en-US" sz="2200" dirty="0">
                <a:latin typeface="Chalkboard SE" panose="03050602040202020205" pitchFamily="66" charset="77"/>
              </a:rPr>
              <a:t> </a:t>
            </a:r>
            <a:r>
              <a:rPr lang="en-US" sz="2200" dirty="0" err="1">
                <a:latin typeface="Chalkboard SE" panose="03050602040202020205" pitchFamily="66" charset="77"/>
              </a:rPr>
              <a:t>tertentu</a:t>
            </a:r>
            <a:r>
              <a:rPr lang="en-US" sz="2200" dirty="0">
                <a:latin typeface="Chalkboard SE" panose="03050602040202020205" pitchFamily="66" charset="77"/>
              </a:rPr>
              <a:t>.</a:t>
            </a:r>
          </a:p>
          <a:p>
            <a:pPr algn="just" eaLnBrk="1" hangingPunct="1">
              <a:spcBef>
                <a:spcPct val="0"/>
              </a:spcBef>
              <a:spcAft>
                <a:spcPts val="1200"/>
              </a:spcAft>
              <a:buFont typeface="Wingdings" pitchFamily="2" charset="2"/>
              <a:buChar char="q"/>
            </a:pPr>
            <a:r>
              <a:rPr lang="en-US" sz="2200" dirty="0" err="1">
                <a:latin typeface="Chalkboard SE" panose="03050602040202020205" pitchFamily="66" charset="77"/>
              </a:rPr>
              <a:t>Sebagaimana</a:t>
            </a:r>
            <a:r>
              <a:rPr lang="en-US" sz="2200" dirty="0">
                <a:latin typeface="Chalkboard SE" panose="03050602040202020205" pitchFamily="66" charset="77"/>
              </a:rPr>
              <a:t> </a:t>
            </a:r>
            <a:r>
              <a:rPr lang="en-US" sz="2200" dirty="0" err="1">
                <a:latin typeface="Chalkboard SE" panose="03050602040202020205" pitchFamily="66" charset="77"/>
              </a:rPr>
              <a:t>telah</a:t>
            </a:r>
            <a:r>
              <a:rPr lang="en-US" sz="2200" dirty="0">
                <a:latin typeface="Chalkboard SE" panose="03050602040202020205" pitchFamily="66" charset="77"/>
              </a:rPr>
              <a:t> </a:t>
            </a:r>
            <a:r>
              <a:rPr lang="en-US" sz="2200" dirty="0" err="1">
                <a:latin typeface="Chalkboard SE" panose="03050602040202020205" pitchFamily="66" charset="77"/>
              </a:rPr>
              <a:t>dibahas</a:t>
            </a:r>
            <a:r>
              <a:rPr lang="en-US" sz="2200" dirty="0">
                <a:latin typeface="Chalkboard SE" panose="03050602040202020205" pitchFamily="66" charset="77"/>
              </a:rPr>
              <a:t> pada </a:t>
            </a:r>
            <a:r>
              <a:rPr lang="en-US" sz="2200" dirty="0" err="1">
                <a:latin typeface="Chalkboard SE" panose="03050602040202020205" pitchFamily="66" charset="77"/>
              </a:rPr>
              <a:t>sesi</a:t>
            </a:r>
            <a:r>
              <a:rPr lang="en-US" sz="2200" dirty="0">
                <a:latin typeface="Chalkboard SE" panose="03050602040202020205" pitchFamily="66" charset="77"/>
              </a:rPr>
              <a:t> </a:t>
            </a:r>
            <a:r>
              <a:rPr lang="en-US" sz="2200" dirty="0" err="1">
                <a:latin typeface="Chalkboard SE" panose="03050602040202020205" pitchFamily="66" charset="77"/>
              </a:rPr>
              <a:t>kuliah</a:t>
            </a:r>
            <a:r>
              <a:rPr lang="en-US" sz="2200" dirty="0">
                <a:latin typeface="Chalkboard SE" panose="03050602040202020205" pitchFamily="66" charset="77"/>
              </a:rPr>
              <a:t> </a:t>
            </a:r>
            <a:r>
              <a:rPr lang="en-US" sz="2200" dirty="0" err="1">
                <a:latin typeface="Chalkboard SE" panose="03050602040202020205" pitchFamily="66" charset="77"/>
              </a:rPr>
              <a:t>sebelumnya</a:t>
            </a:r>
            <a:r>
              <a:rPr lang="en-US" sz="2200" dirty="0">
                <a:latin typeface="Chalkboard SE" panose="03050602040202020205" pitchFamily="66" charset="77"/>
              </a:rPr>
              <a:t> </a:t>
            </a:r>
            <a:r>
              <a:rPr lang="en-US" sz="2200" dirty="0" err="1">
                <a:latin typeface="Chalkboard SE" panose="03050602040202020205" pitchFamily="66" charset="77"/>
              </a:rPr>
              <a:t>bahwa</a:t>
            </a:r>
            <a:r>
              <a:rPr lang="en-US" sz="2200" dirty="0">
                <a:latin typeface="Chalkboard SE" panose="03050602040202020205" pitchFamily="66" charset="77"/>
              </a:rPr>
              <a:t>, </a:t>
            </a:r>
            <a:r>
              <a:rPr lang="en-US" sz="2200" dirty="0" err="1">
                <a:latin typeface="Chalkboard SE" panose="03050602040202020205" pitchFamily="66" charset="77"/>
              </a:rPr>
              <a:t>jalan</a:t>
            </a:r>
            <a:r>
              <a:rPr lang="en-US" sz="2200" dirty="0">
                <a:latin typeface="Chalkboard SE" panose="03050602040202020205" pitchFamily="66" charset="77"/>
              </a:rPr>
              <a:t> </a:t>
            </a:r>
            <a:r>
              <a:rPr lang="en-US" sz="2200" dirty="0" err="1">
                <a:latin typeface="Chalkboard SE" panose="03050602040202020205" pitchFamily="66" charset="77"/>
              </a:rPr>
              <a:t>atau</a:t>
            </a:r>
            <a:r>
              <a:rPr lang="en-US" sz="2200" dirty="0">
                <a:latin typeface="Chalkboard SE" panose="03050602040202020205" pitchFamily="66" charset="77"/>
              </a:rPr>
              <a:t> </a:t>
            </a:r>
            <a:r>
              <a:rPr lang="en-US" sz="2200" dirty="0" err="1">
                <a:latin typeface="Chalkboard SE" panose="03050602040202020205" pitchFamily="66" charset="77"/>
              </a:rPr>
              <a:t>cara</a:t>
            </a:r>
            <a:r>
              <a:rPr lang="en-US" sz="2200" dirty="0">
                <a:latin typeface="Chalkboard SE" panose="03050602040202020205" pitchFamily="66" charset="77"/>
              </a:rPr>
              <a:t> </a:t>
            </a:r>
            <a:r>
              <a:rPr lang="en-US" sz="2200" dirty="0" err="1">
                <a:latin typeface="Chalkboard SE" panose="03050602040202020205" pitchFamily="66" charset="77"/>
              </a:rPr>
              <a:t>untuk</a:t>
            </a:r>
            <a:r>
              <a:rPr lang="en-US" sz="2200" dirty="0">
                <a:latin typeface="Chalkboard SE" panose="03050602040202020205" pitchFamily="66" charset="77"/>
              </a:rPr>
              <a:t> </a:t>
            </a:r>
            <a:r>
              <a:rPr lang="en-US" sz="2200" dirty="0" err="1">
                <a:latin typeface="Chalkboard SE" panose="03050602040202020205" pitchFamily="66" charset="77"/>
              </a:rPr>
              <a:t>memperoleh</a:t>
            </a:r>
            <a:r>
              <a:rPr lang="en-US" sz="2200" dirty="0">
                <a:latin typeface="Chalkboard SE" panose="03050602040202020205" pitchFamily="66" charset="77"/>
              </a:rPr>
              <a:t> </a:t>
            </a:r>
            <a:r>
              <a:rPr lang="en-US" sz="2200" dirty="0" err="1">
                <a:latin typeface="Chalkboard SE" panose="03050602040202020205" pitchFamily="66" charset="77"/>
              </a:rPr>
              <a:t>ilmu</a:t>
            </a:r>
            <a:r>
              <a:rPr lang="en-US" sz="2200" dirty="0">
                <a:latin typeface="Chalkboard SE" panose="03050602040202020205" pitchFamily="66" charset="77"/>
              </a:rPr>
              <a:t> </a:t>
            </a:r>
            <a:r>
              <a:rPr lang="en-US" sz="2200" dirty="0" err="1">
                <a:latin typeface="Chalkboard SE" panose="03050602040202020205" pitchFamily="66" charset="77"/>
              </a:rPr>
              <a:t>pengetahuan</a:t>
            </a:r>
            <a:r>
              <a:rPr lang="en-US" sz="2200" dirty="0">
                <a:latin typeface="Chalkboard SE" panose="03050602040202020205" pitchFamily="66" charset="77"/>
              </a:rPr>
              <a:t> </a:t>
            </a:r>
            <a:r>
              <a:rPr lang="en-US" sz="2200" dirty="0" err="1">
                <a:latin typeface="Chalkboard SE" panose="03050602040202020205" pitchFamily="66" charset="77"/>
              </a:rPr>
              <a:t>adalah</a:t>
            </a:r>
            <a:r>
              <a:rPr lang="en-US" sz="2200" dirty="0">
                <a:latin typeface="Chalkboard SE" panose="03050602040202020205" pitchFamily="66" charset="77"/>
              </a:rPr>
              <a:t> </a:t>
            </a:r>
            <a:r>
              <a:rPr lang="en-US" sz="2200" dirty="0" err="1">
                <a:latin typeface="Chalkboard SE" panose="03050602040202020205" pitchFamily="66" charset="77"/>
              </a:rPr>
              <a:t>melalui</a:t>
            </a:r>
            <a:r>
              <a:rPr lang="en-US" sz="2200" dirty="0">
                <a:latin typeface="Chalkboard SE" panose="03050602040202020205" pitchFamily="66" charset="77"/>
              </a:rPr>
              <a:t> </a:t>
            </a:r>
            <a:r>
              <a:rPr lang="en-US" sz="2200" dirty="0" err="1">
                <a:latin typeface="Chalkboard SE" panose="03050602040202020205" pitchFamily="66" charset="77"/>
              </a:rPr>
              <a:t>penelitian</a:t>
            </a:r>
            <a:r>
              <a:rPr lang="en-US" sz="2200" dirty="0">
                <a:latin typeface="Chalkboard SE" panose="03050602040202020205" pitchFamily="66" charset="77"/>
              </a:rPr>
              <a:t>. </a:t>
            </a:r>
          </a:p>
        </p:txBody>
      </p:sp>
      <p:sp>
        <p:nvSpPr>
          <p:cNvPr id="2" name="Date Placeholder 1"/>
          <p:cNvSpPr>
            <a:spLocks noGrp="1"/>
          </p:cNvSpPr>
          <p:nvPr>
            <p:ph type="dt" sz="half" idx="10"/>
          </p:nvPr>
        </p:nvSpPr>
        <p:spPr/>
        <p:txBody>
          <a:bodyPr/>
          <a:lstStyle/>
          <a:p>
            <a:pPr>
              <a:defRPr/>
            </a:pP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36C317-18E9-6A48-B5F4-12AB72A560EC}"/>
              </a:ext>
            </a:extLst>
          </p:cNvPr>
          <p:cNvSpPr>
            <a:spLocks noGrp="1"/>
          </p:cNvSpPr>
          <p:nvPr>
            <p:ph idx="1"/>
          </p:nvPr>
        </p:nvSpPr>
        <p:spPr>
          <a:xfrm>
            <a:off x="251520" y="260648"/>
            <a:ext cx="8640960" cy="5976664"/>
          </a:xfrm>
          <a:ln w="22225">
            <a:solidFill>
              <a:schemeClr val="tx1"/>
            </a:solidFill>
          </a:ln>
        </p:spPr>
        <p:txBody>
          <a:bodyPr/>
          <a:lstStyle/>
          <a:p>
            <a:pPr algn="just" eaLnBrk="1" hangingPunct="1">
              <a:spcBef>
                <a:spcPct val="0"/>
              </a:spcBef>
              <a:spcAft>
                <a:spcPts val="1200"/>
              </a:spcAft>
              <a:buFont typeface="Wingdings" charset="0"/>
              <a:buChar char="Ø"/>
            </a:pPr>
            <a:r>
              <a:rPr lang="en-US" sz="2000" dirty="0" err="1">
                <a:latin typeface="Chalkboard SE" panose="03050602040202020205" pitchFamily="66" charset="77"/>
              </a:rPr>
              <a:t>Dalam</a:t>
            </a:r>
            <a:r>
              <a:rPr lang="en-US" sz="2000" dirty="0">
                <a:latin typeface="Chalkboard SE" panose="03050602040202020205" pitchFamily="66" charset="77"/>
              </a:rPr>
              <a:t> </a:t>
            </a:r>
            <a:r>
              <a:rPr lang="en-US" sz="2000" dirty="0" err="1">
                <a:latin typeface="Chalkboard SE" panose="03050602040202020205" pitchFamily="66" charset="77"/>
              </a:rPr>
              <a:t>konteks</a:t>
            </a:r>
            <a:r>
              <a:rPr lang="en-US" sz="2000" dirty="0">
                <a:latin typeface="Chalkboard SE" panose="03050602040202020205" pitchFamily="66" charset="77"/>
              </a:rPr>
              <a:t> </a:t>
            </a:r>
            <a:r>
              <a:rPr lang="en-US" sz="2000" dirty="0" err="1">
                <a:latin typeface="Chalkboard SE" panose="03050602040202020205" pitchFamily="66" charset="77"/>
              </a:rPr>
              <a:t>ilmu</a:t>
            </a:r>
            <a:r>
              <a:rPr lang="en-US" sz="2000" dirty="0">
                <a:latin typeface="Chalkboard SE" panose="03050602040202020205" pitchFamily="66" charset="77"/>
              </a:rPr>
              <a:t> </a:t>
            </a:r>
            <a:r>
              <a:rPr lang="en-US" sz="2000" dirty="0" err="1">
                <a:latin typeface="Chalkboard SE" panose="03050602040202020205" pitchFamily="66" charset="77"/>
              </a:rPr>
              <a:t>pengetahuan</a:t>
            </a:r>
            <a:r>
              <a:rPr lang="en-US" sz="2000" dirty="0">
                <a:latin typeface="Chalkboard SE" panose="03050602040202020205" pitchFamily="66" charset="77"/>
              </a:rPr>
              <a:t> </a:t>
            </a:r>
            <a:r>
              <a:rPr lang="en-US" sz="2000" dirty="0" err="1">
                <a:latin typeface="Chalkboard SE" panose="03050602040202020205" pitchFamily="66" charset="77"/>
              </a:rPr>
              <a:t>sosial</a:t>
            </a:r>
            <a:r>
              <a:rPr lang="en-US" sz="2000" dirty="0">
                <a:latin typeface="Chalkboard SE" panose="03050602040202020205" pitchFamily="66" charset="77"/>
              </a:rPr>
              <a:t>, </a:t>
            </a:r>
            <a:r>
              <a:rPr lang="en-US" sz="2000" dirty="0" err="1">
                <a:latin typeface="Chalkboard SE" panose="03050602040202020205" pitchFamily="66" charset="77"/>
              </a:rPr>
              <a:t>peneliti</a:t>
            </a:r>
            <a:r>
              <a:rPr lang="en-US" sz="2000" dirty="0">
                <a:latin typeface="Chalkboard SE" panose="03050602040202020205" pitchFamily="66" charset="77"/>
              </a:rPr>
              <a:t> </a:t>
            </a:r>
            <a:r>
              <a:rPr lang="en-US" sz="2000" dirty="0" err="1">
                <a:latin typeface="Chalkboard SE" panose="03050602040202020205" pitchFamily="66" charset="77"/>
              </a:rPr>
              <a:t>harus</a:t>
            </a:r>
            <a:r>
              <a:rPr lang="en-US" sz="2000" dirty="0">
                <a:latin typeface="Chalkboard SE" panose="03050602040202020205" pitchFamily="66" charset="77"/>
              </a:rPr>
              <a:t> </a:t>
            </a:r>
            <a:r>
              <a:rPr lang="en-US" sz="2000" dirty="0" err="1">
                <a:latin typeface="Chalkboard SE" panose="03050602040202020205" pitchFamily="66" charset="77"/>
              </a:rPr>
              <a:t>memahami</a:t>
            </a:r>
            <a:r>
              <a:rPr lang="en-US" sz="2000" dirty="0">
                <a:latin typeface="Chalkboard SE" panose="03050602040202020205" pitchFamily="66" charset="77"/>
              </a:rPr>
              <a:t> </a:t>
            </a:r>
            <a:r>
              <a:rPr lang="en-US" sz="2000" dirty="0" err="1">
                <a:latin typeface="Chalkboard SE" panose="03050602040202020205" pitchFamily="66" charset="77"/>
              </a:rPr>
              <a:t>metodologi</a:t>
            </a:r>
            <a:r>
              <a:rPr lang="en-US" sz="2000" dirty="0">
                <a:latin typeface="Chalkboard SE" panose="03050602040202020205" pitchFamily="66" charset="77"/>
              </a:rPr>
              <a:t> </a:t>
            </a:r>
            <a:r>
              <a:rPr lang="en-US" sz="2000" dirty="0" err="1">
                <a:latin typeface="Chalkboard SE" panose="03050602040202020205" pitchFamily="66" charset="77"/>
              </a:rPr>
              <a:t>penelitian</a:t>
            </a:r>
            <a:r>
              <a:rPr lang="en-US" sz="2000" dirty="0">
                <a:latin typeface="Chalkboard SE" panose="03050602040202020205" pitchFamily="66" charset="77"/>
              </a:rPr>
              <a:t> </a:t>
            </a:r>
            <a:r>
              <a:rPr lang="en-US" sz="2000" dirty="0" err="1">
                <a:latin typeface="Chalkboard SE" panose="03050602040202020205" pitchFamily="66" charset="77"/>
              </a:rPr>
              <a:t>sosial</a:t>
            </a:r>
            <a:r>
              <a:rPr lang="en-US" sz="2000" dirty="0">
                <a:latin typeface="Chalkboard SE" panose="03050602040202020205" pitchFamily="66" charset="77"/>
              </a:rPr>
              <a:t> yang </a:t>
            </a:r>
            <a:r>
              <a:rPr lang="en-US" sz="2000" dirty="0" err="1">
                <a:latin typeface="Chalkboard SE" panose="03050602040202020205" pitchFamily="66" charset="77"/>
              </a:rPr>
              <a:t>akan</a:t>
            </a:r>
            <a:r>
              <a:rPr lang="en-US" sz="2000" dirty="0">
                <a:latin typeface="Chalkboard SE" panose="03050602040202020205" pitchFamily="66" charset="77"/>
              </a:rPr>
              <a:t> </a:t>
            </a:r>
            <a:r>
              <a:rPr lang="en-US" sz="2000" dirty="0" err="1">
                <a:latin typeface="Chalkboard SE" panose="03050602040202020205" pitchFamily="66" charset="77"/>
              </a:rPr>
              <a:t>digunakan</a:t>
            </a:r>
            <a:r>
              <a:rPr lang="en-US" sz="2000" dirty="0">
                <a:latin typeface="Chalkboard SE" panose="03050602040202020205" pitchFamily="66" charset="77"/>
              </a:rPr>
              <a:t>. </a:t>
            </a:r>
            <a:endParaRPr lang="en-US" sz="2000" dirty="0">
              <a:latin typeface="Arial" charset="0"/>
            </a:endParaRPr>
          </a:p>
          <a:p>
            <a:pPr algn="just" eaLnBrk="1" hangingPunct="1">
              <a:spcBef>
                <a:spcPct val="0"/>
              </a:spcBef>
              <a:spcAft>
                <a:spcPts val="1200"/>
              </a:spcAft>
              <a:buFont typeface="Wingdings" charset="0"/>
              <a:buChar char="Ø"/>
            </a:pPr>
            <a:r>
              <a:rPr lang="en-US" sz="2000" dirty="0" err="1">
                <a:latin typeface="Arial" charset="0"/>
              </a:rPr>
              <a:t>Metodologi</a:t>
            </a:r>
            <a:r>
              <a:rPr lang="en-US" sz="2000" dirty="0">
                <a:latin typeface="Arial" charset="0"/>
              </a:rPr>
              <a:t> </a:t>
            </a:r>
            <a:r>
              <a:rPr lang="en-US" sz="2000" dirty="0" err="1">
                <a:latin typeface="Arial" charset="0"/>
              </a:rPr>
              <a:t>penelitian</a:t>
            </a:r>
            <a:r>
              <a:rPr lang="en-US" sz="2000" dirty="0">
                <a:latin typeface="Arial" charset="0"/>
              </a:rPr>
              <a:t> </a:t>
            </a:r>
            <a:r>
              <a:rPr lang="en-US" sz="2000" dirty="0" err="1">
                <a:latin typeface="Arial" charset="0"/>
              </a:rPr>
              <a:t>sosial</a:t>
            </a:r>
            <a:r>
              <a:rPr lang="en-US" sz="2000" dirty="0">
                <a:latin typeface="Arial" charset="0"/>
              </a:rPr>
              <a:t> </a:t>
            </a:r>
            <a:r>
              <a:rPr lang="en-US" sz="2000" dirty="0" err="1">
                <a:latin typeface="Arial" charset="0"/>
              </a:rPr>
              <a:t>itu</a:t>
            </a:r>
            <a:r>
              <a:rPr lang="en-US" sz="2000" dirty="0">
                <a:latin typeface="Arial" charset="0"/>
              </a:rPr>
              <a:t> </a:t>
            </a:r>
            <a:r>
              <a:rPr lang="en-US" sz="2000" dirty="0" err="1">
                <a:latin typeface="Arial" charset="0"/>
              </a:rPr>
              <a:t>menyangkut</a:t>
            </a:r>
            <a:r>
              <a:rPr lang="en-US" sz="2000" dirty="0">
                <a:latin typeface="Arial" charset="0"/>
              </a:rPr>
              <a:t> </a:t>
            </a:r>
            <a:r>
              <a:rPr lang="en-US" sz="2000" dirty="0" err="1">
                <a:latin typeface="Arial" charset="0"/>
              </a:rPr>
              <a:t>prosedur</a:t>
            </a:r>
            <a:r>
              <a:rPr lang="en-US" sz="2000" dirty="0">
                <a:latin typeface="Arial" charset="0"/>
              </a:rPr>
              <a:t> </a:t>
            </a:r>
            <a:r>
              <a:rPr lang="en-US" sz="2000" dirty="0" err="1">
                <a:latin typeface="Arial" charset="0"/>
              </a:rPr>
              <a:t>logika</a:t>
            </a:r>
            <a:r>
              <a:rPr lang="en-US" sz="2000" dirty="0">
                <a:latin typeface="Arial" charset="0"/>
              </a:rPr>
              <a:t> dan </a:t>
            </a:r>
            <a:r>
              <a:rPr lang="en-US" sz="2000" dirty="0" err="1">
                <a:latin typeface="Arial" charset="0"/>
              </a:rPr>
              <a:t>konseptualisasi</a:t>
            </a:r>
            <a:r>
              <a:rPr lang="en-US" sz="2000" dirty="0">
                <a:latin typeface="Arial" charset="0"/>
              </a:rPr>
              <a:t> (</a:t>
            </a:r>
            <a:r>
              <a:rPr lang="en-US" sz="2000" dirty="0" err="1">
                <a:latin typeface="Arial" charset="0"/>
              </a:rPr>
              <a:t>cara</a:t>
            </a:r>
            <a:r>
              <a:rPr lang="en-US" sz="2000" dirty="0">
                <a:latin typeface="Arial" charset="0"/>
              </a:rPr>
              <a:t> </a:t>
            </a:r>
            <a:r>
              <a:rPr lang="en-US" sz="2000" dirty="0" err="1">
                <a:latin typeface="Arial" charset="0"/>
              </a:rPr>
              <a:t>membangun</a:t>
            </a:r>
            <a:r>
              <a:rPr lang="en-US" sz="2000" dirty="0">
                <a:latin typeface="Arial" charset="0"/>
              </a:rPr>
              <a:t> </a:t>
            </a:r>
            <a:r>
              <a:rPr lang="en-US" sz="2000" dirty="0" err="1">
                <a:latin typeface="Arial" charset="0"/>
              </a:rPr>
              <a:t>konsep</a:t>
            </a:r>
            <a:r>
              <a:rPr lang="en-US" sz="2000" dirty="0">
                <a:latin typeface="Arial" charset="0"/>
              </a:rPr>
              <a:t> </a:t>
            </a:r>
            <a:r>
              <a:rPr lang="en-US" sz="2000" dirty="0" err="1">
                <a:latin typeface="Arial" charset="0"/>
              </a:rPr>
              <a:t>atau</a:t>
            </a:r>
            <a:r>
              <a:rPr lang="en-US" sz="2000" dirty="0">
                <a:latin typeface="Arial" charset="0"/>
              </a:rPr>
              <a:t> </a:t>
            </a:r>
            <a:r>
              <a:rPr lang="en-US" sz="2000" dirty="0" err="1">
                <a:latin typeface="Arial" charset="0"/>
              </a:rPr>
              <a:t>pengertian-pengertian</a:t>
            </a:r>
            <a:r>
              <a:rPr lang="en-US" sz="2000" dirty="0">
                <a:latin typeface="Arial" charset="0"/>
              </a:rPr>
              <a:t>) yang </a:t>
            </a:r>
            <a:r>
              <a:rPr lang="en-US" sz="2000" dirty="0" err="1">
                <a:latin typeface="Arial" charset="0"/>
              </a:rPr>
              <a:t>mendasari</a:t>
            </a:r>
            <a:r>
              <a:rPr lang="en-US" sz="2000" dirty="0">
                <a:latin typeface="Arial" charset="0"/>
              </a:rPr>
              <a:t> proses </a:t>
            </a:r>
            <a:r>
              <a:rPr lang="en-US" sz="2000" dirty="0" err="1">
                <a:latin typeface="Arial" charset="0"/>
              </a:rPr>
              <a:t>penelitian</a:t>
            </a:r>
            <a:r>
              <a:rPr lang="en-US" sz="2000" dirty="0">
                <a:latin typeface="Arial" charset="0"/>
              </a:rPr>
              <a:t> </a:t>
            </a:r>
            <a:r>
              <a:rPr lang="en-US" sz="2000" dirty="0" err="1">
                <a:latin typeface="Arial" charset="0"/>
              </a:rPr>
              <a:t>sosial</a:t>
            </a:r>
            <a:r>
              <a:rPr lang="en-US" sz="2000" dirty="0">
                <a:latin typeface="Arial" charset="0"/>
              </a:rPr>
              <a:t>. </a:t>
            </a:r>
            <a:r>
              <a:rPr lang="en-US" sz="2000" dirty="0" err="1">
                <a:latin typeface="Arial" charset="0"/>
              </a:rPr>
              <a:t>Misalnya</a:t>
            </a:r>
            <a:r>
              <a:rPr lang="en-US" sz="2000" dirty="0">
                <a:latin typeface="Arial" charset="0"/>
              </a:rPr>
              <a:t>, </a:t>
            </a:r>
            <a:r>
              <a:rPr lang="en-US" sz="2000" dirty="0" err="1">
                <a:latin typeface="Arial" charset="0"/>
              </a:rPr>
              <a:t>mempelajari</a:t>
            </a:r>
            <a:r>
              <a:rPr lang="en-US" sz="2000" dirty="0">
                <a:latin typeface="Arial" charset="0"/>
              </a:rPr>
              <a:t> </a:t>
            </a:r>
            <a:r>
              <a:rPr lang="en-US" sz="2000" dirty="0" err="1">
                <a:latin typeface="Arial" charset="0"/>
              </a:rPr>
              <a:t>cara</a:t>
            </a:r>
            <a:r>
              <a:rPr lang="en-US" sz="2000" dirty="0">
                <a:latin typeface="Arial" charset="0"/>
              </a:rPr>
              <a:t>- </a:t>
            </a:r>
            <a:r>
              <a:rPr lang="en-US" sz="2000" dirty="0" err="1">
                <a:latin typeface="Arial" charset="0"/>
              </a:rPr>
              <a:t>cara</a:t>
            </a:r>
            <a:r>
              <a:rPr lang="en-US" sz="2000" dirty="0">
                <a:latin typeface="Arial" charset="0"/>
              </a:rPr>
              <a:t> </a:t>
            </a:r>
            <a:r>
              <a:rPr lang="en-US" sz="2000" dirty="0" err="1">
                <a:latin typeface="Arial" charset="0"/>
              </a:rPr>
              <a:t>mendeskripsikan</a:t>
            </a:r>
            <a:r>
              <a:rPr lang="en-US" sz="2000" dirty="0">
                <a:latin typeface="Arial" charset="0"/>
              </a:rPr>
              <a:t>, </a:t>
            </a:r>
            <a:r>
              <a:rPr lang="en-US" sz="2000" dirty="0" err="1">
                <a:latin typeface="Arial" charset="0"/>
              </a:rPr>
              <a:t>menganalisis</a:t>
            </a:r>
            <a:r>
              <a:rPr lang="en-US" sz="2000" dirty="0">
                <a:latin typeface="Arial" charset="0"/>
              </a:rPr>
              <a:t> dan </a:t>
            </a:r>
            <a:r>
              <a:rPr lang="en-US" sz="2000" dirty="0" err="1">
                <a:latin typeface="Arial" charset="0"/>
              </a:rPr>
              <a:t>menilai</a:t>
            </a:r>
            <a:r>
              <a:rPr lang="en-US" sz="2000" dirty="0">
                <a:latin typeface="Arial" charset="0"/>
              </a:rPr>
              <a:t> </a:t>
            </a:r>
            <a:r>
              <a:rPr lang="en-US" sz="2000" dirty="0" err="1">
                <a:latin typeface="Arial" charset="0"/>
              </a:rPr>
              <a:t>konseptualisasi</a:t>
            </a:r>
            <a:r>
              <a:rPr lang="en-US" sz="2000" dirty="0">
                <a:latin typeface="Arial" charset="0"/>
              </a:rPr>
              <a:t>, </a:t>
            </a:r>
            <a:r>
              <a:rPr lang="en-US" sz="2000" dirty="0" err="1">
                <a:latin typeface="Arial" charset="0"/>
              </a:rPr>
              <a:t>generalisasi</a:t>
            </a:r>
            <a:r>
              <a:rPr lang="en-US" sz="2000" dirty="0">
                <a:latin typeface="Arial" charset="0"/>
              </a:rPr>
              <a:t>, </a:t>
            </a:r>
            <a:r>
              <a:rPr lang="en-US" sz="2000" dirty="0" err="1">
                <a:latin typeface="Arial" charset="0"/>
              </a:rPr>
              <a:t>teorisasi</a:t>
            </a:r>
            <a:r>
              <a:rPr lang="en-US" sz="2000" dirty="0">
                <a:latin typeface="Arial" charset="0"/>
              </a:rPr>
              <a:t>, </a:t>
            </a:r>
            <a:r>
              <a:rPr lang="en-US" sz="2000" dirty="0" err="1">
                <a:latin typeface="Arial" charset="0"/>
              </a:rPr>
              <a:t>eksplanasi</a:t>
            </a:r>
            <a:r>
              <a:rPr lang="en-US" sz="2000" dirty="0">
                <a:latin typeface="Arial" charset="0"/>
              </a:rPr>
              <a:t>, dan </a:t>
            </a:r>
            <a:r>
              <a:rPr lang="en-US" sz="2000" dirty="0" err="1">
                <a:latin typeface="Arial" charset="0"/>
              </a:rPr>
              <a:t>sebagainya</a:t>
            </a:r>
            <a:r>
              <a:rPr lang="en-US" sz="2000" dirty="0">
                <a:latin typeface="Arial" charset="0"/>
              </a:rPr>
              <a:t> (Mas</a:t>
            </a:r>
            <a:r>
              <a:rPr lang="ja-JP" altLang="en-US" sz="2000">
                <a:latin typeface="Arial" charset="0"/>
              </a:rPr>
              <a:t>’</a:t>
            </a:r>
            <a:r>
              <a:rPr lang="en-US" altLang="ja-JP" sz="2000" dirty="0" err="1">
                <a:latin typeface="Arial" charset="0"/>
              </a:rPr>
              <a:t>oed</a:t>
            </a:r>
            <a:r>
              <a:rPr lang="en-US" altLang="ja-JP" sz="2000" dirty="0">
                <a:latin typeface="Arial" charset="0"/>
              </a:rPr>
              <a:t>, 1994:2). </a:t>
            </a:r>
          </a:p>
          <a:p>
            <a:pPr algn="just" eaLnBrk="1" hangingPunct="1">
              <a:spcBef>
                <a:spcPct val="0"/>
              </a:spcBef>
              <a:spcAft>
                <a:spcPts val="1200"/>
              </a:spcAft>
              <a:buFont typeface="Wingdings" charset="0"/>
              <a:buChar char="Ø"/>
            </a:pPr>
            <a:r>
              <a:rPr lang="en-US" sz="2000" dirty="0" err="1">
                <a:solidFill>
                  <a:srgbClr val="660033"/>
                </a:solidFill>
                <a:latin typeface="Arial" charset="0"/>
              </a:rPr>
              <a:t>Dengan</a:t>
            </a:r>
            <a:r>
              <a:rPr lang="en-US" sz="2000" dirty="0">
                <a:solidFill>
                  <a:srgbClr val="660033"/>
                </a:solidFill>
                <a:latin typeface="Arial" charset="0"/>
              </a:rPr>
              <a:t> </a:t>
            </a:r>
            <a:r>
              <a:rPr lang="en-US" sz="2000" dirty="0" err="1">
                <a:solidFill>
                  <a:srgbClr val="660033"/>
                </a:solidFill>
                <a:latin typeface="Arial" charset="0"/>
              </a:rPr>
              <a:t>demikian</a:t>
            </a:r>
            <a:r>
              <a:rPr lang="en-US" sz="2000" dirty="0">
                <a:solidFill>
                  <a:srgbClr val="660033"/>
                </a:solidFill>
                <a:latin typeface="Arial" charset="0"/>
              </a:rPr>
              <a:t>, </a:t>
            </a:r>
            <a:r>
              <a:rPr lang="en-US" sz="2000" dirty="0" err="1">
                <a:solidFill>
                  <a:srgbClr val="660033"/>
                </a:solidFill>
                <a:latin typeface="Arial" charset="0"/>
              </a:rPr>
              <a:t>metodologi</a:t>
            </a:r>
            <a:r>
              <a:rPr lang="en-US" sz="2000" dirty="0">
                <a:solidFill>
                  <a:srgbClr val="660033"/>
                </a:solidFill>
                <a:latin typeface="Arial" charset="0"/>
              </a:rPr>
              <a:t> </a:t>
            </a:r>
            <a:r>
              <a:rPr lang="en-US" sz="2000" dirty="0" err="1">
                <a:solidFill>
                  <a:srgbClr val="660033"/>
                </a:solidFill>
                <a:latin typeface="Arial" charset="0"/>
              </a:rPr>
              <a:t>penelitian</a:t>
            </a:r>
            <a:r>
              <a:rPr lang="en-US" sz="2000" dirty="0">
                <a:solidFill>
                  <a:srgbClr val="660033"/>
                </a:solidFill>
                <a:latin typeface="Arial" charset="0"/>
              </a:rPr>
              <a:t> </a:t>
            </a:r>
            <a:r>
              <a:rPr lang="en-US" sz="2000" dirty="0" err="1">
                <a:solidFill>
                  <a:srgbClr val="660033"/>
                </a:solidFill>
                <a:latin typeface="Arial" charset="0"/>
              </a:rPr>
              <a:t>sosial</a:t>
            </a:r>
            <a:r>
              <a:rPr lang="en-US" sz="2000" dirty="0">
                <a:solidFill>
                  <a:srgbClr val="660033"/>
                </a:solidFill>
                <a:latin typeface="Arial" charset="0"/>
              </a:rPr>
              <a:t> </a:t>
            </a:r>
            <a:r>
              <a:rPr lang="en-US" sz="2000" dirty="0" err="1">
                <a:solidFill>
                  <a:srgbClr val="660033"/>
                </a:solidFill>
                <a:latin typeface="Arial" charset="0"/>
              </a:rPr>
              <a:t>itu</a:t>
            </a:r>
            <a:r>
              <a:rPr lang="en-US" sz="2000" dirty="0">
                <a:solidFill>
                  <a:srgbClr val="660033"/>
                </a:solidFill>
                <a:latin typeface="Arial" charset="0"/>
              </a:rPr>
              <a:t> </a:t>
            </a:r>
            <a:r>
              <a:rPr lang="en-US" sz="2000" dirty="0" err="1">
                <a:solidFill>
                  <a:srgbClr val="660033"/>
                </a:solidFill>
                <a:latin typeface="Arial" charset="0"/>
              </a:rPr>
              <a:t>membahas</a:t>
            </a:r>
            <a:r>
              <a:rPr lang="en-US" sz="2000" dirty="0">
                <a:solidFill>
                  <a:srgbClr val="660033"/>
                </a:solidFill>
                <a:latin typeface="Arial" charset="0"/>
              </a:rPr>
              <a:t> </a:t>
            </a:r>
            <a:r>
              <a:rPr lang="en-US" sz="2000" dirty="0" err="1">
                <a:solidFill>
                  <a:srgbClr val="660033"/>
                </a:solidFill>
                <a:latin typeface="Arial" charset="0"/>
              </a:rPr>
              <a:t>konsep</a:t>
            </a:r>
            <a:r>
              <a:rPr lang="en-US" sz="2000" dirty="0">
                <a:solidFill>
                  <a:srgbClr val="660033"/>
                </a:solidFill>
                <a:latin typeface="Arial" charset="0"/>
              </a:rPr>
              <a:t> </a:t>
            </a:r>
            <a:r>
              <a:rPr lang="en-US" sz="2000" dirty="0" err="1">
                <a:solidFill>
                  <a:srgbClr val="660033"/>
                </a:solidFill>
                <a:latin typeface="Arial" charset="0"/>
              </a:rPr>
              <a:t>teoritik</a:t>
            </a:r>
            <a:r>
              <a:rPr lang="en-US" sz="2000" dirty="0">
                <a:solidFill>
                  <a:srgbClr val="660033"/>
                </a:solidFill>
                <a:latin typeface="Arial" charset="0"/>
              </a:rPr>
              <a:t> </a:t>
            </a:r>
            <a:r>
              <a:rPr lang="en-US" sz="2000" dirty="0" err="1">
                <a:solidFill>
                  <a:srgbClr val="660033"/>
                </a:solidFill>
                <a:latin typeface="Arial" charset="0"/>
              </a:rPr>
              <a:t>atau</a:t>
            </a:r>
            <a:r>
              <a:rPr lang="en-US" sz="2000" dirty="0">
                <a:solidFill>
                  <a:srgbClr val="660033"/>
                </a:solidFill>
                <a:latin typeface="Arial" charset="0"/>
              </a:rPr>
              <a:t> </a:t>
            </a:r>
            <a:r>
              <a:rPr lang="en-US" sz="2000" dirty="0" err="1">
                <a:solidFill>
                  <a:srgbClr val="660033"/>
                </a:solidFill>
                <a:latin typeface="Arial" charset="0"/>
              </a:rPr>
              <a:t>kerangka</a:t>
            </a:r>
            <a:r>
              <a:rPr lang="en-US" sz="2000" dirty="0">
                <a:solidFill>
                  <a:srgbClr val="660033"/>
                </a:solidFill>
                <a:latin typeface="Arial" charset="0"/>
              </a:rPr>
              <a:t> </a:t>
            </a:r>
            <a:r>
              <a:rPr lang="en-US" sz="2000" dirty="0" err="1">
                <a:solidFill>
                  <a:srgbClr val="660033"/>
                </a:solidFill>
                <a:latin typeface="Arial" charset="0"/>
              </a:rPr>
              <a:t>berpikir</a:t>
            </a:r>
            <a:r>
              <a:rPr lang="en-US" sz="2000" dirty="0">
                <a:solidFill>
                  <a:srgbClr val="660033"/>
                </a:solidFill>
                <a:latin typeface="Arial" charset="0"/>
              </a:rPr>
              <a:t> yang </a:t>
            </a:r>
            <a:r>
              <a:rPr lang="en-US" sz="2000" dirty="0" err="1">
                <a:solidFill>
                  <a:srgbClr val="660033"/>
                </a:solidFill>
                <a:latin typeface="Arial" charset="0"/>
              </a:rPr>
              <a:t>melandasi</a:t>
            </a:r>
            <a:r>
              <a:rPr lang="en-US" sz="2000" dirty="0">
                <a:solidFill>
                  <a:srgbClr val="660033"/>
                </a:solidFill>
                <a:latin typeface="Arial" charset="0"/>
              </a:rPr>
              <a:t> </a:t>
            </a:r>
            <a:r>
              <a:rPr lang="en-US" sz="2000" dirty="0" err="1">
                <a:solidFill>
                  <a:srgbClr val="660033"/>
                </a:solidFill>
                <a:latin typeface="Arial" charset="0"/>
              </a:rPr>
              <a:t>berbagai</a:t>
            </a:r>
            <a:r>
              <a:rPr lang="en-US" sz="2000" dirty="0">
                <a:solidFill>
                  <a:srgbClr val="660033"/>
                </a:solidFill>
                <a:latin typeface="Arial" charset="0"/>
              </a:rPr>
              <a:t> </a:t>
            </a:r>
            <a:r>
              <a:rPr lang="en-US" sz="2000" b="1" dirty="0" err="1">
                <a:solidFill>
                  <a:srgbClr val="660033"/>
                </a:solidFill>
                <a:latin typeface="Arial" charset="0"/>
              </a:rPr>
              <a:t>metode</a:t>
            </a:r>
            <a:r>
              <a:rPr lang="en-US" sz="2000" b="1" dirty="0">
                <a:solidFill>
                  <a:srgbClr val="660033"/>
                </a:solidFill>
                <a:latin typeface="Arial" charset="0"/>
              </a:rPr>
              <a:t> (</a:t>
            </a:r>
            <a:r>
              <a:rPr lang="en-US" sz="2000" b="1" dirty="0" err="1">
                <a:solidFill>
                  <a:srgbClr val="660033"/>
                </a:solidFill>
                <a:latin typeface="Arial" charset="0"/>
              </a:rPr>
              <a:t>cara</a:t>
            </a:r>
            <a:r>
              <a:rPr lang="en-US" sz="2000" b="1" dirty="0">
                <a:solidFill>
                  <a:srgbClr val="660033"/>
                </a:solidFill>
                <a:latin typeface="Arial" charset="0"/>
              </a:rPr>
              <a:t>/</a:t>
            </a:r>
            <a:r>
              <a:rPr lang="en-US" sz="2000" b="1" dirty="0" err="1">
                <a:solidFill>
                  <a:srgbClr val="660033"/>
                </a:solidFill>
                <a:latin typeface="Arial" charset="0"/>
              </a:rPr>
              <a:t>teknik</a:t>
            </a:r>
            <a:r>
              <a:rPr lang="en-US" sz="2000" b="1" dirty="0">
                <a:solidFill>
                  <a:srgbClr val="660033"/>
                </a:solidFill>
                <a:latin typeface="Arial" charset="0"/>
              </a:rPr>
              <a:t>) yang </a:t>
            </a:r>
            <a:r>
              <a:rPr lang="en-US" sz="2000" b="1" dirty="0" err="1">
                <a:solidFill>
                  <a:srgbClr val="660033"/>
                </a:solidFill>
                <a:latin typeface="Arial" charset="0"/>
              </a:rPr>
              <a:t>digunakan</a:t>
            </a:r>
            <a:r>
              <a:rPr lang="en-US" sz="2000" b="1" dirty="0">
                <a:solidFill>
                  <a:srgbClr val="660033"/>
                </a:solidFill>
                <a:latin typeface="Arial" charset="0"/>
              </a:rPr>
              <a:t> </a:t>
            </a:r>
            <a:r>
              <a:rPr lang="en-US" sz="2000" b="1" dirty="0" err="1">
                <a:solidFill>
                  <a:srgbClr val="660033"/>
                </a:solidFill>
                <a:latin typeface="Arial" charset="0"/>
              </a:rPr>
              <a:t>dalam</a:t>
            </a:r>
            <a:r>
              <a:rPr lang="en-US" sz="2000" b="1" dirty="0">
                <a:solidFill>
                  <a:srgbClr val="660033"/>
                </a:solidFill>
                <a:latin typeface="Arial" charset="0"/>
              </a:rPr>
              <a:t> </a:t>
            </a:r>
            <a:r>
              <a:rPr lang="en-US" sz="2000" b="1" dirty="0" err="1">
                <a:solidFill>
                  <a:srgbClr val="660033"/>
                </a:solidFill>
                <a:latin typeface="Arial" charset="0"/>
              </a:rPr>
              <a:t>penelitian</a:t>
            </a:r>
            <a:r>
              <a:rPr lang="en-US" sz="2000" b="1" dirty="0">
                <a:solidFill>
                  <a:srgbClr val="660033"/>
                </a:solidFill>
                <a:latin typeface="Arial" charset="0"/>
              </a:rPr>
              <a:t> </a:t>
            </a:r>
            <a:r>
              <a:rPr lang="en-US" sz="2000" b="1" dirty="0" err="1">
                <a:solidFill>
                  <a:srgbClr val="660033"/>
                </a:solidFill>
                <a:latin typeface="Arial" charset="0"/>
              </a:rPr>
              <a:t>sosial</a:t>
            </a:r>
            <a:r>
              <a:rPr lang="en-US" sz="2000" b="1" dirty="0">
                <a:solidFill>
                  <a:srgbClr val="660033"/>
                </a:solidFill>
                <a:latin typeface="Arial" charset="0"/>
              </a:rPr>
              <a:t>.</a:t>
            </a:r>
          </a:p>
          <a:p>
            <a:pPr algn="just" eaLnBrk="1" hangingPunct="1">
              <a:buFont typeface="Wingdings" pitchFamily="2" charset="2"/>
              <a:buChar char="Ø"/>
            </a:pPr>
            <a:r>
              <a:rPr lang="en-US" sz="2200" dirty="0" err="1">
                <a:latin typeface="Chalkboard SE" panose="03050602040202020205" pitchFamily="66" charset="77"/>
              </a:rPr>
              <a:t>Metode</a:t>
            </a:r>
            <a:r>
              <a:rPr lang="en-US" sz="2200" dirty="0">
                <a:latin typeface="Chalkboard SE" panose="03050602040202020205" pitchFamily="66" charset="77"/>
              </a:rPr>
              <a:t> </a:t>
            </a:r>
            <a:r>
              <a:rPr lang="en-US" sz="2200" dirty="0" err="1">
                <a:latin typeface="Chalkboard SE" panose="03050602040202020205" pitchFamily="66" charset="77"/>
              </a:rPr>
              <a:t>penelitian</a:t>
            </a:r>
            <a:r>
              <a:rPr lang="en-US" sz="2200" dirty="0">
                <a:latin typeface="Chalkboard SE" panose="03050602040202020205" pitchFamily="66" charset="77"/>
              </a:rPr>
              <a:t> </a:t>
            </a:r>
            <a:r>
              <a:rPr lang="en-US" sz="2200" dirty="0" err="1">
                <a:latin typeface="Chalkboard SE" panose="03050602040202020205" pitchFamily="66" charset="77"/>
              </a:rPr>
              <a:t>itu</a:t>
            </a:r>
            <a:r>
              <a:rPr lang="en-US" sz="2200" dirty="0">
                <a:latin typeface="Chalkboard SE" panose="03050602040202020205" pitchFamily="66" charset="77"/>
              </a:rPr>
              <a:t> </a:t>
            </a:r>
            <a:r>
              <a:rPr lang="en-US" sz="2200" dirty="0" err="1">
                <a:latin typeface="Chalkboard SE" panose="03050602040202020205" pitchFamily="66" charset="77"/>
              </a:rPr>
              <a:t>menyangkut</a:t>
            </a:r>
            <a:r>
              <a:rPr lang="en-US" sz="2200" dirty="0">
                <a:latin typeface="Chalkboard SE" panose="03050602040202020205" pitchFamily="66" charset="77"/>
              </a:rPr>
              <a:t> </a:t>
            </a:r>
            <a:r>
              <a:rPr lang="en-US" sz="2200" dirty="0" err="1">
                <a:latin typeface="Chalkboard SE" panose="03050602040202020205" pitchFamily="66" charset="77"/>
              </a:rPr>
              <a:t>cara</a:t>
            </a:r>
            <a:r>
              <a:rPr lang="en-US" sz="2200" dirty="0">
                <a:latin typeface="Chalkboard SE" panose="03050602040202020205" pitchFamily="66" charset="77"/>
              </a:rPr>
              <a:t> </a:t>
            </a:r>
            <a:r>
              <a:rPr lang="en-US" sz="2200" dirty="0" err="1">
                <a:latin typeface="Chalkboard SE" panose="03050602040202020205" pitchFamily="66" charset="77"/>
              </a:rPr>
              <a:t>atau</a:t>
            </a:r>
            <a:r>
              <a:rPr lang="en-US" sz="2200" dirty="0">
                <a:latin typeface="Chalkboard SE" panose="03050602040202020205" pitchFamily="66" charset="77"/>
              </a:rPr>
              <a:t> </a:t>
            </a:r>
            <a:r>
              <a:rPr lang="en-US" sz="2200" dirty="0" err="1">
                <a:latin typeface="Chalkboard SE" panose="03050602040202020205" pitchFamily="66" charset="77"/>
              </a:rPr>
              <a:t>teknik-teknik</a:t>
            </a:r>
            <a:r>
              <a:rPr lang="en-US" sz="2200" dirty="0">
                <a:latin typeface="Chalkboard SE" panose="03050602040202020205" pitchFamily="66" charset="77"/>
              </a:rPr>
              <a:t> </a:t>
            </a:r>
            <a:r>
              <a:rPr lang="en-US" sz="2200" dirty="0" err="1">
                <a:latin typeface="Chalkboard SE" panose="03050602040202020205" pitchFamily="66" charset="77"/>
              </a:rPr>
              <a:t>penelitian</a:t>
            </a:r>
            <a:r>
              <a:rPr lang="en-US" sz="2200" dirty="0">
                <a:latin typeface="Chalkboard SE" panose="03050602040202020205" pitchFamily="66" charset="77"/>
              </a:rPr>
              <a:t>, </a:t>
            </a:r>
            <a:r>
              <a:rPr lang="en-US" sz="2200" dirty="0" err="1">
                <a:latin typeface="Chalkboard SE" panose="03050602040202020205" pitchFamily="66" charset="77"/>
              </a:rPr>
              <a:t>misalnya</a:t>
            </a:r>
            <a:r>
              <a:rPr lang="en-US" sz="2200" dirty="0">
                <a:latin typeface="Chalkboard SE" panose="03050602040202020205" pitchFamily="66" charset="77"/>
              </a:rPr>
              <a:t>: </a:t>
            </a:r>
            <a:r>
              <a:rPr lang="en-US" sz="2200" dirty="0" err="1">
                <a:latin typeface="Chalkboard SE" panose="03050602040202020205" pitchFamily="66" charset="77"/>
              </a:rPr>
              <a:t>cara</a:t>
            </a:r>
            <a:r>
              <a:rPr lang="en-US" sz="2200" dirty="0">
                <a:latin typeface="Chalkboard SE" panose="03050602040202020205" pitchFamily="66" charset="77"/>
              </a:rPr>
              <a:t> </a:t>
            </a:r>
            <a:r>
              <a:rPr lang="en-US" sz="2200" dirty="0" err="1">
                <a:latin typeface="Chalkboard SE" panose="03050602040202020205" pitchFamily="66" charset="77"/>
              </a:rPr>
              <a:t>memilih</a:t>
            </a:r>
            <a:r>
              <a:rPr lang="en-US" sz="2200" dirty="0">
                <a:latin typeface="Chalkboard SE" panose="03050602040202020205" pitchFamily="66" charset="77"/>
              </a:rPr>
              <a:t> </a:t>
            </a:r>
            <a:r>
              <a:rPr lang="en-US" sz="2200" dirty="0" err="1">
                <a:latin typeface="Chalkboard SE" panose="03050602040202020205" pitchFamily="66" charset="77"/>
              </a:rPr>
              <a:t>topik</a:t>
            </a:r>
            <a:r>
              <a:rPr lang="en-US" sz="2200" dirty="0">
                <a:latin typeface="Chalkboard SE" panose="03050602040202020205" pitchFamily="66" charset="77"/>
              </a:rPr>
              <a:t> </a:t>
            </a:r>
            <a:r>
              <a:rPr lang="en-US" sz="2200" dirty="0" err="1">
                <a:latin typeface="Chalkboard SE" panose="03050602040202020205" pitchFamily="66" charset="77"/>
              </a:rPr>
              <a:t>penelitian</a:t>
            </a:r>
            <a:r>
              <a:rPr lang="en-US" sz="2200" dirty="0">
                <a:latin typeface="Chalkboard SE" panose="03050602040202020205" pitchFamily="66" charset="77"/>
              </a:rPr>
              <a:t>, </a:t>
            </a:r>
            <a:r>
              <a:rPr lang="en-US" sz="2200" dirty="0" err="1">
                <a:latin typeface="Chalkboard SE" panose="03050602040202020205" pitchFamily="66" charset="77"/>
              </a:rPr>
              <a:t>cara</a:t>
            </a:r>
            <a:r>
              <a:rPr lang="en-US" sz="2200" dirty="0">
                <a:latin typeface="Chalkboard SE" panose="03050602040202020205" pitchFamily="66" charset="77"/>
              </a:rPr>
              <a:t> </a:t>
            </a:r>
            <a:r>
              <a:rPr lang="en-US" sz="2200" dirty="0" err="1">
                <a:latin typeface="Chalkboard SE" panose="03050602040202020205" pitchFamily="66" charset="77"/>
              </a:rPr>
              <a:t>merumuskan</a:t>
            </a:r>
            <a:r>
              <a:rPr lang="en-US" sz="2200" dirty="0">
                <a:latin typeface="Chalkboard SE" panose="03050602040202020205" pitchFamily="66" charset="77"/>
              </a:rPr>
              <a:t> </a:t>
            </a:r>
            <a:r>
              <a:rPr lang="en-US" sz="2200" dirty="0" err="1">
                <a:latin typeface="Chalkboard SE" panose="03050602040202020205" pitchFamily="66" charset="77"/>
              </a:rPr>
              <a:t>masalah</a:t>
            </a:r>
            <a:r>
              <a:rPr lang="en-US" sz="2200" dirty="0">
                <a:latin typeface="Chalkboard SE" panose="03050602040202020205" pitchFamily="66" charset="77"/>
              </a:rPr>
              <a:t> dan </a:t>
            </a:r>
            <a:r>
              <a:rPr lang="en-US" sz="2200" dirty="0" err="1">
                <a:latin typeface="Chalkboard SE" panose="03050602040202020205" pitchFamily="66" charset="77"/>
              </a:rPr>
              <a:t>tujuan</a:t>
            </a:r>
            <a:r>
              <a:rPr lang="en-US" sz="2200" dirty="0">
                <a:latin typeface="Chalkboard SE" panose="03050602040202020205" pitchFamily="66" charset="77"/>
              </a:rPr>
              <a:t> </a:t>
            </a:r>
            <a:r>
              <a:rPr lang="en-US" sz="2200" dirty="0" err="1">
                <a:latin typeface="Chalkboard SE" panose="03050602040202020205" pitchFamily="66" charset="77"/>
              </a:rPr>
              <a:t>penelitian</a:t>
            </a:r>
            <a:r>
              <a:rPr lang="en-US" sz="2200" dirty="0">
                <a:latin typeface="Chalkboard SE" panose="03050602040202020205" pitchFamily="66" charset="77"/>
              </a:rPr>
              <a:t>,  </a:t>
            </a:r>
            <a:r>
              <a:rPr lang="en-US" sz="2200" dirty="0" err="1">
                <a:latin typeface="Chalkboard SE" panose="03050602040202020205" pitchFamily="66" charset="77"/>
              </a:rPr>
              <a:t>teknik</a:t>
            </a:r>
            <a:r>
              <a:rPr lang="en-US" sz="2200" dirty="0">
                <a:latin typeface="Chalkboard SE" panose="03050602040202020205" pitchFamily="66" charset="77"/>
              </a:rPr>
              <a:t> sampling, </a:t>
            </a:r>
            <a:r>
              <a:rPr lang="en-US" sz="2200" dirty="0" err="1">
                <a:latin typeface="Chalkboard SE" panose="03050602040202020205" pitchFamily="66" charset="77"/>
              </a:rPr>
              <a:t>teknik</a:t>
            </a:r>
            <a:r>
              <a:rPr lang="en-US" sz="2200" dirty="0">
                <a:latin typeface="Chalkboard SE" panose="03050602040202020205" pitchFamily="66" charset="77"/>
              </a:rPr>
              <a:t> </a:t>
            </a:r>
            <a:r>
              <a:rPr lang="en-US" sz="2200" dirty="0" err="1">
                <a:latin typeface="Chalkboard SE" panose="03050602040202020205" pitchFamily="66" charset="77"/>
              </a:rPr>
              <a:t>penentuan</a:t>
            </a:r>
            <a:r>
              <a:rPr lang="en-US" sz="2200" dirty="0">
                <a:latin typeface="Chalkboard SE" panose="03050602040202020205" pitchFamily="66" charset="77"/>
              </a:rPr>
              <a:t> </a:t>
            </a:r>
            <a:r>
              <a:rPr lang="en-US" sz="2200" dirty="0" err="1">
                <a:latin typeface="Chalkboard SE" panose="03050602040202020205" pitchFamily="66" charset="77"/>
              </a:rPr>
              <a:t>responden</a:t>
            </a:r>
            <a:r>
              <a:rPr lang="en-US" sz="2200" dirty="0">
                <a:latin typeface="Chalkboard SE" panose="03050602040202020205" pitchFamily="66" charset="77"/>
              </a:rPr>
              <a:t> </a:t>
            </a:r>
            <a:r>
              <a:rPr lang="en-US" sz="2200" dirty="0" err="1">
                <a:latin typeface="Chalkboard SE" panose="03050602040202020205" pitchFamily="66" charset="77"/>
              </a:rPr>
              <a:t>atau</a:t>
            </a:r>
            <a:r>
              <a:rPr lang="en-US" sz="2200" dirty="0">
                <a:latin typeface="Chalkboard SE" panose="03050602040202020205" pitchFamily="66" charset="77"/>
              </a:rPr>
              <a:t> </a:t>
            </a:r>
            <a:r>
              <a:rPr lang="en-US" sz="2200" dirty="0" err="1">
                <a:latin typeface="Chalkboard SE" panose="03050602040202020205" pitchFamily="66" charset="77"/>
              </a:rPr>
              <a:t>narasumber</a:t>
            </a:r>
            <a:r>
              <a:rPr lang="en-US" sz="2200" dirty="0">
                <a:latin typeface="Chalkboard SE" panose="03050602040202020205" pitchFamily="66" charset="77"/>
              </a:rPr>
              <a:t>/</a:t>
            </a:r>
            <a:r>
              <a:rPr lang="en-US" sz="2200" dirty="0" err="1">
                <a:latin typeface="Chalkboard SE" panose="03050602040202020205" pitchFamily="66" charset="77"/>
              </a:rPr>
              <a:t>informan</a:t>
            </a:r>
            <a:r>
              <a:rPr lang="en-US" sz="2200" dirty="0">
                <a:latin typeface="Chalkboard SE" panose="03050602040202020205" pitchFamily="66" charset="77"/>
              </a:rPr>
              <a:t>, </a:t>
            </a:r>
            <a:r>
              <a:rPr lang="en-US" sz="2200" dirty="0" err="1">
                <a:latin typeface="Chalkboard SE" panose="03050602040202020205" pitchFamily="66" charset="77"/>
              </a:rPr>
              <a:t>teknik</a:t>
            </a:r>
            <a:r>
              <a:rPr lang="en-US" sz="2200" dirty="0">
                <a:latin typeface="Chalkboard SE" panose="03050602040202020205" pitchFamily="66" charset="77"/>
              </a:rPr>
              <a:t> </a:t>
            </a:r>
            <a:r>
              <a:rPr lang="en-US" sz="2200" dirty="0" err="1">
                <a:latin typeface="Chalkboard SE" panose="03050602040202020205" pitchFamily="66" charset="77"/>
              </a:rPr>
              <a:t>pengumpulan</a:t>
            </a:r>
            <a:r>
              <a:rPr lang="en-US" sz="2200" dirty="0">
                <a:latin typeface="Chalkboard SE" panose="03050602040202020205" pitchFamily="66" charset="77"/>
              </a:rPr>
              <a:t> data, </a:t>
            </a:r>
            <a:r>
              <a:rPr lang="en-US" sz="2200" dirty="0" err="1">
                <a:latin typeface="Chalkboard SE" panose="03050602040202020205" pitchFamily="66" charset="77"/>
              </a:rPr>
              <a:t>teknik</a:t>
            </a:r>
            <a:r>
              <a:rPr lang="en-US" sz="2200" dirty="0">
                <a:latin typeface="Chalkboard SE" panose="03050602040202020205" pitchFamily="66" charset="77"/>
              </a:rPr>
              <a:t> </a:t>
            </a:r>
            <a:r>
              <a:rPr lang="en-US" sz="2200" dirty="0" err="1">
                <a:latin typeface="Chalkboard SE" panose="03050602040202020205" pitchFamily="66" charset="77"/>
              </a:rPr>
              <a:t>analisis</a:t>
            </a:r>
            <a:r>
              <a:rPr lang="en-US" sz="2200" dirty="0">
                <a:latin typeface="Chalkboard SE" panose="03050602040202020205" pitchFamily="66" charset="77"/>
              </a:rPr>
              <a:t> data, </a:t>
            </a:r>
            <a:r>
              <a:rPr lang="en-US" sz="2200" dirty="0" err="1">
                <a:latin typeface="Chalkboard SE" panose="03050602040202020205" pitchFamily="66" charset="77"/>
              </a:rPr>
              <a:t>teknik</a:t>
            </a:r>
            <a:r>
              <a:rPr lang="en-US" sz="2200" dirty="0">
                <a:latin typeface="Chalkboard SE" panose="03050602040202020205" pitchFamily="66" charset="77"/>
              </a:rPr>
              <a:t> uji </a:t>
            </a:r>
            <a:r>
              <a:rPr lang="en-US" sz="2200" dirty="0" err="1">
                <a:latin typeface="Chalkboard SE" panose="03050602040202020205" pitchFamily="66" charset="77"/>
              </a:rPr>
              <a:t>hipotesis</a:t>
            </a:r>
            <a:r>
              <a:rPr lang="en-US" sz="2200" dirty="0">
                <a:latin typeface="Chalkboard SE" panose="03050602040202020205" pitchFamily="66" charset="77"/>
              </a:rPr>
              <a:t>, </a:t>
            </a:r>
            <a:r>
              <a:rPr lang="en-US" sz="2200" dirty="0" err="1">
                <a:latin typeface="Chalkboard SE" panose="03050602040202020205" pitchFamily="66" charset="77"/>
              </a:rPr>
              <a:t>cara</a:t>
            </a:r>
            <a:r>
              <a:rPr lang="en-US" sz="2200" dirty="0">
                <a:latin typeface="Chalkboard SE" panose="03050602040202020205" pitchFamily="66" charset="77"/>
              </a:rPr>
              <a:t> </a:t>
            </a:r>
            <a:r>
              <a:rPr lang="en-US" sz="2200" dirty="0" err="1">
                <a:latin typeface="Chalkboard SE" panose="03050602040202020205" pitchFamily="66" charset="77"/>
              </a:rPr>
              <a:t>menyusun</a:t>
            </a:r>
            <a:r>
              <a:rPr lang="en-US" sz="2200" dirty="0">
                <a:latin typeface="Chalkboard SE" panose="03050602040202020205" pitchFamily="66" charset="77"/>
              </a:rPr>
              <a:t> proposal dan </a:t>
            </a:r>
            <a:r>
              <a:rPr lang="en-US" sz="2200" dirty="0" err="1">
                <a:latin typeface="Chalkboard SE" panose="03050602040202020205" pitchFamily="66" charset="77"/>
              </a:rPr>
              <a:t>laporan</a:t>
            </a:r>
            <a:r>
              <a:rPr lang="en-US" sz="2200" dirty="0">
                <a:latin typeface="Chalkboard SE" panose="03050602040202020205" pitchFamily="66" charset="77"/>
              </a:rPr>
              <a:t> </a:t>
            </a:r>
            <a:r>
              <a:rPr lang="en-US" sz="2200" dirty="0" err="1">
                <a:latin typeface="Chalkboard SE" panose="03050602040202020205" pitchFamily="66" charset="77"/>
              </a:rPr>
              <a:t>penelitian</a:t>
            </a:r>
            <a:r>
              <a:rPr lang="en-US" sz="2200" dirty="0">
                <a:latin typeface="Chalkboard SE" panose="03050602040202020205" pitchFamily="66" charset="77"/>
              </a:rPr>
              <a:t>.</a:t>
            </a:r>
          </a:p>
          <a:p>
            <a:pPr algn="just" eaLnBrk="1" hangingPunct="1">
              <a:buFont typeface="Wingdings" charset="0"/>
              <a:buChar char="Ø"/>
            </a:pPr>
            <a:r>
              <a:rPr lang="en-US" sz="2200" dirty="0" err="1">
                <a:solidFill>
                  <a:srgbClr val="660066"/>
                </a:solidFill>
                <a:latin typeface="Chalkboard SE" panose="03050602040202020205" pitchFamily="66" charset="77"/>
              </a:rPr>
              <a:t>Metode</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penelitian</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lebih</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bersifat</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teknis</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pelaksanaan</a:t>
            </a:r>
            <a:r>
              <a:rPr lang="en-US" sz="2200" dirty="0">
                <a:solidFill>
                  <a:srgbClr val="660066"/>
                </a:solidFill>
                <a:latin typeface="Chalkboard SE" panose="03050602040202020205" pitchFamily="66" charset="77"/>
              </a:rPr>
              <a:t> </a:t>
            </a:r>
            <a:r>
              <a:rPr lang="en-US" sz="2200" dirty="0" err="1">
                <a:solidFill>
                  <a:srgbClr val="660066"/>
                </a:solidFill>
                <a:latin typeface="Chalkboard SE" panose="03050602040202020205" pitchFamily="66" charset="77"/>
              </a:rPr>
              <a:t>penelitian</a:t>
            </a:r>
            <a:r>
              <a:rPr lang="en-US" sz="2200" dirty="0">
                <a:solidFill>
                  <a:srgbClr val="660066"/>
                </a:solidFill>
                <a:latin typeface="Chalkboard SE" panose="03050602040202020205" pitchFamily="66" charset="77"/>
              </a:rPr>
              <a:t>.</a:t>
            </a:r>
          </a:p>
          <a:p>
            <a:endParaRPr lang="id-ID" sz="2200" dirty="0">
              <a:latin typeface="Chalkboard SE" panose="03050602040202020205" pitchFamily="66" charset="77"/>
            </a:endParaRPr>
          </a:p>
        </p:txBody>
      </p:sp>
      <p:sp>
        <p:nvSpPr>
          <p:cNvPr id="4" name="Date Placeholder 3">
            <a:extLst>
              <a:ext uri="{FF2B5EF4-FFF2-40B4-BE49-F238E27FC236}">
                <a16:creationId xmlns:a16="http://schemas.microsoft.com/office/drawing/2014/main" id="{6FE3BC23-13E6-8040-80F4-591C8EE704E4}"/>
              </a:ext>
            </a:extLst>
          </p:cNvPr>
          <p:cNvSpPr>
            <a:spLocks noGrp="1"/>
          </p:cNvSpPr>
          <p:nvPr>
            <p:ph type="dt" sz="half" idx="10"/>
          </p:nvPr>
        </p:nvSpPr>
        <p:spPr/>
        <p:txBody>
          <a:bodyPr/>
          <a:lstStyle/>
          <a:p>
            <a:pPr>
              <a:defRPr/>
            </a:pPr>
            <a:endParaRPr lang="en-US" dirty="0"/>
          </a:p>
        </p:txBody>
      </p:sp>
    </p:spTree>
    <p:extLst>
      <p:ext uri="{BB962C8B-B14F-4D97-AF65-F5344CB8AC3E}">
        <p14:creationId xmlns:p14="http://schemas.microsoft.com/office/powerpoint/2010/main" val="1786706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1358AA-6758-ED43-864B-8205D27D13DC}"/>
              </a:ext>
            </a:extLst>
          </p:cNvPr>
          <p:cNvSpPr>
            <a:spLocks noGrp="1"/>
          </p:cNvSpPr>
          <p:nvPr>
            <p:ph idx="1"/>
          </p:nvPr>
        </p:nvSpPr>
        <p:spPr>
          <a:xfrm>
            <a:off x="251520" y="260648"/>
            <a:ext cx="8640960" cy="6264696"/>
          </a:xfrm>
          <a:ln w="22225">
            <a:solidFill>
              <a:schemeClr val="tx1"/>
            </a:solidFill>
          </a:ln>
        </p:spPr>
        <p:txBody>
          <a:bodyPr/>
          <a:lstStyle/>
          <a:p>
            <a:pPr algn="just" eaLnBrk="1" hangingPunct="1">
              <a:spcBef>
                <a:spcPct val="0"/>
              </a:spcBef>
              <a:spcAft>
                <a:spcPts val="1200"/>
              </a:spcAft>
              <a:buFont typeface="Wingdings" charset="0"/>
              <a:buChar char="Ø"/>
            </a:pPr>
            <a:r>
              <a:rPr lang="en-US" sz="2200" dirty="0" err="1">
                <a:latin typeface="Chalkboard SE" panose="03050602040202020205" pitchFamily="66" charset="77"/>
              </a:rPr>
              <a:t>Untuk</a:t>
            </a:r>
            <a:r>
              <a:rPr lang="en-US" sz="2200" dirty="0">
                <a:latin typeface="Chalkboard SE" panose="03050602040202020205" pitchFamily="66" charset="77"/>
              </a:rPr>
              <a:t> </a:t>
            </a:r>
            <a:r>
              <a:rPr lang="en-US" sz="2200" dirty="0" err="1">
                <a:latin typeface="Chalkboard SE" panose="03050602040202020205" pitchFamily="66" charset="77"/>
              </a:rPr>
              <a:t>mempermudah</a:t>
            </a:r>
            <a:r>
              <a:rPr lang="en-US" sz="2200" dirty="0">
                <a:latin typeface="Chalkboard SE" panose="03050602040202020205" pitchFamily="66" charset="77"/>
              </a:rPr>
              <a:t> </a:t>
            </a:r>
            <a:r>
              <a:rPr lang="en-US" sz="2200" dirty="0" err="1">
                <a:latin typeface="Chalkboard SE" panose="03050602040202020205" pitchFamily="66" charset="77"/>
              </a:rPr>
              <a:t>memahami</a:t>
            </a:r>
            <a:r>
              <a:rPr lang="en-US" sz="2200" dirty="0">
                <a:latin typeface="Chalkboard SE" panose="03050602040202020205" pitchFamily="66" charset="77"/>
              </a:rPr>
              <a:t> </a:t>
            </a:r>
            <a:r>
              <a:rPr lang="en-US" sz="2200" dirty="0" err="1">
                <a:solidFill>
                  <a:srgbClr val="0432FF"/>
                </a:solidFill>
                <a:latin typeface="Chalkboard SE" panose="03050602040202020205" pitchFamily="66" charset="77"/>
              </a:rPr>
              <a:t>Metodologi</a:t>
            </a:r>
            <a:r>
              <a:rPr lang="en-US" sz="2200" dirty="0">
                <a:solidFill>
                  <a:srgbClr val="0432FF"/>
                </a:solidFill>
                <a:latin typeface="Chalkboard SE" panose="03050602040202020205" pitchFamily="66" charset="77"/>
              </a:rPr>
              <a:t> </a:t>
            </a:r>
            <a:r>
              <a:rPr lang="en-US" sz="2200" dirty="0" err="1">
                <a:solidFill>
                  <a:srgbClr val="0432FF"/>
                </a:solidFill>
                <a:latin typeface="Chalkboard SE" panose="03050602040202020205" pitchFamily="66" charset="77"/>
              </a:rPr>
              <a:t>Penelitian</a:t>
            </a:r>
            <a:r>
              <a:rPr lang="en-US" sz="2200" dirty="0">
                <a:solidFill>
                  <a:srgbClr val="0432FF"/>
                </a:solidFill>
                <a:latin typeface="Chalkboard SE" panose="03050602040202020205" pitchFamily="66" charset="77"/>
              </a:rPr>
              <a:t> </a:t>
            </a:r>
            <a:r>
              <a:rPr lang="en-US" sz="2200" dirty="0" err="1">
                <a:solidFill>
                  <a:srgbClr val="0432FF"/>
                </a:solidFill>
                <a:latin typeface="Chalkboard SE" panose="03050602040202020205" pitchFamily="66" charset="77"/>
              </a:rPr>
              <a:t>Sosial</a:t>
            </a:r>
            <a:r>
              <a:rPr lang="en-US" sz="2200" dirty="0">
                <a:solidFill>
                  <a:srgbClr val="0432FF"/>
                </a:solidFill>
                <a:latin typeface="Chalkboard SE" panose="03050602040202020205" pitchFamily="66" charset="77"/>
              </a:rPr>
              <a:t> </a:t>
            </a:r>
            <a:r>
              <a:rPr lang="en-US" sz="2200" dirty="0">
                <a:latin typeface="Chalkboard SE" panose="03050602040202020205" pitchFamily="66" charset="77"/>
              </a:rPr>
              <a:t>dan </a:t>
            </a:r>
            <a:r>
              <a:rPr lang="en-US" sz="2200" dirty="0" err="1">
                <a:latin typeface="Chalkboard SE" panose="03050602040202020205" pitchFamily="66" charset="77"/>
              </a:rPr>
              <a:t>membedakannya</a:t>
            </a:r>
            <a:r>
              <a:rPr lang="en-US" sz="2200" dirty="0">
                <a:latin typeface="Chalkboard SE" panose="03050602040202020205" pitchFamily="66" charset="77"/>
              </a:rPr>
              <a:t> </a:t>
            </a:r>
            <a:r>
              <a:rPr lang="en-US" sz="2200" dirty="0" err="1">
                <a:latin typeface="Chalkboard SE" panose="03050602040202020205" pitchFamily="66" charset="77"/>
              </a:rPr>
              <a:t>dengan</a:t>
            </a:r>
            <a:r>
              <a:rPr lang="en-US" sz="2200" dirty="0">
                <a:latin typeface="Chalkboard SE" panose="03050602040202020205" pitchFamily="66" charset="77"/>
              </a:rPr>
              <a:t> </a:t>
            </a:r>
            <a:r>
              <a:rPr lang="en-US" sz="2200" dirty="0" err="1">
                <a:solidFill>
                  <a:srgbClr val="FF0000"/>
                </a:solidFill>
                <a:latin typeface="Chalkboard SE" panose="03050602040202020205" pitchFamily="66" charset="77"/>
              </a:rPr>
              <a:t>Metode</a:t>
            </a:r>
            <a:r>
              <a:rPr lang="en-US" sz="2200" dirty="0">
                <a:solidFill>
                  <a:srgbClr val="FF0000"/>
                </a:solidFill>
                <a:latin typeface="Chalkboard SE" panose="03050602040202020205" pitchFamily="66" charset="77"/>
              </a:rPr>
              <a:t> </a:t>
            </a:r>
            <a:r>
              <a:rPr lang="en-US" sz="2200" dirty="0" err="1">
                <a:solidFill>
                  <a:srgbClr val="FF0000"/>
                </a:solidFill>
                <a:latin typeface="Chalkboard SE" panose="03050602040202020205" pitchFamily="66" charset="77"/>
              </a:rPr>
              <a:t>Penelitian</a:t>
            </a:r>
            <a:r>
              <a:rPr lang="en-US" sz="2200" dirty="0">
                <a:solidFill>
                  <a:srgbClr val="FF0000"/>
                </a:solidFill>
                <a:latin typeface="Chalkboard SE" panose="03050602040202020205" pitchFamily="66" charset="77"/>
              </a:rPr>
              <a:t> </a:t>
            </a:r>
            <a:r>
              <a:rPr lang="en-US" sz="2200" dirty="0" err="1">
                <a:solidFill>
                  <a:srgbClr val="FF0000"/>
                </a:solidFill>
                <a:latin typeface="Chalkboard SE" panose="03050602040202020205" pitchFamily="66" charset="77"/>
              </a:rPr>
              <a:t>Sosial</a:t>
            </a:r>
            <a:r>
              <a:rPr lang="en-US" sz="2200" dirty="0">
                <a:latin typeface="Chalkboard SE" panose="03050602040202020205" pitchFamily="66" charset="77"/>
              </a:rPr>
              <a:t>, </a:t>
            </a:r>
            <a:r>
              <a:rPr lang="en-US" sz="2200" dirty="0" err="1">
                <a:latin typeface="Chalkboard SE" panose="03050602040202020205" pitchFamily="66" charset="77"/>
              </a:rPr>
              <a:t>dapat</a:t>
            </a:r>
            <a:r>
              <a:rPr lang="en-US" sz="2200" dirty="0">
                <a:latin typeface="Chalkboard SE" panose="03050602040202020205" pitchFamily="66" charset="77"/>
              </a:rPr>
              <a:t> </a:t>
            </a:r>
            <a:r>
              <a:rPr lang="en-US" sz="2200" dirty="0" err="1">
                <a:latin typeface="Chalkboard SE" panose="03050602040202020205" pitchFamily="66" charset="77"/>
              </a:rPr>
              <a:t>digambarkan</a:t>
            </a:r>
            <a:r>
              <a:rPr lang="en-US" sz="2200" dirty="0">
                <a:latin typeface="Chalkboard SE" panose="03050602040202020205" pitchFamily="66" charset="77"/>
              </a:rPr>
              <a:t> </a:t>
            </a:r>
            <a:r>
              <a:rPr lang="en-US" sz="2200" dirty="0" err="1">
                <a:latin typeface="Chalkboard SE" panose="03050602040202020205" pitchFamily="66" charset="77"/>
              </a:rPr>
              <a:t>melalui</a:t>
            </a:r>
            <a:r>
              <a:rPr lang="en-US" sz="2200" dirty="0">
                <a:latin typeface="Chalkboard SE" panose="03050602040202020205" pitchFamily="66" charset="77"/>
              </a:rPr>
              <a:t> </a:t>
            </a:r>
            <a:r>
              <a:rPr lang="en-US" sz="2200" dirty="0" err="1">
                <a:latin typeface="Chalkboard SE" panose="03050602040202020205" pitchFamily="66" charset="77"/>
              </a:rPr>
              <a:t>sebuah</a:t>
            </a:r>
            <a:r>
              <a:rPr lang="en-US" sz="2200" dirty="0">
                <a:latin typeface="Chalkboard SE" panose="03050602040202020205" pitchFamily="66" charset="77"/>
              </a:rPr>
              <a:t> </a:t>
            </a:r>
            <a:r>
              <a:rPr lang="en-US" sz="2200" dirty="0" err="1">
                <a:latin typeface="Chalkboard SE" panose="03050602040202020205" pitchFamily="66" charset="77"/>
              </a:rPr>
              <a:t>contoh</a:t>
            </a:r>
            <a:r>
              <a:rPr lang="en-US" sz="2200" dirty="0">
                <a:latin typeface="Chalkboard SE" panose="03050602040202020205" pitchFamily="66" charset="77"/>
              </a:rPr>
              <a:t>.</a:t>
            </a:r>
          </a:p>
          <a:p>
            <a:pPr algn="just" eaLnBrk="1" hangingPunct="1">
              <a:spcBef>
                <a:spcPct val="0"/>
              </a:spcBef>
              <a:spcAft>
                <a:spcPts val="1200"/>
              </a:spcAft>
              <a:buFont typeface="Wingdings" charset="0"/>
              <a:buChar char="Ø"/>
            </a:pPr>
            <a:r>
              <a:rPr lang="en-US" sz="2200" dirty="0" err="1">
                <a:latin typeface="Chalkboard SE" panose="03050602040202020205" pitchFamily="66" charset="77"/>
              </a:rPr>
              <a:t>Contoh</a:t>
            </a:r>
            <a:r>
              <a:rPr lang="en-US" sz="2200" dirty="0">
                <a:latin typeface="Chalkboard SE" panose="03050602040202020205" pitchFamily="66" charset="77"/>
              </a:rPr>
              <a:t> </a:t>
            </a:r>
            <a:r>
              <a:rPr lang="en-US" sz="2200" dirty="0" err="1">
                <a:latin typeface="Chalkboard SE" panose="03050602040202020205" pitchFamily="66" charset="77"/>
              </a:rPr>
              <a:t>Metodologi</a:t>
            </a:r>
            <a:r>
              <a:rPr lang="en-US" sz="2200" dirty="0">
                <a:latin typeface="Chalkboard SE" panose="03050602040202020205" pitchFamily="66" charset="77"/>
              </a:rPr>
              <a:t> </a:t>
            </a:r>
            <a:r>
              <a:rPr lang="en-US" sz="2200" dirty="0" err="1">
                <a:latin typeface="Chalkboard SE" panose="03050602040202020205" pitchFamily="66" charset="77"/>
              </a:rPr>
              <a:t>Penelitian</a:t>
            </a:r>
            <a:r>
              <a:rPr lang="en-US" sz="2200" dirty="0">
                <a:latin typeface="Chalkboard SE" panose="03050602040202020205" pitchFamily="66" charset="77"/>
              </a:rPr>
              <a:t> </a:t>
            </a:r>
            <a:r>
              <a:rPr lang="en-US" sz="2200" dirty="0" err="1">
                <a:latin typeface="Chalkboard SE" panose="03050602040202020205" pitchFamily="66" charset="77"/>
              </a:rPr>
              <a:t>Sosial</a:t>
            </a:r>
            <a:r>
              <a:rPr lang="en-US" sz="2200" dirty="0">
                <a:latin typeface="Chalkboard SE" panose="03050602040202020205" pitchFamily="66" charset="77"/>
              </a:rPr>
              <a:t> </a:t>
            </a:r>
            <a:r>
              <a:rPr lang="en-US" sz="2200" dirty="0" err="1">
                <a:latin typeface="Chalkboard SE" panose="03050602040202020205" pitchFamily="66" charset="77"/>
              </a:rPr>
              <a:t>itu</a:t>
            </a:r>
            <a:r>
              <a:rPr lang="en-US" sz="2200" dirty="0">
                <a:latin typeface="Chalkboard SE" panose="03050602040202020205" pitchFamily="66" charset="77"/>
              </a:rPr>
              <a:t> </a:t>
            </a:r>
            <a:r>
              <a:rPr lang="en-US" sz="2200" dirty="0" err="1">
                <a:latin typeface="Chalkboard SE" panose="03050602040202020205" pitchFamily="66" charset="77"/>
              </a:rPr>
              <a:t>misalnya</a:t>
            </a:r>
            <a:r>
              <a:rPr lang="en-US" sz="2200" dirty="0">
                <a:latin typeface="Chalkboard SE" panose="03050602040202020205" pitchFamily="66" charset="77"/>
              </a:rPr>
              <a:t>, </a:t>
            </a:r>
            <a:r>
              <a:rPr lang="en-US" sz="2200" dirty="0" err="1">
                <a:solidFill>
                  <a:srgbClr val="0432FF"/>
                </a:solidFill>
                <a:latin typeface="Chalkboard SE" panose="03050602040202020205" pitchFamily="66" charset="77"/>
              </a:rPr>
              <a:t>bagaimana</a:t>
            </a:r>
            <a:r>
              <a:rPr lang="en-US" sz="2200" dirty="0">
                <a:solidFill>
                  <a:srgbClr val="0432FF"/>
                </a:solidFill>
                <a:latin typeface="Chalkboard SE" panose="03050602040202020205" pitchFamily="66" charset="77"/>
              </a:rPr>
              <a:t> </a:t>
            </a:r>
            <a:r>
              <a:rPr lang="en-US" sz="2200" dirty="0" err="1">
                <a:solidFill>
                  <a:srgbClr val="0432FF"/>
                </a:solidFill>
                <a:latin typeface="Chalkboard SE" panose="03050602040202020205" pitchFamily="66" charset="77"/>
              </a:rPr>
              <a:t>cara</a:t>
            </a:r>
            <a:r>
              <a:rPr lang="en-US" sz="2200" dirty="0">
                <a:solidFill>
                  <a:srgbClr val="0432FF"/>
                </a:solidFill>
                <a:latin typeface="Chalkboard SE" panose="03050602040202020205" pitchFamily="66" charset="77"/>
              </a:rPr>
              <a:t> </a:t>
            </a:r>
            <a:r>
              <a:rPr lang="en-US" sz="2200" dirty="0" err="1">
                <a:solidFill>
                  <a:srgbClr val="0432FF"/>
                </a:solidFill>
                <a:latin typeface="Chalkboard SE" panose="03050602040202020205" pitchFamily="66" charset="77"/>
              </a:rPr>
              <a:t>memperoleh</a:t>
            </a:r>
            <a:r>
              <a:rPr lang="en-US" sz="2200" dirty="0">
                <a:solidFill>
                  <a:srgbClr val="0432FF"/>
                </a:solidFill>
                <a:latin typeface="Chalkboard SE" panose="03050602040202020205" pitchFamily="66" charset="77"/>
              </a:rPr>
              <a:t> modal </a:t>
            </a:r>
            <a:r>
              <a:rPr lang="en-US" sz="2200" dirty="0" err="1">
                <a:solidFill>
                  <a:srgbClr val="0432FF"/>
                </a:solidFill>
                <a:latin typeface="Chalkboard SE" panose="03050602040202020205" pitchFamily="66" charset="77"/>
              </a:rPr>
              <a:t>usaha</a:t>
            </a:r>
            <a:r>
              <a:rPr lang="en-US" sz="2200" dirty="0">
                <a:solidFill>
                  <a:srgbClr val="0432FF"/>
                </a:solidFill>
                <a:latin typeface="Chalkboard SE" panose="03050602040202020205" pitchFamily="66" charset="77"/>
              </a:rPr>
              <a:t>.</a:t>
            </a:r>
            <a:r>
              <a:rPr lang="en-US" sz="2200" dirty="0">
                <a:latin typeface="Chalkboard SE" panose="03050602040202020205" pitchFamily="66" charset="77"/>
              </a:rPr>
              <a:t> </a:t>
            </a:r>
            <a:r>
              <a:rPr lang="en-US" sz="2200" dirty="0" err="1">
                <a:latin typeface="Chalkboard SE" panose="03050602040202020205" pitchFamily="66" charset="77"/>
              </a:rPr>
              <a:t>Untuk</a:t>
            </a:r>
            <a:r>
              <a:rPr lang="en-US" sz="2200" dirty="0">
                <a:latin typeface="Chalkboard SE" panose="03050602040202020205" pitchFamily="66" charset="77"/>
              </a:rPr>
              <a:t> </a:t>
            </a:r>
            <a:r>
              <a:rPr lang="en-US" sz="2200" dirty="0" err="1">
                <a:latin typeface="Chalkboard SE" panose="03050602040202020205" pitchFamily="66" charset="77"/>
              </a:rPr>
              <a:t>menjawab</a:t>
            </a:r>
            <a:r>
              <a:rPr lang="en-US" sz="2200" dirty="0">
                <a:latin typeface="Chalkboard SE" panose="03050602040202020205" pitchFamily="66" charset="77"/>
              </a:rPr>
              <a:t> </a:t>
            </a:r>
            <a:r>
              <a:rPr lang="en-US" sz="2200" dirty="0" err="1">
                <a:latin typeface="Chalkboard SE" panose="03050602040202020205" pitchFamily="66" charset="77"/>
              </a:rPr>
              <a:t>pertanyaan</a:t>
            </a:r>
            <a:r>
              <a:rPr lang="en-US" sz="2200" dirty="0">
                <a:latin typeface="Chalkboard SE" panose="03050602040202020205" pitchFamily="66" charset="77"/>
              </a:rPr>
              <a:t> </a:t>
            </a:r>
            <a:r>
              <a:rPr lang="en-US" sz="2200" dirty="0" err="1">
                <a:latin typeface="Chalkboard SE" panose="03050602040202020205" pitchFamily="66" charset="77"/>
              </a:rPr>
              <a:t>ini</a:t>
            </a:r>
            <a:r>
              <a:rPr lang="en-US" sz="2200" dirty="0">
                <a:latin typeface="Chalkboard SE" panose="03050602040202020205" pitchFamily="66" charset="77"/>
              </a:rPr>
              <a:t> orang </a:t>
            </a:r>
            <a:r>
              <a:rPr lang="en-US" sz="2200" dirty="0" err="1">
                <a:latin typeface="Chalkboard SE" panose="03050602040202020205" pitchFamily="66" charset="77"/>
              </a:rPr>
              <a:t>lalu</a:t>
            </a:r>
            <a:r>
              <a:rPr lang="en-US" sz="2200" dirty="0">
                <a:latin typeface="Chalkboard SE" panose="03050602040202020205" pitchFamily="66" charset="77"/>
              </a:rPr>
              <a:t> </a:t>
            </a:r>
            <a:r>
              <a:rPr lang="en-US" sz="2200" dirty="0" err="1">
                <a:latin typeface="Chalkboard SE" panose="03050602040202020205" pitchFamily="66" charset="77"/>
              </a:rPr>
              <a:t>berpikir</a:t>
            </a:r>
            <a:r>
              <a:rPr lang="en-US" sz="2200" dirty="0">
                <a:latin typeface="Chalkboard SE" panose="03050602040202020205" pitchFamily="66" charset="77"/>
              </a:rPr>
              <a:t> </a:t>
            </a:r>
            <a:r>
              <a:rPr lang="en-US" sz="2200" dirty="0" err="1">
                <a:latin typeface="Chalkboard SE" panose="03050602040202020205" pitchFamily="66" charset="77"/>
              </a:rPr>
              <a:t>menemukan</a:t>
            </a:r>
            <a:r>
              <a:rPr lang="en-US" sz="2200" dirty="0">
                <a:latin typeface="Chalkboard SE" panose="03050602040202020205" pitchFamily="66" charset="77"/>
              </a:rPr>
              <a:t> </a:t>
            </a:r>
            <a:r>
              <a:rPr lang="en-US" sz="2200" dirty="0" err="1">
                <a:latin typeface="Chalkboard SE" panose="03050602040202020205" pitchFamily="66" charset="77"/>
              </a:rPr>
              <a:t>jalan</a:t>
            </a:r>
            <a:r>
              <a:rPr lang="en-US" sz="2200" dirty="0">
                <a:latin typeface="Chalkboard SE" panose="03050602040202020205" pitchFamily="66" charset="77"/>
              </a:rPr>
              <a:t>/</a:t>
            </a:r>
            <a:r>
              <a:rPr lang="en-US" sz="2200" dirty="0" err="1">
                <a:latin typeface="Chalkboard SE" panose="03050602040202020205" pitchFamily="66" charset="77"/>
              </a:rPr>
              <a:t>cara</a:t>
            </a:r>
            <a:r>
              <a:rPr lang="en-US" sz="2200" dirty="0">
                <a:latin typeface="Chalkboard SE" panose="03050602040202020205" pitchFamily="66" charset="77"/>
              </a:rPr>
              <a:t> </a:t>
            </a:r>
            <a:r>
              <a:rPr lang="en-US" sz="2200" dirty="0" err="1">
                <a:latin typeface="Chalkboard SE" panose="03050602040202020205" pitchFamily="66" charset="77"/>
              </a:rPr>
              <a:t>alterntif</a:t>
            </a:r>
            <a:r>
              <a:rPr lang="en-US" sz="2200" dirty="0">
                <a:latin typeface="Chalkboard SE" panose="03050602040202020205" pitchFamily="66" charset="77"/>
              </a:rPr>
              <a:t> </a:t>
            </a:r>
            <a:r>
              <a:rPr lang="en-US" sz="2200" dirty="0" err="1">
                <a:latin typeface="Chalkboard SE" panose="03050602040202020205" pitchFamily="66" charset="77"/>
              </a:rPr>
              <a:t>untuk</a:t>
            </a:r>
            <a:r>
              <a:rPr lang="en-US" sz="2200" dirty="0">
                <a:latin typeface="Chalkboard SE" panose="03050602040202020205" pitchFamily="66" charset="77"/>
              </a:rPr>
              <a:t> </a:t>
            </a:r>
            <a:r>
              <a:rPr lang="en-US" sz="2200" dirty="0" err="1">
                <a:latin typeface="Chalkboard SE" panose="03050602040202020205" pitchFamily="66" charset="77"/>
              </a:rPr>
              <a:t>memperoleh</a:t>
            </a:r>
            <a:r>
              <a:rPr lang="en-US" sz="2200" dirty="0">
                <a:latin typeface="Chalkboard SE" panose="03050602040202020205" pitchFamily="66" charset="77"/>
              </a:rPr>
              <a:t> modal. Jalan </a:t>
            </a:r>
            <a:r>
              <a:rPr lang="en-US" sz="2200" dirty="0" err="1">
                <a:latin typeface="Chalkboard SE" panose="03050602040202020205" pitchFamily="66" charset="77"/>
              </a:rPr>
              <a:t>alternatif</a:t>
            </a:r>
            <a:r>
              <a:rPr lang="en-US" sz="2200" dirty="0">
                <a:latin typeface="Chalkboard SE" panose="03050602040202020205" pitchFamily="66" charset="77"/>
              </a:rPr>
              <a:t> yang </a:t>
            </a:r>
            <a:r>
              <a:rPr lang="en-US" sz="2200" dirty="0" err="1">
                <a:latin typeface="Chalkboard SE" panose="03050602040202020205" pitchFamily="66" charset="77"/>
              </a:rPr>
              <a:t>akan</a:t>
            </a:r>
            <a:r>
              <a:rPr lang="en-US" sz="2200" dirty="0">
                <a:latin typeface="Chalkboard SE" panose="03050602040202020205" pitchFamily="66" charset="77"/>
              </a:rPr>
              <a:t> </a:t>
            </a:r>
            <a:r>
              <a:rPr lang="en-US" sz="2200" dirty="0" err="1">
                <a:latin typeface="Chalkboard SE" panose="03050602040202020205" pitchFamily="66" charset="77"/>
              </a:rPr>
              <a:t>ditempuh</a:t>
            </a:r>
            <a:r>
              <a:rPr lang="en-US" sz="2200" dirty="0">
                <a:latin typeface="Chalkboard SE" panose="03050602040202020205" pitchFamily="66" charset="77"/>
              </a:rPr>
              <a:t> orang yang </a:t>
            </a:r>
            <a:r>
              <a:rPr lang="en-US" sz="2200" dirty="0" err="1">
                <a:latin typeface="Chalkboard SE" panose="03050602040202020205" pitchFamily="66" charset="77"/>
              </a:rPr>
              <a:t>satu</a:t>
            </a:r>
            <a:r>
              <a:rPr lang="en-US" sz="2200" dirty="0">
                <a:latin typeface="Chalkboard SE" panose="03050602040202020205" pitchFamily="66" charset="77"/>
              </a:rPr>
              <a:t> </a:t>
            </a:r>
            <a:r>
              <a:rPr lang="en-US" sz="2200" dirty="0" err="1">
                <a:latin typeface="Chalkboard SE" panose="03050602040202020205" pitchFamily="66" charset="77"/>
              </a:rPr>
              <a:t>dengan</a:t>
            </a:r>
            <a:r>
              <a:rPr lang="en-US" sz="2200" dirty="0">
                <a:latin typeface="Chalkboard SE" panose="03050602040202020205" pitchFamily="66" charset="77"/>
              </a:rPr>
              <a:t> yang lain </a:t>
            </a:r>
            <a:r>
              <a:rPr lang="en-US" sz="2200" dirty="0" err="1">
                <a:latin typeface="Chalkboard SE" panose="03050602040202020205" pitchFamily="66" charset="77"/>
              </a:rPr>
              <a:t>tentu</a:t>
            </a:r>
            <a:r>
              <a:rPr lang="en-US" sz="2200" dirty="0">
                <a:latin typeface="Chalkboard SE" panose="03050602040202020205" pitchFamily="66" charset="77"/>
              </a:rPr>
              <a:t> </a:t>
            </a:r>
            <a:r>
              <a:rPr lang="en-US" sz="2200" dirty="0" err="1">
                <a:latin typeface="Chalkboard SE" panose="03050602040202020205" pitchFamily="66" charset="77"/>
              </a:rPr>
              <a:t>dapat</a:t>
            </a:r>
            <a:r>
              <a:rPr lang="en-US" sz="2200" dirty="0">
                <a:latin typeface="Chalkboard SE" panose="03050602040202020205" pitchFamily="66" charset="77"/>
              </a:rPr>
              <a:t> </a:t>
            </a:r>
            <a:r>
              <a:rPr lang="en-US" sz="2200" dirty="0" err="1">
                <a:latin typeface="Chalkboard SE" panose="03050602040202020205" pitchFamily="66" charset="77"/>
              </a:rPr>
              <a:t>berbeda</a:t>
            </a:r>
            <a:r>
              <a:rPr lang="en-US" sz="2200" dirty="0">
                <a:latin typeface="Chalkboard SE" panose="03050602040202020205" pitchFamily="66" charset="77"/>
              </a:rPr>
              <a:t>.   </a:t>
            </a:r>
          </a:p>
          <a:p>
            <a:pPr marL="546100" indent="-225425"/>
            <a:r>
              <a:rPr lang="id-ID" sz="2200" dirty="0">
                <a:latin typeface="Chalkboard SE" panose="03050602040202020205" pitchFamily="66" charset="77"/>
              </a:rPr>
              <a:t>Ada orang yang menempuh cara mengumpulkan modal sendiri, dan ada pula yang menempuh jalan meminjam uang dari bank atau sumber lain. </a:t>
            </a:r>
          </a:p>
          <a:p>
            <a:pPr marL="546100" indent="-225425"/>
            <a:r>
              <a:rPr lang="id-ID" sz="2200" dirty="0">
                <a:latin typeface="Chalkboard SE" panose="03050602040202020205" pitchFamily="66" charset="77"/>
              </a:rPr>
              <a:t>Cara untuk memperoleh modal sendiri dapat dilakukan dengan cara: memperoleh uang melalui cara bekerja mandiri (misal: berdagang, bertani, pengrajin, </a:t>
            </a:r>
            <a:r>
              <a:rPr lang="id-ID" sz="2200" dirty="0" err="1">
                <a:latin typeface="Chalkboard SE" panose="03050602040202020205" pitchFamily="66" charset="77"/>
              </a:rPr>
              <a:t>dsb</a:t>
            </a:r>
            <a:r>
              <a:rPr lang="id-ID" sz="2200" dirty="0">
                <a:latin typeface="Chalkboard SE" panose="03050602040202020205" pitchFamily="66" charset="77"/>
              </a:rPr>
              <a:t>) atau bekerja pada pihak lain (menjadi pegawai atau buruh). </a:t>
            </a:r>
          </a:p>
          <a:p>
            <a:pPr marL="546100" indent="-225425"/>
            <a:endParaRPr lang="id-ID" sz="2200" dirty="0">
              <a:latin typeface="Chalkboard SE" panose="03050602040202020205" pitchFamily="66" charset="77"/>
            </a:endParaRPr>
          </a:p>
          <a:p>
            <a:pPr marL="320675" indent="-304800"/>
            <a:r>
              <a:rPr lang="id-ID" sz="2200" dirty="0">
                <a:latin typeface="Chalkboard SE" panose="03050602040202020205" pitchFamily="66" charset="77"/>
              </a:rPr>
              <a:t> </a:t>
            </a:r>
          </a:p>
          <a:p>
            <a:endParaRPr lang="id-ID" dirty="0"/>
          </a:p>
        </p:txBody>
      </p:sp>
    </p:spTree>
    <p:extLst>
      <p:ext uri="{BB962C8B-B14F-4D97-AF65-F5344CB8AC3E}">
        <p14:creationId xmlns:p14="http://schemas.microsoft.com/office/powerpoint/2010/main" val="2565668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98654F-2217-2D43-A8D3-C551C6AB5056}"/>
              </a:ext>
            </a:extLst>
          </p:cNvPr>
          <p:cNvSpPr>
            <a:spLocks noGrp="1"/>
          </p:cNvSpPr>
          <p:nvPr>
            <p:ph idx="1"/>
          </p:nvPr>
        </p:nvSpPr>
        <p:spPr>
          <a:xfrm>
            <a:off x="251520" y="260648"/>
            <a:ext cx="8640960" cy="5976664"/>
          </a:xfrm>
          <a:ln w="22225">
            <a:solidFill>
              <a:schemeClr val="tx1"/>
            </a:solidFill>
          </a:ln>
        </p:spPr>
        <p:txBody>
          <a:bodyPr/>
          <a:lstStyle/>
          <a:p>
            <a:pPr marL="663575"/>
            <a:r>
              <a:rPr lang="id-ID" sz="2200" dirty="0">
                <a:latin typeface="Chalkboard SE" panose="03050602040202020205" pitchFamily="66" charset="77"/>
              </a:rPr>
              <a:t>Apabila orang menempuh cara meminjam uang di bank, maka ia harus datang ke bank untuk mengajukan permohonan pinjaman disertai agunan (jaminan hutang), dan setiap bulan harus membayar cicilan pinjaman pokok dan bunganya. </a:t>
            </a:r>
          </a:p>
          <a:p>
            <a:pPr marL="663575"/>
            <a:endParaRPr lang="id-ID" sz="2200" dirty="0">
              <a:latin typeface="Chalkboard SE" panose="03050602040202020205" pitchFamily="66" charset="77"/>
            </a:endParaRPr>
          </a:p>
          <a:p>
            <a:pPr marL="368300" indent="-352425">
              <a:buFont typeface="Wingdings" pitchFamily="2" charset="2"/>
              <a:buChar char="Ø"/>
            </a:pPr>
            <a:r>
              <a:rPr lang="id-ID" sz="2200" dirty="0">
                <a:latin typeface="Chalkboard SE" panose="03050602040202020205" pitchFamily="66" charset="77"/>
              </a:rPr>
              <a:t>Contoh Metode Penelitian Sosial, dengan menggunakan contoh jalan alternatif untuk memperoleh/memupuk modal tersebut, dapat digambarkan sebagai berikut:</a:t>
            </a:r>
          </a:p>
          <a:p>
            <a:pPr marL="663575">
              <a:buFont typeface="Arial" panose="020B0604020202020204" pitchFamily="34" charset="0"/>
              <a:buChar char="•"/>
            </a:pPr>
            <a:r>
              <a:rPr lang="id-ID" sz="2200" dirty="0">
                <a:latin typeface="Chalkboard SE" panose="03050602040202020205" pitchFamily="66" charset="77"/>
              </a:rPr>
              <a:t>Apabila yang ditempuh adalah memupuk modal sendiri dari hasil bekerja mandiri, maka cara/teknik pemupukan modal dilakukan dengan cara menyisihkan hasil pekerjaan untuk ditabung. Cara </a:t>
            </a:r>
            <a:r>
              <a:rPr lang="id-ID" sz="2200" dirty="0" err="1">
                <a:latin typeface="Chalkboard SE" panose="03050602040202020205" pitchFamily="66" charset="77"/>
              </a:rPr>
              <a:t>menabungpun</a:t>
            </a:r>
            <a:r>
              <a:rPr lang="id-ID" sz="2200" dirty="0">
                <a:latin typeface="Chalkboard SE" panose="03050602040202020205" pitchFamily="66" charset="77"/>
              </a:rPr>
              <a:t> dapat ditempuh cara/teknik menyimpan uang di rumah atau di bank, atau dapat juga dengan cara/teknik membeli anak sapi untuk digemukkan dan dijual kembali setelah besar/dewasa. </a:t>
            </a:r>
          </a:p>
          <a:p>
            <a:pPr marL="663575">
              <a:buFont typeface="Arial" panose="020B0604020202020204" pitchFamily="34" charset="0"/>
              <a:buChar char="•"/>
            </a:pPr>
            <a:endParaRPr lang="id-ID" sz="2200" dirty="0">
              <a:latin typeface="Chalkboard SE" panose="03050602040202020205" pitchFamily="66" charset="77"/>
            </a:endParaRPr>
          </a:p>
          <a:p>
            <a:endParaRPr lang="id-ID" dirty="0"/>
          </a:p>
        </p:txBody>
      </p:sp>
      <p:sp>
        <p:nvSpPr>
          <p:cNvPr id="4" name="Date Placeholder 3">
            <a:extLst>
              <a:ext uri="{FF2B5EF4-FFF2-40B4-BE49-F238E27FC236}">
                <a16:creationId xmlns:a16="http://schemas.microsoft.com/office/drawing/2014/main" id="{BCCFB6BF-CDA5-C94E-9B07-AAD52D4FDD18}"/>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799860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E91547-A36E-5640-AC3F-6695C59C7E68}"/>
              </a:ext>
            </a:extLst>
          </p:cNvPr>
          <p:cNvSpPr>
            <a:spLocks noGrp="1"/>
          </p:cNvSpPr>
          <p:nvPr>
            <p:ph idx="1"/>
          </p:nvPr>
        </p:nvSpPr>
        <p:spPr>
          <a:xfrm>
            <a:off x="251520" y="332656"/>
            <a:ext cx="8712968" cy="6023694"/>
          </a:xfrm>
        </p:spPr>
        <p:txBody>
          <a:bodyPr/>
          <a:lstStyle/>
          <a:p>
            <a:r>
              <a:rPr lang="id-ID" sz="2200" dirty="0">
                <a:latin typeface="Chalkboard SE" panose="03050602040202020205" pitchFamily="66" charset="77"/>
              </a:rPr>
              <a:t>Apabila yang ditempuh adalah meminjam uang di bank atau Pegadaian, maka caranya orang harus memperhitungkan kemampuan menyediakan agunan dan kemampuan mengembalikan pinjamannya. </a:t>
            </a:r>
          </a:p>
          <a:p>
            <a:r>
              <a:rPr lang="id-ID" sz="2200" dirty="0">
                <a:latin typeface="Chalkboard SE" panose="03050602040202020205" pitchFamily="66" charset="77"/>
              </a:rPr>
              <a:t>Bagi pihak peminjam, cara/teknik mendapatkan agunan dapat ditempuh, misalnya, dengan mengagunkan sertifikat pemilikan tanah, perhiasan, Gaji Pegawai, dll. Cara/teknik memperhitungkan kemampuan mengembalikan pinjaman dilakukan dengan cara menghitung rata-rata pendapatan per hari/minggu/bulan dikurangi rata-rata pengeluaran per hari/minggu/bulan, demikian seterusnya. </a:t>
            </a:r>
          </a:p>
          <a:p>
            <a:r>
              <a:rPr lang="id-ID" sz="2200" dirty="0">
                <a:latin typeface="Chalkboard SE" panose="03050602040202020205" pitchFamily="66" charset="77"/>
              </a:rPr>
              <a:t>Bagi Bank atau sumber lain (misalnya Pegadaian) akan menggunakan cara/teknik untuk memperhitungkan kelayakan agunan. Pihak bank atau pegadaian akan memperhitungkan nilai agunan itu dengan teknik/cara tertentu, misalnya: status hukum agunan, kemudahan menjual barang agunan, nilai agunan, dsb. </a:t>
            </a:r>
            <a:endParaRPr lang="id-ID" sz="2200" dirty="0"/>
          </a:p>
        </p:txBody>
      </p:sp>
      <p:sp>
        <p:nvSpPr>
          <p:cNvPr id="4" name="Date Placeholder 3">
            <a:extLst>
              <a:ext uri="{FF2B5EF4-FFF2-40B4-BE49-F238E27FC236}">
                <a16:creationId xmlns:a16="http://schemas.microsoft.com/office/drawing/2014/main" id="{36C72530-8C82-404C-AC54-ECC3BAC1D48F}"/>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887954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6B2CC6-F7D8-4C4C-95C3-3D8F523A0A93}"/>
              </a:ext>
            </a:extLst>
          </p:cNvPr>
          <p:cNvSpPr>
            <a:spLocks noGrp="1"/>
          </p:cNvSpPr>
          <p:nvPr>
            <p:ph idx="1"/>
          </p:nvPr>
        </p:nvSpPr>
        <p:spPr>
          <a:xfrm>
            <a:off x="251520" y="260648"/>
            <a:ext cx="8640960" cy="6095702"/>
          </a:xfrm>
        </p:spPr>
        <p:txBody>
          <a:bodyPr/>
          <a:lstStyle/>
          <a:p>
            <a:pPr>
              <a:buFont typeface="Wingdings" pitchFamily="2" charset="2"/>
              <a:buChar char="Ø"/>
            </a:pPr>
            <a:r>
              <a:rPr lang="id-ID" sz="2400" dirty="0">
                <a:latin typeface="Chalkboard SE" panose="03050602040202020205" pitchFamily="66" charset="77"/>
              </a:rPr>
              <a:t>Perlakuan terhadap jalan memperoleh modal secara mandiri </a:t>
            </a:r>
            <a:r>
              <a:rPr lang="id-ID" sz="2400" dirty="0">
                <a:solidFill>
                  <a:srgbClr val="FF0000"/>
                </a:solidFill>
                <a:latin typeface="Chalkboard SE" panose="03050602040202020205" pitchFamily="66" charset="77"/>
              </a:rPr>
              <a:t>tidak dapat disamakan atau dicampur-aduk </a:t>
            </a:r>
            <a:r>
              <a:rPr lang="id-ID" sz="2400" dirty="0">
                <a:latin typeface="Chalkboard SE" panose="03050602040202020205" pitchFamily="66" charset="77"/>
              </a:rPr>
              <a:t>dengan jalan meminjam di bank atau sumber lain, karena masing-masing jalan tersebut memiliki prosedur dan aturan yang berbeda.</a:t>
            </a:r>
          </a:p>
          <a:p>
            <a:pPr marL="0" indent="0">
              <a:buNone/>
            </a:pPr>
            <a:endParaRPr lang="id-ID" sz="2400" dirty="0">
              <a:latin typeface="Chalkboard SE" panose="03050602040202020205" pitchFamily="66" charset="77"/>
            </a:endParaRPr>
          </a:p>
          <a:p>
            <a:pPr>
              <a:buFont typeface="Wingdings" pitchFamily="2" charset="2"/>
              <a:buChar char="Ø"/>
            </a:pPr>
            <a:r>
              <a:rPr lang="id-ID" sz="2400" dirty="0"/>
              <a:t> </a:t>
            </a:r>
            <a:r>
              <a:rPr lang="id-ID" sz="2400" dirty="0">
                <a:latin typeface="Chalkboard SE" panose="03050602040202020205" pitchFamily="66" charset="77"/>
              </a:rPr>
              <a:t>Kalau memupuk modal sendiri kan dapat diatur sendiri, kapan menabung, seberapa banyak uang yang ditabung, dan di tempat mana uang ditabung. Berbeda halnya dengan jalan meminjam uang di bank atau sumber lain, si peminjam harus mematuhi aturan bank, baik mengenai penilaian kelayakan agunan, kapan harus membayar cicilan, berapa besaran cicilan pinjaman pokok beserta bunganya, dst.</a:t>
            </a:r>
          </a:p>
          <a:p>
            <a:pPr>
              <a:buFont typeface="Wingdings" pitchFamily="2" charset="2"/>
              <a:buChar char="Ø"/>
            </a:pPr>
            <a:endParaRPr lang="id-ID" sz="2200" dirty="0">
              <a:latin typeface="Chalkboard SE" panose="03050602040202020205" pitchFamily="66" charset="77"/>
            </a:endParaRPr>
          </a:p>
        </p:txBody>
      </p:sp>
      <p:sp>
        <p:nvSpPr>
          <p:cNvPr id="4" name="Date Placeholder 3">
            <a:extLst>
              <a:ext uri="{FF2B5EF4-FFF2-40B4-BE49-F238E27FC236}">
                <a16:creationId xmlns:a16="http://schemas.microsoft.com/office/drawing/2014/main" id="{07256597-3E92-9E4F-B285-C4EB7FB1D8DC}"/>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1203887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idx="1"/>
          </p:nvPr>
        </p:nvSpPr>
        <p:spPr>
          <a:xfrm>
            <a:off x="179388" y="332656"/>
            <a:ext cx="8785225" cy="6264994"/>
          </a:xfrm>
          <a:ln w="22225">
            <a:solidFill>
              <a:schemeClr val="tx1"/>
            </a:solidFill>
          </a:ln>
        </p:spPr>
        <p:txBody>
          <a:bodyPr/>
          <a:lstStyle/>
          <a:p>
            <a:pPr algn="just" eaLnBrk="1" hangingPunct="1">
              <a:buFont typeface="Wingdings" pitchFamily="2" charset="2"/>
              <a:buChar char="Ø"/>
            </a:pPr>
            <a:r>
              <a:rPr lang="id-ID" sz="2800" dirty="0">
                <a:latin typeface="Chalkboard SE" panose="03050602040202020205" pitchFamily="66" charset="77"/>
              </a:rPr>
              <a:t>Demikian pula dalam konteks penelitian sosial, Metodologi Penelitian Sosial yang berbeda tidak dapat disamakan atau dicampur dalam satu kegiatan penelitian yang sama. </a:t>
            </a:r>
          </a:p>
          <a:p>
            <a:pPr algn="just" eaLnBrk="1" hangingPunct="1">
              <a:buFont typeface="Wingdings" pitchFamily="2" charset="2"/>
              <a:buChar char="Ø"/>
            </a:pPr>
            <a:endParaRPr lang="id-ID" sz="1200" dirty="0">
              <a:latin typeface="Chalkboard SE" panose="03050602040202020205" pitchFamily="66" charset="77"/>
            </a:endParaRPr>
          </a:p>
          <a:p>
            <a:pPr algn="just" eaLnBrk="1" hangingPunct="1">
              <a:buFont typeface="Wingdings" pitchFamily="2" charset="2"/>
              <a:buChar char="Ø"/>
            </a:pPr>
            <a:r>
              <a:rPr lang="id-ID" sz="2800" dirty="0">
                <a:latin typeface="Chalkboard SE" panose="03050602040202020205" pitchFamily="66" charset="77"/>
              </a:rPr>
              <a:t>Mengapa demikian? Jawabnya adalah, karena setiap metodologi penelitian sosial memiliki cara/sudut pandang yang berbeda dalam memahami realitas atau fenomena sosial, sehingga prosedur logikanya juga berbeda.</a:t>
            </a:r>
          </a:p>
          <a:p>
            <a:pPr algn="just" eaLnBrk="1" hangingPunct="1">
              <a:buFont typeface="Wingdings" pitchFamily="2" charset="2"/>
              <a:buChar char="Ø"/>
            </a:pPr>
            <a:endParaRPr lang="id-ID" sz="1200" dirty="0">
              <a:latin typeface="Chalkboard SE" panose="03050602040202020205" pitchFamily="66" charset="77"/>
            </a:endParaRPr>
          </a:p>
          <a:p>
            <a:pPr algn="just" eaLnBrk="1" hangingPunct="1">
              <a:buFont typeface="Wingdings" pitchFamily="2" charset="2"/>
              <a:buChar char="Ø"/>
            </a:pPr>
            <a:r>
              <a:rPr lang="en-US" sz="2800" dirty="0" err="1">
                <a:solidFill>
                  <a:srgbClr val="660066"/>
                </a:solidFill>
                <a:latin typeface="Chalkboard SE" panose="03050602040202020205" pitchFamily="66" charset="77"/>
              </a:rPr>
              <a:t>Dalam</a:t>
            </a:r>
            <a:r>
              <a:rPr lang="en-US" sz="2800" dirty="0">
                <a:solidFill>
                  <a:srgbClr val="660066"/>
                </a:solidFill>
                <a:latin typeface="Chalkboard SE" panose="03050602040202020205" pitchFamily="66" charset="77"/>
              </a:rPr>
              <a:t> </a:t>
            </a:r>
            <a:r>
              <a:rPr lang="en-US" sz="2800" dirty="0" err="1">
                <a:solidFill>
                  <a:srgbClr val="660066"/>
                </a:solidFill>
                <a:latin typeface="Chalkboard SE" panose="03050602040202020205" pitchFamily="66" charset="77"/>
              </a:rPr>
              <a:t>konteks</a:t>
            </a:r>
            <a:r>
              <a:rPr lang="en-US" sz="2800" dirty="0">
                <a:solidFill>
                  <a:srgbClr val="660066"/>
                </a:solidFill>
                <a:latin typeface="Chalkboard SE" panose="03050602040202020205" pitchFamily="66" charset="77"/>
              </a:rPr>
              <a:t> </a:t>
            </a:r>
            <a:r>
              <a:rPr lang="en-US" sz="2800" dirty="0" err="1">
                <a:solidFill>
                  <a:srgbClr val="660066"/>
                </a:solidFill>
                <a:latin typeface="Chalkboard SE" panose="03050602040202020205" pitchFamily="66" charset="77"/>
              </a:rPr>
              <a:t>penelitian</a:t>
            </a:r>
            <a:r>
              <a:rPr lang="en-US" sz="2800" dirty="0">
                <a:solidFill>
                  <a:srgbClr val="660066"/>
                </a:solidFill>
                <a:latin typeface="Chalkboard SE" panose="03050602040202020205" pitchFamily="66" charset="77"/>
              </a:rPr>
              <a:t> social </a:t>
            </a:r>
            <a:r>
              <a:rPr lang="en-US" sz="2800" dirty="0" err="1">
                <a:solidFill>
                  <a:srgbClr val="660066"/>
                </a:solidFill>
                <a:latin typeface="Chalkboard SE" panose="03050602040202020205" pitchFamily="66" charset="77"/>
              </a:rPr>
              <a:t>dikenal</a:t>
            </a:r>
            <a:r>
              <a:rPr lang="en-US" sz="2800" dirty="0">
                <a:solidFill>
                  <a:srgbClr val="660066"/>
                </a:solidFill>
                <a:latin typeface="Chalkboard SE" panose="03050602040202020205" pitchFamily="66" charset="77"/>
              </a:rPr>
              <a:t> </a:t>
            </a:r>
            <a:r>
              <a:rPr lang="en-US" sz="2800" dirty="0" err="1">
                <a:solidFill>
                  <a:srgbClr val="660066"/>
                </a:solidFill>
                <a:latin typeface="Chalkboard SE" panose="03050602040202020205" pitchFamily="66" charset="77"/>
              </a:rPr>
              <a:t>Metodologi</a:t>
            </a:r>
            <a:r>
              <a:rPr lang="en-US" sz="2800" dirty="0">
                <a:solidFill>
                  <a:srgbClr val="660066"/>
                </a:solidFill>
                <a:latin typeface="Chalkboard SE" panose="03050602040202020205" pitchFamily="66" charset="77"/>
              </a:rPr>
              <a:t> </a:t>
            </a:r>
            <a:r>
              <a:rPr lang="en-US" sz="2800" dirty="0" err="1">
                <a:solidFill>
                  <a:srgbClr val="660066"/>
                </a:solidFill>
                <a:latin typeface="Chalkboard SE" panose="03050602040202020205" pitchFamily="66" charset="77"/>
              </a:rPr>
              <a:t>Penelitian</a:t>
            </a:r>
            <a:r>
              <a:rPr lang="en-US" sz="2800" dirty="0">
                <a:solidFill>
                  <a:srgbClr val="660066"/>
                </a:solidFill>
                <a:latin typeface="Chalkboard SE" panose="03050602040202020205" pitchFamily="66" charset="77"/>
              </a:rPr>
              <a:t> </a:t>
            </a:r>
            <a:r>
              <a:rPr lang="en-US" sz="2800" dirty="0" err="1">
                <a:solidFill>
                  <a:srgbClr val="660066"/>
                </a:solidFill>
                <a:latin typeface="Chalkboard SE" panose="03050602040202020205" pitchFamily="66" charset="77"/>
              </a:rPr>
              <a:t>Kuantitafif</a:t>
            </a:r>
            <a:r>
              <a:rPr lang="en-US" sz="2800" dirty="0">
                <a:solidFill>
                  <a:srgbClr val="660066"/>
                </a:solidFill>
                <a:latin typeface="Chalkboard SE" panose="03050602040202020205" pitchFamily="66" charset="77"/>
              </a:rPr>
              <a:t> dan </a:t>
            </a:r>
            <a:r>
              <a:rPr lang="en-US" sz="2800" dirty="0" err="1">
                <a:solidFill>
                  <a:srgbClr val="660066"/>
                </a:solidFill>
                <a:latin typeface="Chalkboard SE" panose="03050602040202020205" pitchFamily="66" charset="77"/>
              </a:rPr>
              <a:t>Metodologi</a:t>
            </a:r>
            <a:r>
              <a:rPr lang="en-US" sz="2800" dirty="0">
                <a:solidFill>
                  <a:srgbClr val="660066"/>
                </a:solidFill>
                <a:latin typeface="Chalkboard SE" panose="03050602040202020205" pitchFamily="66" charset="77"/>
              </a:rPr>
              <a:t> </a:t>
            </a:r>
            <a:r>
              <a:rPr lang="en-US" sz="2800" dirty="0" err="1">
                <a:solidFill>
                  <a:srgbClr val="660066"/>
                </a:solidFill>
                <a:latin typeface="Chalkboard SE" panose="03050602040202020205" pitchFamily="66" charset="77"/>
              </a:rPr>
              <a:t>Penelitian</a:t>
            </a:r>
            <a:r>
              <a:rPr lang="en-US" sz="2800" dirty="0">
                <a:solidFill>
                  <a:srgbClr val="660066"/>
                </a:solidFill>
                <a:latin typeface="Chalkboard SE" panose="03050602040202020205" pitchFamily="66" charset="77"/>
              </a:rPr>
              <a:t> </a:t>
            </a:r>
            <a:r>
              <a:rPr lang="en-US" sz="2800" dirty="0" err="1">
                <a:solidFill>
                  <a:srgbClr val="660066"/>
                </a:solidFill>
                <a:latin typeface="Chalkboard SE" panose="03050602040202020205" pitchFamily="66" charset="77"/>
              </a:rPr>
              <a:t>Kualitatif</a:t>
            </a:r>
            <a:r>
              <a:rPr lang="en-US" sz="2800" dirty="0">
                <a:solidFill>
                  <a:srgbClr val="660066"/>
                </a:solidFill>
                <a:latin typeface="Chalkboard SE" panose="03050602040202020205" pitchFamily="66" charset="77"/>
              </a:rPr>
              <a:t>.</a:t>
            </a:r>
          </a:p>
        </p:txBody>
      </p:sp>
      <p:sp>
        <p:nvSpPr>
          <p:cNvPr id="2" name="Date Placeholder 1"/>
          <p:cNvSpPr>
            <a:spLocks noGrp="1"/>
          </p:cNvSpPr>
          <p:nvPr>
            <p:ph type="dt" sz="half" idx="10"/>
          </p:nvPr>
        </p:nvSpPr>
        <p:spPr/>
        <p:txBody>
          <a:bodyPr/>
          <a:lstStyle/>
          <a:p>
            <a:pPr>
              <a:defRPr/>
            </a:pPr>
            <a:endParaRPr lang="en-US"/>
          </a:p>
        </p:txBody>
      </p:sp>
    </p:spTree>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9361</TotalTime>
  <Words>980</Words>
  <Application>Microsoft Macintosh PowerPoint</Application>
  <PresentationFormat>On-screen Show (4:3)</PresentationFormat>
  <Paragraphs>49</Paragraphs>
  <Slides>10</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Arial</vt:lpstr>
      <vt:lpstr>Arial Narrow</vt:lpstr>
      <vt:lpstr>Calibri</vt:lpstr>
      <vt:lpstr>Chalkboard SE</vt:lpstr>
      <vt:lpstr>Tahoma</vt:lpstr>
      <vt:lpstr>Times New Roman</vt:lpstr>
      <vt:lpstr>Wingdings</vt:lpstr>
      <vt:lpstr>Capsules</vt:lpstr>
      <vt:lpstr>1_Office Theme</vt:lpstr>
      <vt:lpstr>MATA KULIAH  METODE PENELITIAN SOSIAL (3 sks)</vt:lpstr>
      <vt:lpstr>METODOLOGI PENELITIAN SOSIAL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HasFam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KULIAH MATRIKULASI METODOLOGI PENELITIAN SOSIAL</dc:title>
  <dc:creator>Ganesha37</dc:creator>
  <cp:lastModifiedBy>Microsoft Office User</cp:lastModifiedBy>
  <cp:revision>239</cp:revision>
  <cp:lastPrinted>2017-09-07T05:43:08Z</cp:lastPrinted>
  <dcterms:created xsi:type="dcterms:W3CDTF">2010-03-28T17:36:11Z</dcterms:created>
  <dcterms:modified xsi:type="dcterms:W3CDTF">2020-10-19T00:23:52Z</dcterms:modified>
</cp:coreProperties>
</file>