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audio/wav" Extension="wav"/>
  <Default ContentType="image/gif" Extension="gif"/>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70" r:id="rId3"/>
    <p:sldId id="285" r:id="rId4"/>
    <p:sldId id="286" r:id="rId5"/>
    <p:sldId id="287" r:id="rId6"/>
    <p:sldId id="283" r:id="rId7"/>
    <p:sldId id="271" r:id="rId8"/>
    <p:sldId id="281" r:id="rId9"/>
    <p:sldId id="272"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1146E8C-A5F1-4DFD-9ECB-2C7E6849D742}" type="datetimeFigureOut">
              <a:rPr lang="en-US" smtClean="0"/>
              <a:pPr/>
              <a:t>9/28/2020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2696027-979A-46BC-8EE5-2C4D46B4DB7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146E8C-A5F1-4DFD-9ECB-2C7E6849D742}"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6027-979A-46BC-8EE5-2C4D46B4DB7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146E8C-A5F1-4DFD-9ECB-2C7E6849D742}"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6027-979A-46BC-8EE5-2C4D46B4DB7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30B6D17B-E76F-4ABF-BE18-C7CCCB31700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146E8C-A5F1-4DFD-9ECB-2C7E6849D742}"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6027-979A-46BC-8EE5-2C4D46B4DB7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1146E8C-A5F1-4DFD-9ECB-2C7E6849D742}"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6027-979A-46BC-8EE5-2C4D46B4DB7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146E8C-A5F1-4DFD-9ECB-2C7E6849D742}" type="datetimeFigureOut">
              <a:rPr lang="en-US" smtClean="0"/>
              <a:pPr/>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96027-979A-46BC-8EE5-2C4D46B4DB7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1146E8C-A5F1-4DFD-9ECB-2C7E6849D742}" type="datetimeFigureOut">
              <a:rPr lang="en-US" smtClean="0"/>
              <a:pPr/>
              <a:t>9/28/2020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696027-979A-46BC-8EE5-2C4D46B4DB7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1146E8C-A5F1-4DFD-9ECB-2C7E6849D742}" type="datetimeFigureOut">
              <a:rPr lang="en-US" smtClean="0"/>
              <a:pPr/>
              <a:t>9/28/2020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696027-979A-46BC-8EE5-2C4D46B4DB7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146E8C-A5F1-4DFD-9ECB-2C7E6849D742}" type="datetimeFigureOut">
              <a:rPr lang="en-US" smtClean="0"/>
              <a:pPr/>
              <a:t>9/28/2020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696027-979A-46BC-8EE5-2C4D46B4DB7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146E8C-A5F1-4DFD-9ECB-2C7E6849D742}" type="datetimeFigureOut">
              <a:rPr lang="en-US" smtClean="0"/>
              <a:pPr/>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96027-979A-46BC-8EE5-2C4D46B4DB7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1146E8C-A5F1-4DFD-9ECB-2C7E6849D742}" type="datetimeFigureOut">
              <a:rPr lang="en-US" smtClean="0"/>
              <a:pPr/>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2696027-979A-46BC-8EE5-2C4D46B4DB7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1146E8C-A5F1-4DFD-9ECB-2C7E6849D742}" type="datetimeFigureOut">
              <a:rPr lang="en-US" smtClean="0"/>
              <a:pPr/>
              <a:t>9/28/2020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696027-979A-46BC-8EE5-2C4D46B4DB7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arget="../media/image4.jpeg" Type="http://schemas.openxmlformats.org/officeDocument/2006/relationships/image"/><Relationship Id="rId1" Target="../slideLayouts/slideLayout7.xml" Type="http://schemas.openxmlformats.org/officeDocument/2006/relationships/slideLayout"/></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676399"/>
          </a:xfrm>
        </p:spPr>
        <p:txBody>
          <a:bodyPr>
            <a:normAutofit/>
          </a:bodyPr>
          <a:lstStyle/>
          <a:p>
            <a:pPr algn="ctr"/>
            <a:r>
              <a:rPr lang="en-US" sz="3200" dirty="0" smtClean="0">
                <a:latin typeface="Elephant" pitchFamily="18" charset="0"/>
              </a:rPr>
              <a:t>DASAR-DASAR ILMU PEMERINTAHAN</a:t>
            </a:r>
            <a:br>
              <a:rPr lang="en-US" sz="3200" dirty="0" smtClean="0">
                <a:latin typeface="Elephant" pitchFamily="18" charset="0"/>
              </a:rPr>
            </a:br>
            <a:r>
              <a:rPr lang="en-US" sz="3000" dirty="0" smtClean="0">
                <a:latin typeface="Elephant" pitchFamily="18" charset="0"/>
              </a:rPr>
              <a:t> </a:t>
            </a:r>
            <a:endParaRPr lang="en-US" sz="3000" dirty="0">
              <a:latin typeface="Elephant" pitchFamily="18" charset="0"/>
            </a:endParaRPr>
          </a:p>
        </p:txBody>
      </p:sp>
      <p:sp>
        <p:nvSpPr>
          <p:cNvPr id="3" name="Subtitle 2"/>
          <p:cNvSpPr>
            <a:spLocks noGrp="1"/>
          </p:cNvSpPr>
          <p:nvPr>
            <p:ph type="subTitle" idx="1"/>
          </p:nvPr>
        </p:nvSpPr>
        <p:spPr>
          <a:xfrm>
            <a:off x="0" y="4419600"/>
            <a:ext cx="9144000" cy="2133600"/>
          </a:xfrm>
        </p:spPr>
        <p:txBody>
          <a:bodyPr/>
          <a:lstStyle/>
          <a:p>
            <a:pPr algn="ctr"/>
            <a:r>
              <a:rPr lang="en-US" dirty="0" err="1" smtClean="0">
                <a:solidFill>
                  <a:schemeClr val="tx1"/>
                </a:solidFill>
                <a:latin typeface="Elephant" pitchFamily="18" charset="0"/>
              </a:rPr>
              <a:t>Dra</a:t>
            </a:r>
            <a:r>
              <a:rPr lang="en-US" dirty="0" smtClean="0">
                <a:solidFill>
                  <a:schemeClr val="tx1"/>
                </a:solidFill>
                <a:latin typeface="Elephant" pitchFamily="18" charset="0"/>
              </a:rPr>
              <a:t>. </a:t>
            </a:r>
            <a:r>
              <a:rPr lang="en-US" dirty="0" err="1" smtClean="0">
                <a:solidFill>
                  <a:schemeClr val="tx1"/>
                </a:solidFill>
                <a:latin typeface="Elephant" pitchFamily="18" charset="0"/>
              </a:rPr>
              <a:t>Safitri</a:t>
            </a:r>
            <a:r>
              <a:rPr lang="en-US" dirty="0" smtClean="0">
                <a:solidFill>
                  <a:schemeClr val="tx1"/>
                </a:solidFill>
                <a:latin typeface="Elephant" pitchFamily="18" charset="0"/>
              </a:rPr>
              <a:t> </a:t>
            </a:r>
            <a:r>
              <a:rPr lang="en-US" dirty="0" err="1" smtClean="0">
                <a:solidFill>
                  <a:schemeClr val="tx1"/>
                </a:solidFill>
                <a:latin typeface="Elephant" pitchFamily="18" charset="0"/>
              </a:rPr>
              <a:t>Endah</a:t>
            </a:r>
            <a:r>
              <a:rPr lang="en-US" dirty="0" smtClean="0">
                <a:solidFill>
                  <a:schemeClr val="tx1"/>
                </a:solidFill>
                <a:latin typeface="Elephant" pitchFamily="18" charset="0"/>
              </a:rPr>
              <a:t> </a:t>
            </a:r>
            <a:r>
              <a:rPr lang="en-US" dirty="0" err="1" smtClean="0">
                <a:solidFill>
                  <a:schemeClr val="tx1"/>
                </a:solidFill>
                <a:latin typeface="Elephant" pitchFamily="18" charset="0"/>
              </a:rPr>
              <a:t>Winarti</a:t>
            </a:r>
            <a:r>
              <a:rPr lang="en-US" dirty="0" smtClean="0">
                <a:solidFill>
                  <a:schemeClr val="tx1"/>
                </a:solidFill>
                <a:latin typeface="Elephant" pitchFamily="18" charset="0"/>
              </a:rPr>
              <a:t>, </a:t>
            </a:r>
            <a:r>
              <a:rPr lang="en-US" dirty="0" err="1" smtClean="0">
                <a:solidFill>
                  <a:schemeClr val="tx1"/>
                </a:solidFill>
                <a:latin typeface="Elephant" pitchFamily="18" charset="0"/>
              </a:rPr>
              <a:t>M.Si</a:t>
            </a:r>
            <a:r>
              <a:rPr lang="en-US" dirty="0" smtClean="0">
                <a:solidFill>
                  <a:schemeClr val="tx1"/>
                </a:solidFill>
                <a:latin typeface="Elephant" pitchFamily="18" charset="0"/>
              </a:rPr>
              <a:t>.</a:t>
            </a:r>
          </a:p>
          <a:p>
            <a:pPr algn="ctr"/>
            <a:r>
              <a:rPr lang="en-US" dirty="0" smtClean="0">
                <a:latin typeface="Arial Black" pitchFamily="34" charset="0"/>
              </a:rPr>
              <a:t>HP. 0877 8757 7079</a:t>
            </a:r>
          </a:p>
          <a:p>
            <a:pPr algn="ctr"/>
            <a:endParaRPr lang="en-US" dirty="0" smtClean="0">
              <a:solidFill>
                <a:schemeClr val="tx1"/>
              </a:solidFill>
              <a:latin typeface="Arial Black" pitchFamily="34" charset="0"/>
            </a:endParaRPr>
          </a:p>
          <a:p>
            <a:pPr algn="ctr"/>
            <a:r>
              <a:rPr lang="en-US" dirty="0" smtClean="0">
                <a:solidFill>
                  <a:schemeClr val="tx1"/>
                </a:solidFill>
                <a:latin typeface="Elephant" pitchFamily="18" charset="0"/>
              </a:rPr>
              <a:t>STPMD “APMD” YOGYAKARTA</a:t>
            </a:r>
            <a:endParaRPr lang="en-US" dirty="0">
              <a:solidFill>
                <a:schemeClr val="tx1"/>
              </a:solidFill>
              <a:latin typeface="Elephant" pitchFamily="18" charset="0"/>
            </a:endParaRPr>
          </a:p>
        </p:txBody>
      </p:sp>
      <p:pic>
        <p:nvPicPr>
          <p:cNvPr id="4" name="Picture 1258" descr="J0076136"/>
          <p:cNvPicPr>
            <a:picLocks noChangeAspect="1" noChangeArrowheads="1" noCrop="1"/>
          </p:cNvPicPr>
          <p:nvPr/>
        </p:nvPicPr>
        <p:blipFill>
          <a:blip r:embed="rId2"/>
          <a:srcRect/>
          <a:stretch>
            <a:fillRect/>
          </a:stretch>
        </p:blipFill>
        <p:spPr bwMode="auto">
          <a:xfrm>
            <a:off x="2971800" y="1828800"/>
            <a:ext cx="3810000" cy="2286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057400"/>
          </a:xfrm>
        </p:spPr>
        <p:txBody>
          <a:bodyPr>
            <a:noAutofit/>
          </a:bodyPr>
          <a:lstStyle/>
          <a:p>
            <a:r>
              <a:rPr lang="en-US" sz="3000" dirty="0" err="1" smtClean="0">
                <a:latin typeface="Elephant" pitchFamily="18" charset="0"/>
              </a:rPr>
              <a:t>Pola</a:t>
            </a:r>
            <a:r>
              <a:rPr lang="en-US" sz="3000" dirty="0" smtClean="0">
                <a:latin typeface="Elephant" pitchFamily="18" charset="0"/>
              </a:rPr>
              <a:t> </a:t>
            </a:r>
            <a:r>
              <a:rPr lang="en-US" sz="3000" dirty="0" err="1" smtClean="0">
                <a:latin typeface="Elephant" pitchFamily="18" charset="0"/>
              </a:rPr>
              <a:t>Kepemimpinan</a:t>
            </a:r>
            <a:r>
              <a:rPr lang="en-US" sz="3000" dirty="0" smtClean="0">
                <a:latin typeface="Elephant" pitchFamily="18" charset="0"/>
              </a:rPr>
              <a:t> </a:t>
            </a:r>
            <a:r>
              <a:rPr lang="en-US" sz="3000" dirty="0" err="1" smtClean="0">
                <a:latin typeface="Elephant" pitchFamily="18" charset="0"/>
              </a:rPr>
              <a:t>Ki</a:t>
            </a:r>
            <a:r>
              <a:rPr lang="en-US" sz="3000" dirty="0" smtClean="0">
                <a:latin typeface="Elephant" pitchFamily="18" charset="0"/>
              </a:rPr>
              <a:t> </a:t>
            </a:r>
            <a:r>
              <a:rPr lang="en-US" sz="3000" dirty="0" err="1">
                <a:latin typeface="Elephant" pitchFamily="18" charset="0"/>
              </a:rPr>
              <a:t>H</a:t>
            </a:r>
            <a:r>
              <a:rPr lang="en-US" sz="3000" dirty="0" err="1" smtClean="0">
                <a:latin typeface="Elephant" pitchFamily="18" charset="0"/>
              </a:rPr>
              <a:t>ajar</a:t>
            </a:r>
            <a:r>
              <a:rPr lang="en-US" sz="3000" dirty="0" smtClean="0">
                <a:latin typeface="Elephant" pitchFamily="18" charset="0"/>
              </a:rPr>
              <a:t> </a:t>
            </a:r>
            <a:r>
              <a:rPr lang="en-US" sz="3000" dirty="0" err="1" smtClean="0">
                <a:latin typeface="Elephant" pitchFamily="18" charset="0"/>
              </a:rPr>
              <a:t>Dewantoro</a:t>
            </a:r>
            <a:endParaRPr lang="en-US" sz="3000" dirty="0"/>
          </a:p>
        </p:txBody>
      </p:sp>
      <p:sp>
        <p:nvSpPr>
          <p:cNvPr id="3" name="Content Placeholder 2"/>
          <p:cNvSpPr>
            <a:spLocks noGrp="1"/>
          </p:cNvSpPr>
          <p:nvPr>
            <p:ph idx="1"/>
          </p:nvPr>
        </p:nvSpPr>
        <p:spPr>
          <a:xfrm>
            <a:off x="0" y="2514600"/>
            <a:ext cx="9144000" cy="4343400"/>
          </a:xfrm>
        </p:spPr>
        <p:txBody>
          <a:bodyPr/>
          <a:lstStyle/>
          <a:p>
            <a:pPr>
              <a:buFont typeface="Wingdings" pitchFamily="2" charset="2"/>
              <a:buChar char="Ø"/>
            </a:pPr>
            <a:r>
              <a:rPr lang="en-US" dirty="0" smtClean="0">
                <a:latin typeface="Berlin Sans FB" pitchFamily="34" charset="0"/>
              </a:rPr>
              <a:t>“ </a:t>
            </a:r>
            <a:r>
              <a:rPr lang="en-US" dirty="0" err="1" smtClean="0">
                <a:latin typeface="Berlin Sans FB" pitchFamily="34" charset="0"/>
              </a:rPr>
              <a:t>Ing</a:t>
            </a:r>
            <a:r>
              <a:rPr lang="en-US" dirty="0" smtClean="0">
                <a:latin typeface="Berlin Sans FB" pitchFamily="34" charset="0"/>
              </a:rPr>
              <a:t> </a:t>
            </a:r>
            <a:r>
              <a:rPr lang="en-US" dirty="0" err="1" smtClean="0">
                <a:latin typeface="Berlin Sans FB" pitchFamily="34" charset="0"/>
              </a:rPr>
              <a:t>ngarso</a:t>
            </a:r>
            <a:r>
              <a:rPr lang="en-US" dirty="0" smtClean="0">
                <a:latin typeface="Berlin Sans FB" pitchFamily="34" charset="0"/>
              </a:rPr>
              <a:t> sung </a:t>
            </a:r>
            <a:r>
              <a:rPr lang="en-US" dirty="0" err="1" smtClean="0">
                <a:latin typeface="Berlin Sans FB" pitchFamily="34" charset="0"/>
              </a:rPr>
              <a:t>tulodo</a:t>
            </a:r>
            <a:r>
              <a:rPr lang="en-US" dirty="0" smtClean="0">
                <a:latin typeface="Berlin Sans FB" pitchFamily="34" charset="0"/>
              </a:rPr>
              <a:t>” </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pola</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panutan</a:t>
            </a:r>
            <a:endParaRPr lang="en-US" dirty="0" smtClean="0">
              <a:latin typeface="Berlin Sans FB" pitchFamily="34" charset="0"/>
            </a:endParaRPr>
          </a:p>
          <a:p>
            <a:pPr>
              <a:buFont typeface="Wingdings" pitchFamily="2" charset="2"/>
              <a:buChar char="Ø"/>
            </a:pPr>
            <a:r>
              <a:rPr lang="en-US" dirty="0" smtClean="0">
                <a:latin typeface="Berlin Sans FB" pitchFamily="34" charset="0"/>
              </a:rPr>
              <a:t>“</a:t>
            </a:r>
            <a:r>
              <a:rPr lang="en-US" dirty="0" err="1" smtClean="0">
                <a:latin typeface="Berlin Sans FB" pitchFamily="34" charset="0"/>
              </a:rPr>
              <a:t>Ing</a:t>
            </a:r>
            <a:r>
              <a:rPr lang="en-US" dirty="0" smtClean="0">
                <a:latin typeface="Berlin Sans FB" pitchFamily="34" charset="0"/>
              </a:rPr>
              <a:t> </a:t>
            </a:r>
            <a:r>
              <a:rPr lang="en-US" dirty="0" err="1" smtClean="0">
                <a:latin typeface="Berlin Sans FB" pitchFamily="34" charset="0"/>
              </a:rPr>
              <a:t>madyo</a:t>
            </a:r>
            <a:r>
              <a:rPr lang="en-US" dirty="0" smtClean="0">
                <a:latin typeface="Berlin Sans FB" pitchFamily="34" charset="0"/>
              </a:rPr>
              <a:t> </a:t>
            </a:r>
            <a:r>
              <a:rPr lang="en-US" dirty="0" err="1" smtClean="0">
                <a:latin typeface="Berlin Sans FB" pitchFamily="34" charset="0"/>
              </a:rPr>
              <a:t>mangun</a:t>
            </a:r>
            <a:r>
              <a:rPr lang="en-US" dirty="0" smtClean="0">
                <a:latin typeface="Berlin Sans FB" pitchFamily="34" charset="0"/>
              </a:rPr>
              <a:t> </a:t>
            </a:r>
            <a:r>
              <a:rPr lang="en-US" dirty="0" err="1" smtClean="0">
                <a:latin typeface="Berlin Sans FB" pitchFamily="34" charset="0"/>
              </a:rPr>
              <a:t>karso</a:t>
            </a:r>
            <a:r>
              <a:rPr lang="en-US" dirty="0" smtClean="0">
                <a:latin typeface="Berlin Sans FB" pitchFamily="34" charset="0"/>
              </a:rPr>
              <a:t>” </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membangkitkan</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prakarsa</a:t>
            </a:r>
            <a:endParaRPr lang="en-US" dirty="0" smtClean="0">
              <a:latin typeface="Berlin Sans FB" pitchFamily="34" charset="0"/>
            </a:endParaRPr>
          </a:p>
          <a:p>
            <a:pPr>
              <a:buFont typeface="Wingdings" pitchFamily="2" charset="2"/>
              <a:buChar char="Ø"/>
            </a:pPr>
            <a:r>
              <a:rPr lang="en-US" dirty="0" smtClean="0">
                <a:latin typeface="Berlin Sans FB" pitchFamily="34" charset="0"/>
              </a:rPr>
              <a:t>“Tut </a:t>
            </a:r>
            <a:r>
              <a:rPr lang="en-US" dirty="0" err="1" smtClean="0">
                <a:latin typeface="Berlin Sans FB" pitchFamily="34" charset="0"/>
              </a:rPr>
              <a:t>wuri</a:t>
            </a:r>
            <a:r>
              <a:rPr lang="en-US" dirty="0" smtClean="0">
                <a:latin typeface="Berlin Sans FB" pitchFamily="34" charset="0"/>
              </a:rPr>
              <a:t> </a:t>
            </a:r>
            <a:r>
              <a:rPr lang="en-US" dirty="0" err="1" smtClean="0">
                <a:latin typeface="Berlin Sans FB" pitchFamily="34" charset="0"/>
              </a:rPr>
              <a:t>handayani</a:t>
            </a:r>
            <a:r>
              <a:rPr lang="en-US" dirty="0" smtClean="0">
                <a:latin typeface="Berlin Sans FB" pitchFamily="34" charset="0"/>
              </a:rPr>
              <a:t>” </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mendorong</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bawahan</a:t>
            </a:r>
            <a:r>
              <a:rPr lang="en-US" dirty="0" smtClean="0">
                <a:latin typeface="Berlin Sans FB" pitchFamily="34" charset="0"/>
              </a:rPr>
              <a:t> </a:t>
            </a:r>
          </a:p>
          <a:p>
            <a:pPr>
              <a:buFont typeface="Wingdings" pitchFamily="2" charset="2"/>
              <a:buChar char="Ø"/>
            </a:pPr>
            <a:endParaRPr lang="en-US" dirty="0">
              <a:latin typeface="Berlin Sans FB"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228600" y="685800"/>
            <a:ext cx="7772400" cy="838200"/>
          </a:xfrm>
        </p:spPr>
        <p:txBody>
          <a:bodyPr>
            <a:normAutofit fontScale="90000"/>
          </a:bodyPr>
          <a:lstStyle/>
          <a:p>
            <a:pPr algn="just" eaLnBrk="1" hangingPunct="1"/>
            <a:r>
              <a:rPr lang="en-US" sz="5400" b="1" smtClean="0">
                <a:latin typeface="Garamond" pitchFamily="18" charset="0"/>
                <a:cs typeface="Times New Roman" pitchFamily="18" charset="0"/>
              </a:rPr>
              <a:t>KONTRAK BELAJAR</a:t>
            </a:r>
          </a:p>
        </p:txBody>
      </p:sp>
      <p:sp>
        <p:nvSpPr>
          <p:cNvPr id="1027" name="Rectangle 3"/>
          <p:cNvSpPr>
            <a:spLocks noGrp="1" noChangeArrowheads="1"/>
          </p:cNvSpPr>
          <p:nvPr>
            <p:ph type="body" sz="half" idx="2"/>
          </p:nvPr>
        </p:nvSpPr>
        <p:spPr>
          <a:xfrm>
            <a:off x="381000" y="1600200"/>
            <a:ext cx="6477000" cy="4419600"/>
          </a:xfrm>
        </p:spPr>
        <p:txBody>
          <a:bodyPr/>
          <a:lstStyle/>
          <a:p>
            <a:pPr eaLnBrk="1" hangingPunct="1">
              <a:lnSpc>
                <a:spcPct val="90000"/>
              </a:lnSpc>
              <a:buClr>
                <a:schemeClr val="folHlink"/>
              </a:buClr>
              <a:buFont typeface="Wingdings" pitchFamily="2" charset="2"/>
              <a:buChar char="q"/>
            </a:pPr>
            <a:r>
              <a:rPr lang="en-US" sz="2400" b="1" dirty="0" err="1" smtClean="0">
                <a:latin typeface="Garamond" pitchFamily="18" charset="0"/>
              </a:rPr>
              <a:t>Identitas</a:t>
            </a:r>
            <a:r>
              <a:rPr lang="en-US" sz="2400" b="1" dirty="0" smtClean="0">
                <a:latin typeface="Garamond" pitchFamily="18" charset="0"/>
              </a:rPr>
              <a:t> Mata </a:t>
            </a:r>
            <a:r>
              <a:rPr lang="en-US" sz="2400" b="1" dirty="0" err="1" smtClean="0">
                <a:latin typeface="Garamond" pitchFamily="18" charset="0"/>
              </a:rPr>
              <a:t>Kuliah</a:t>
            </a:r>
            <a:endParaRPr lang="en-US" sz="2400" b="1" dirty="0" smtClean="0">
              <a:latin typeface="Garamond" pitchFamily="18" charset="0"/>
            </a:endParaRPr>
          </a:p>
          <a:p>
            <a:pPr eaLnBrk="1" hangingPunct="1">
              <a:lnSpc>
                <a:spcPct val="90000"/>
              </a:lnSpc>
              <a:buClr>
                <a:schemeClr val="folHlink"/>
              </a:buClr>
              <a:buFont typeface="Wingdings" pitchFamily="2" charset="2"/>
              <a:buNone/>
            </a:pPr>
            <a:r>
              <a:rPr lang="en-US" sz="2400" dirty="0" smtClean="0">
                <a:latin typeface="Garamond" pitchFamily="18" charset="0"/>
                <a:cs typeface="Times New Roman" pitchFamily="18" charset="0"/>
              </a:rPr>
              <a:t>	</a:t>
            </a:r>
            <a:r>
              <a:rPr lang="en-US" sz="2400" dirty="0" err="1" smtClean="0">
                <a:latin typeface="Garamond" pitchFamily="18" charset="0"/>
                <a:cs typeface="Times New Roman" pitchFamily="18" charset="0"/>
              </a:rPr>
              <a:t>Nama</a:t>
            </a:r>
            <a:r>
              <a:rPr lang="en-US" sz="2400" dirty="0" smtClean="0">
                <a:latin typeface="Garamond" pitchFamily="18" charset="0"/>
                <a:cs typeface="Times New Roman" pitchFamily="18" charset="0"/>
              </a:rPr>
              <a:t> Mata </a:t>
            </a:r>
            <a:r>
              <a:rPr lang="en-US" sz="2400" dirty="0" err="1" smtClean="0">
                <a:latin typeface="Garamond" pitchFamily="18" charset="0"/>
                <a:cs typeface="Times New Roman" pitchFamily="18" charset="0"/>
              </a:rPr>
              <a:t>Kuliah</a:t>
            </a:r>
            <a:r>
              <a:rPr lang="en-US" sz="2400" dirty="0" smtClean="0">
                <a:latin typeface="Garamond" pitchFamily="18" charset="0"/>
                <a:cs typeface="Times New Roman" pitchFamily="18" charset="0"/>
              </a:rPr>
              <a:t>	: Dasar2 </a:t>
            </a:r>
            <a:r>
              <a:rPr lang="en-US" sz="2400" dirty="0" err="1" smtClean="0">
                <a:latin typeface="Garamond" pitchFamily="18" charset="0"/>
                <a:cs typeface="Times New Roman" pitchFamily="18" charset="0"/>
              </a:rPr>
              <a:t>Ilmu</a:t>
            </a:r>
            <a:r>
              <a:rPr lang="en-US" sz="2400" dirty="0" smtClean="0">
                <a:latin typeface="Garamond" pitchFamily="18" charset="0"/>
                <a:cs typeface="Times New Roman" pitchFamily="18" charset="0"/>
              </a:rPr>
              <a:t> </a:t>
            </a:r>
            <a:r>
              <a:rPr lang="en-US" sz="2400" dirty="0" err="1" smtClean="0">
                <a:latin typeface="Garamond" pitchFamily="18" charset="0"/>
                <a:cs typeface="Times New Roman" pitchFamily="18" charset="0"/>
              </a:rPr>
              <a:t>Pemerintahan</a:t>
            </a:r>
            <a:endParaRPr lang="en-US" sz="2400" dirty="0" smtClean="0">
              <a:latin typeface="Garamond" pitchFamily="18" charset="0"/>
              <a:cs typeface="Times New Roman" pitchFamily="18" charset="0"/>
            </a:endParaRPr>
          </a:p>
          <a:p>
            <a:pPr eaLnBrk="1" hangingPunct="1">
              <a:lnSpc>
                <a:spcPct val="90000"/>
              </a:lnSpc>
              <a:buClr>
                <a:schemeClr val="folHlink"/>
              </a:buClr>
              <a:buFont typeface="Wingdings" pitchFamily="2" charset="2"/>
              <a:buNone/>
            </a:pPr>
            <a:r>
              <a:rPr lang="en-US" sz="2400" dirty="0" smtClean="0">
                <a:latin typeface="Garamond" pitchFamily="18" charset="0"/>
                <a:cs typeface="Times New Roman" pitchFamily="18" charset="0"/>
              </a:rPr>
              <a:t>	</a:t>
            </a:r>
            <a:r>
              <a:rPr lang="en-US" sz="2400" dirty="0" err="1" smtClean="0">
                <a:latin typeface="Garamond" pitchFamily="18" charset="0"/>
                <a:cs typeface="Times New Roman" pitchFamily="18" charset="0"/>
              </a:rPr>
              <a:t>Kode</a:t>
            </a:r>
            <a:r>
              <a:rPr lang="en-US" sz="2400" dirty="0" smtClean="0">
                <a:latin typeface="Garamond" pitchFamily="18" charset="0"/>
                <a:cs typeface="Times New Roman" pitchFamily="18" charset="0"/>
              </a:rPr>
              <a:t> Mata </a:t>
            </a:r>
            <a:r>
              <a:rPr lang="en-US" sz="2400" dirty="0" err="1" smtClean="0">
                <a:latin typeface="Garamond" pitchFamily="18" charset="0"/>
                <a:cs typeface="Times New Roman" pitchFamily="18" charset="0"/>
              </a:rPr>
              <a:t>Kuliah</a:t>
            </a:r>
            <a:r>
              <a:rPr lang="en-US" sz="2400" dirty="0" smtClean="0">
                <a:latin typeface="Garamond" pitchFamily="18" charset="0"/>
                <a:cs typeface="Times New Roman" pitchFamily="18" charset="0"/>
              </a:rPr>
              <a:t> 	: </a:t>
            </a:r>
            <a:r>
              <a:rPr lang="id-ID" sz="2400" dirty="0" smtClean="0">
                <a:latin typeface="Garamond" pitchFamily="18" charset="0"/>
                <a:cs typeface="Times New Roman" pitchFamily="18" charset="0"/>
              </a:rPr>
              <a:t>165202</a:t>
            </a:r>
            <a:endParaRPr lang="en-US" sz="2400" dirty="0" smtClean="0">
              <a:latin typeface="Garamond" pitchFamily="18" charset="0"/>
              <a:cs typeface="Times New Roman" pitchFamily="18" charset="0"/>
            </a:endParaRPr>
          </a:p>
          <a:p>
            <a:pPr eaLnBrk="1" hangingPunct="1">
              <a:lnSpc>
                <a:spcPct val="90000"/>
              </a:lnSpc>
              <a:buClr>
                <a:schemeClr val="folHlink"/>
              </a:buClr>
              <a:buFont typeface="Wingdings" pitchFamily="2" charset="2"/>
              <a:buNone/>
            </a:pPr>
            <a:r>
              <a:rPr lang="en-US" sz="2400" dirty="0" smtClean="0">
                <a:latin typeface="Garamond" pitchFamily="18" charset="0"/>
                <a:cs typeface="Times New Roman" pitchFamily="18" charset="0"/>
              </a:rPr>
              <a:t>	Semester/ TA        	: G</a:t>
            </a:r>
            <a:r>
              <a:rPr lang="id-ID" sz="2400" dirty="0" smtClean="0">
                <a:latin typeface="Garamond" pitchFamily="18" charset="0"/>
                <a:cs typeface="Times New Roman" pitchFamily="18" charset="0"/>
              </a:rPr>
              <a:t>anjil</a:t>
            </a:r>
            <a:r>
              <a:rPr lang="en-US" sz="2400" dirty="0" smtClean="0">
                <a:latin typeface="Garamond" pitchFamily="18" charset="0"/>
                <a:cs typeface="Times New Roman" pitchFamily="18" charset="0"/>
              </a:rPr>
              <a:t>/ </a:t>
            </a:r>
            <a:r>
              <a:rPr lang="en-US" sz="2400" dirty="0" smtClean="0">
                <a:latin typeface="Garamond" pitchFamily="18" charset="0"/>
                <a:cs typeface="Times New Roman" pitchFamily="18" charset="0"/>
              </a:rPr>
              <a:t>20</a:t>
            </a:r>
            <a:r>
              <a:rPr lang="id-ID" sz="2400" dirty="0" smtClean="0">
                <a:latin typeface="Garamond" pitchFamily="18" charset="0"/>
                <a:cs typeface="Times New Roman" pitchFamily="18" charset="0"/>
              </a:rPr>
              <a:t>20</a:t>
            </a:r>
            <a:r>
              <a:rPr lang="en-US" sz="2400" dirty="0" smtClean="0">
                <a:latin typeface="Garamond" pitchFamily="18" charset="0"/>
                <a:cs typeface="Times New Roman" pitchFamily="18" charset="0"/>
              </a:rPr>
              <a:t>-20</a:t>
            </a:r>
            <a:r>
              <a:rPr lang="id-ID" sz="2400" dirty="0" smtClean="0">
                <a:latin typeface="Garamond" pitchFamily="18" charset="0"/>
                <a:cs typeface="Times New Roman" pitchFamily="18" charset="0"/>
              </a:rPr>
              <a:t>21</a:t>
            </a:r>
            <a:r>
              <a:rPr lang="en-US" sz="2400" dirty="0" smtClean="0">
                <a:latin typeface="Garamond" pitchFamily="18" charset="0"/>
                <a:cs typeface="Times New Roman" pitchFamily="18" charset="0"/>
              </a:rPr>
              <a:t> </a:t>
            </a:r>
            <a:endParaRPr lang="en-US" sz="2400" dirty="0" smtClean="0">
              <a:latin typeface="Garamond" pitchFamily="18" charset="0"/>
              <a:cs typeface="Times New Roman" pitchFamily="18" charset="0"/>
            </a:endParaRPr>
          </a:p>
          <a:p>
            <a:pPr eaLnBrk="1" hangingPunct="1">
              <a:lnSpc>
                <a:spcPct val="90000"/>
              </a:lnSpc>
              <a:buClr>
                <a:schemeClr val="folHlink"/>
              </a:buClr>
              <a:buFont typeface="Wingdings" pitchFamily="2" charset="2"/>
              <a:buNone/>
            </a:pPr>
            <a:r>
              <a:rPr lang="en-US" sz="2400" dirty="0" smtClean="0">
                <a:latin typeface="Garamond" pitchFamily="18" charset="0"/>
                <a:cs typeface="Times New Roman" pitchFamily="18" charset="0"/>
              </a:rPr>
              <a:t>	</a:t>
            </a:r>
            <a:r>
              <a:rPr lang="en-US" sz="2400" dirty="0" err="1" smtClean="0">
                <a:latin typeface="Garamond" pitchFamily="18" charset="0"/>
                <a:cs typeface="Times New Roman" pitchFamily="18" charset="0"/>
              </a:rPr>
              <a:t>Jumlah</a:t>
            </a:r>
            <a:r>
              <a:rPr lang="en-US" sz="2400" dirty="0" smtClean="0">
                <a:latin typeface="Garamond" pitchFamily="18" charset="0"/>
                <a:cs typeface="Times New Roman" pitchFamily="18" charset="0"/>
              </a:rPr>
              <a:t> SKS		: 3 SKS</a:t>
            </a:r>
          </a:p>
          <a:p>
            <a:pPr eaLnBrk="1" hangingPunct="1">
              <a:lnSpc>
                <a:spcPct val="90000"/>
              </a:lnSpc>
              <a:buClr>
                <a:schemeClr val="folHlink"/>
              </a:buClr>
              <a:buFontTx/>
              <a:buNone/>
            </a:pPr>
            <a:r>
              <a:rPr lang="en-US" sz="2400" dirty="0" smtClean="0">
                <a:latin typeface="Garamond" pitchFamily="18" charset="0"/>
                <a:cs typeface="Times New Roman" pitchFamily="18" charset="0"/>
              </a:rPr>
              <a:t>     Status		: MK. </a:t>
            </a:r>
            <a:r>
              <a:rPr lang="en-US" sz="2400" dirty="0" err="1" smtClean="0">
                <a:latin typeface="Garamond" pitchFamily="18" charset="0"/>
                <a:cs typeface="Times New Roman" pitchFamily="18" charset="0"/>
              </a:rPr>
              <a:t>Keahlian</a:t>
            </a:r>
            <a:r>
              <a:rPr lang="en-US" sz="2400" dirty="0" smtClean="0">
                <a:latin typeface="Garamond" pitchFamily="18" charset="0"/>
                <a:cs typeface="Times New Roman" pitchFamily="18" charset="0"/>
              </a:rPr>
              <a:t> </a:t>
            </a:r>
            <a:r>
              <a:rPr lang="en-US" sz="2400" dirty="0" err="1" smtClean="0">
                <a:latin typeface="Garamond" pitchFamily="18" charset="0"/>
                <a:cs typeface="Times New Roman" pitchFamily="18" charset="0"/>
              </a:rPr>
              <a:t>Berkarya</a:t>
            </a:r>
            <a:r>
              <a:rPr lang="en-US" sz="2400" dirty="0" smtClean="0">
                <a:latin typeface="Garamond" pitchFamily="18" charset="0"/>
                <a:cs typeface="Times New Roman" pitchFamily="18" charset="0"/>
              </a:rPr>
              <a:t> </a:t>
            </a:r>
            <a:r>
              <a:rPr lang="en-US" sz="2400" dirty="0" err="1" smtClean="0">
                <a:latin typeface="Garamond" pitchFamily="18" charset="0"/>
                <a:cs typeface="Times New Roman" pitchFamily="18" charset="0"/>
              </a:rPr>
              <a:t>Jumlah</a:t>
            </a:r>
            <a:r>
              <a:rPr lang="en-US" sz="2400" dirty="0" smtClean="0">
                <a:latin typeface="Garamond" pitchFamily="18" charset="0"/>
                <a:cs typeface="Times New Roman" pitchFamily="18" charset="0"/>
              </a:rPr>
              <a:t> </a:t>
            </a:r>
            <a:r>
              <a:rPr lang="en-US" sz="2400" dirty="0" err="1" smtClean="0">
                <a:latin typeface="Garamond" pitchFamily="18" charset="0"/>
                <a:cs typeface="Times New Roman" pitchFamily="18" charset="0"/>
              </a:rPr>
              <a:t>Pertemuan</a:t>
            </a:r>
            <a:r>
              <a:rPr lang="en-US" sz="2400" dirty="0" smtClean="0">
                <a:latin typeface="Garamond" pitchFamily="18" charset="0"/>
                <a:cs typeface="Times New Roman" pitchFamily="18" charset="0"/>
              </a:rPr>
              <a:t>	: </a:t>
            </a:r>
            <a:r>
              <a:rPr lang="en-US" sz="2400" dirty="0" smtClean="0">
                <a:latin typeface="Garamond" pitchFamily="18" charset="0"/>
                <a:cs typeface="Times New Roman" pitchFamily="18" charset="0"/>
              </a:rPr>
              <a:t>1</a:t>
            </a:r>
            <a:r>
              <a:rPr lang="id-ID" sz="2400" dirty="0" smtClean="0">
                <a:latin typeface="Garamond" pitchFamily="18" charset="0"/>
                <a:cs typeface="Times New Roman" pitchFamily="18" charset="0"/>
              </a:rPr>
              <a:t>6</a:t>
            </a:r>
            <a:r>
              <a:rPr lang="en-US" sz="2400" dirty="0" smtClean="0">
                <a:latin typeface="Garamond" pitchFamily="18" charset="0"/>
                <a:cs typeface="Times New Roman" pitchFamily="18" charset="0"/>
              </a:rPr>
              <a:t> </a:t>
            </a:r>
            <a:r>
              <a:rPr lang="en-US" sz="2400" dirty="0" smtClean="0">
                <a:latin typeface="Garamond" pitchFamily="18" charset="0"/>
                <a:cs typeface="Times New Roman" pitchFamily="18" charset="0"/>
              </a:rPr>
              <a:t>kali</a:t>
            </a:r>
          </a:p>
          <a:p>
            <a:pPr eaLnBrk="1" hangingPunct="1">
              <a:lnSpc>
                <a:spcPct val="90000"/>
              </a:lnSpc>
              <a:buClr>
                <a:schemeClr val="folHlink"/>
              </a:buClr>
              <a:buFontTx/>
              <a:buNone/>
            </a:pPr>
            <a:r>
              <a:rPr lang="en-US" sz="2400" dirty="0" smtClean="0">
                <a:latin typeface="Garamond" pitchFamily="18" charset="0"/>
                <a:cs typeface="Times New Roman" pitchFamily="18" charset="0"/>
              </a:rPr>
              <a:t>				  </a:t>
            </a:r>
            <a:r>
              <a:rPr lang="en-US" sz="2400" dirty="0" smtClean="0">
                <a:latin typeface="Garamond" pitchFamily="18" charset="0"/>
                <a:cs typeface="Times New Roman" pitchFamily="18" charset="0"/>
              </a:rPr>
              <a:t>1</a:t>
            </a:r>
            <a:r>
              <a:rPr lang="id-ID" sz="2400" dirty="0" smtClean="0">
                <a:latin typeface="Garamond" pitchFamily="18" charset="0"/>
                <a:cs typeface="Times New Roman" pitchFamily="18" charset="0"/>
              </a:rPr>
              <a:t>4</a:t>
            </a:r>
            <a:r>
              <a:rPr lang="en-US" sz="2400" dirty="0" smtClean="0">
                <a:latin typeface="Garamond" pitchFamily="18" charset="0"/>
                <a:cs typeface="Times New Roman" pitchFamily="18" charset="0"/>
              </a:rPr>
              <a:t> </a:t>
            </a:r>
            <a:r>
              <a:rPr lang="en-US" sz="2400" dirty="0" smtClean="0">
                <a:latin typeface="Garamond" pitchFamily="18" charset="0"/>
                <a:cs typeface="Times New Roman" pitchFamily="18" charset="0"/>
              </a:rPr>
              <a:t>kali </a:t>
            </a:r>
            <a:r>
              <a:rPr lang="en-US" sz="2400" dirty="0" err="1" smtClean="0">
                <a:latin typeface="Garamond" pitchFamily="18" charset="0"/>
                <a:cs typeface="Times New Roman" pitchFamily="18" charset="0"/>
              </a:rPr>
              <a:t>perkuliahan</a:t>
            </a:r>
            <a:r>
              <a:rPr lang="en-US" sz="2400" dirty="0" smtClean="0">
                <a:latin typeface="Garamond" pitchFamily="18" charset="0"/>
                <a:cs typeface="Times New Roman" pitchFamily="18" charset="0"/>
              </a:rPr>
              <a:t>  </a:t>
            </a:r>
          </a:p>
          <a:p>
            <a:pPr eaLnBrk="1" hangingPunct="1">
              <a:lnSpc>
                <a:spcPct val="90000"/>
              </a:lnSpc>
              <a:buClr>
                <a:schemeClr val="folHlink"/>
              </a:buClr>
              <a:buFontTx/>
              <a:buNone/>
            </a:pPr>
            <a:r>
              <a:rPr lang="en-US" sz="2400" dirty="0" smtClean="0">
                <a:latin typeface="Garamond" pitchFamily="18" charset="0"/>
                <a:cs typeface="Times New Roman" pitchFamily="18" charset="0"/>
              </a:rPr>
              <a:t>				  1 kali UTS </a:t>
            </a:r>
          </a:p>
          <a:p>
            <a:pPr eaLnBrk="1" hangingPunct="1">
              <a:lnSpc>
                <a:spcPct val="90000"/>
              </a:lnSpc>
              <a:buClr>
                <a:schemeClr val="folHlink"/>
              </a:buClr>
              <a:buFontTx/>
              <a:buNone/>
            </a:pPr>
            <a:r>
              <a:rPr lang="en-US" sz="2400" dirty="0" smtClean="0">
                <a:latin typeface="Garamond" pitchFamily="18" charset="0"/>
                <a:cs typeface="Times New Roman" pitchFamily="18" charset="0"/>
              </a:rPr>
              <a:t>				  1 kali UAS</a:t>
            </a:r>
          </a:p>
          <a:p>
            <a:pPr eaLnBrk="1" hangingPunct="1">
              <a:lnSpc>
                <a:spcPct val="90000"/>
              </a:lnSpc>
              <a:buClr>
                <a:schemeClr val="folHlink"/>
              </a:buClr>
              <a:buFontTx/>
              <a:buNone/>
            </a:pPr>
            <a:r>
              <a:rPr lang="en-US" sz="2400" dirty="0" smtClean="0">
                <a:latin typeface="Garamond" pitchFamily="18" charset="0"/>
                <a:cs typeface="Times New Roman" pitchFamily="18" charset="0"/>
              </a:rPr>
              <a:t>      Mata </a:t>
            </a:r>
            <a:r>
              <a:rPr lang="en-US" sz="2400" dirty="0" err="1" smtClean="0">
                <a:latin typeface="Garamond" pitchFamily="18" charset="0"/>
                <a:cs typeface="Times New Roman" pitchFamily="18" charset="0"/>
              </a:rPr>
              <a:t>kuliah</a:t>
            </a:r>
            <a:r>
              <a:rPr lang="en-US" sz="2400" dirty="0" smtClean="0">
                <a:latin typeface="Garamond" pitchFamily="18" charset="0"/>
                <a:cs typeface="Times New Roman" pitchFamily="18" charset="0"/>
              </a:rPr>
              <a:t> </a:t>
            </a:r>
            <a:r>
              <a:rPr lang="en-US" sz="2400" dirty="0" err="1" smtClean="0">
                <a:latin typeface="Garamond" pitchFamily="18" charset="0"/>
                <a:cs typeface="Times New Roman" pitchFamily="18" charset="0"/>
              </a:rPr>
              <a:t>prasyarat</a:t>
            </a:r>
            <a:r>
              <a:rPr lang="en-US" sz="2400" dirty="0" smtClean="0">
                <a:latin typeface="Garamond" pitchFamily="18" charset="0"/>
                <a:cs typeface="Times New Roman" pitchFamily="18" charset="0"/>
              </a:rPr>
              <a:t>	: </a:t>
            </a:r>
            <a:r>
              <a:rPr lang="en-US" sz="2400" dirty="0" err="1" smtClean="0">
                <a:solidFill>
                  <a:srgbClr val="FF0000"/>
                </a:solidFill>
                <a:latin typeface="Garamond" pitchFamily="18" charset="0"/>
                <a:cs typeface="Times New Roman" pitchFamily="18" charset="0"/>
              </a:rPr>
              <a:t>Tidak</a:t>
            </a:r>
            <a:r>
              <a:rPr lang="en-US" sz="2400" dirty="0" smtClean="0">
                <a:solidFill>
                  <a:srgbClr val="FF0000"/>
                </a:solidFill>
                <a:latin typeface="Garamond" pitchFamily="18" charset="0"/>
                <a:cs typeface="Times New Roman" pitchFamily="18" charset="0"/>
              </a:rPr>
              <a:t> ad</a:t>
            </a:r>
            <a:r>
              <a:rPr lang="id-ID" sz="2400" dirty="0" smtClean="0">
                <a:solidFill>
                  <a:srgbClr val="FF0000"/>
                </a:solidFill>
                <a:latin typeface="Garamond" pitchFamily="18" charset="0"/>
                <a:cs typeface="Times New Roman" pitchFamily="18" charset="0"/>
              </a:rPr>
              <a:t>a</a:t>
            </a:r>
            <a:endParaRPr lang="en-US" sz="2400" dirty="0" smtClean="0">
              <a:solidFill>
                <a:srgbClr val="FF0000"/>
              </a:solidFill>
              <a:latin typeface="Garamond" pitchFamily="18" charset="0"/>
              <a:cs typeface="Times New Roman" pitchFamily="18" charset="0"/>
            </a:endParaRPr>
          </a:p>
        </p:txBody>
      </p:sp>
      <p:pic>
        <p:nvPicPr>
          <p:cNvPr id="1034" name="Picture 10" descr="Ag00372_"/>
          <p:cNvPicPr>
            <a:picLocks noChangeAspect="1" noChangeArrowheads="1" noCrop="1"/>
          </p:cNvPicPr>
          <p:nvPr/>
        </p:nvPicPr>
        <p:blipFill>
          <a:blip r:embed="rId3"/>
          <a:srcRect/>
          <a:stretch>
            <a:fillRect/>
          </a:stretch>
        </p:blipFill>
        <p:spPr bwMode="auto">
          <a:xfrm>
            <a:off x="6194425" y="1524000"/>
            <a:ext cx="2720975" cy="4648200"/>
          </a:xfrm>
          <a:prstGeom prst="rect">
            <a:avLst/>
          </a:prstGeom>
          <a:noFill/>
          <a:ln w="9525">
            <a:noFill/>
            <a:miter lim="800000"/>
            <a:headEnd/>
            <a:tailEnd/>
          </a:ln>
        </p:spPr>
      </p:pic>
    </p:spTree>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1026">
                                            <p:txEl>
                                              <p:pRg st="0" end="0"/>
                                            </p:txEl>
                                          </p:spTgt>
                                        </p:tgtEl>
                                        <p:attrNameLst>
                                          <p:attrName>style.visibility</p:attrName>
                                        </p:attrNameLst>
                                      </p:cBhvr>
                                      <p:to>
                                        <p:strVal val="visible"/>
                                      </p:to>
                                    </p:set>
                                    <p:animEffect transition="in" filter="barn(outVertical)">
                                      <p:cBhvr>
                                        <p:cTn id="7" dur="500"/>
                                        <p:tgtEl>
                                          <p:spTgt spid="10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nodeType="clickEffect">
                                  <p:stCondLst>
                                    <p:cond delay="0"/>
                                  </p:stCondLst>
                                  <p:childTnLst>
                                    <p:set>
                                      <p:cBhvr>
                                        <p:cTn id="11" dur="1" fill="hold">
                                          <p:stCondLst>
                                            <p:cond delay="0"/>
                                          </p:stCondLst>
                                        </p:cTn>
                                        <p:tgtEl>
                                          <p:spTgt spid="1034"/>
                                        </p:tgtEl>
                                        <p:attrNameLst>
                                          <p:attrName>style.visibility</p:attrName>
                                        </p:attrNameLst>
                                      </p:cBhvr>
                                      <p:to>
                                        <p:strVal val="visible"/>
                                      </p:to>
                                    </p:set>
                                    <p:anim calcmode="lin" valueType="num">
                                      <p:cBhvr additive="base">
                                        <p:cTn id="12" dur="500" fill="hold"/>
                                        <p:tgtEl>
                                          <p:spTgt spid="1034"/>
                                        </p:tgtEl>
                                        <p:attrNameLst>
                                          <p:attrName>ppt_x</p:attrName>
                                        </p:attrNameLst>
                                      </p:cBhvr>
                                      <p:tavLst>
                                        <p:tav tm="0">
                                          <p:val>
                                            <p:strVal val="1+#ppt_w/2"/>
                                          </p:val>
                                        </p:tav>
                                        <p:tav tm="100000">
                                          <p:val>
                                            <p:strVal val="#ppt_x"/>
                                          </p:val>
                                        </p:tav>
                                      </p:tavLst>
                                    </p:anim>
                                    <p:anim calcmode="lin" valueType="num">
                                      <p:cBhvr additive="base">
                                        <p:cTn id="13" dur="500" fill="hold"/>
                                        <p:tgtEl>
                                          <p:spTgt spid="103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027">
                                            <p:txEl>
                                              <p:pRg st="0" end="0"/>
                                            </p:txEl>
                                          </p:spTgt>
                                        </p:tgtEl>
                                        <p:attrNameLst>
                                          <p:attrName>style.visibility</p:attrName>
                                        </p:attrNameLst>
                                      </p:cBhvr>
                                      <p:to>
                                        <p:strVal val="visible"/>
                                      </p:to>
                                    </p:set>
                                    <p:anim calcmode="lin" valueType="num">
                                      <p:cBhvr additive="base">
                                        <p:cTn id="18" dur="500" fill="hold"/>
                                        <p:tgtEl>
                                          <p:spTgt spid="1027">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102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whoosh.wav"/>
                                        </p:tgtEl>
                                      </p:cMediaNode>
                                    </p:audio>
                                  </p:sub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1027">
                                            <p:txEl>
                                              <p:pRg st="1" end="1"/>
                                            </p:txEl>
                                          </p:spTgt>
                                        </p:tgtEl>
                                        <p:attrNameLst>
                                          <p:attrName>style.visibility</p:attrName>
                                        </p:attrNameLst>
                                      </p:cBhvr>
                                      <p:to>
                                        <p:strVal val="visible"/>
                                      </p:to>
                                    </p:set>
                                    <p:anim calcmode="lin" valueType="num">
                                      <p:cBhvr additive="base">
                                        <p:cTn id="24" dur="500" fill="hold"/>
                                        <p:tgtEl>
                                          <p:spTgt spid="1027">
                                            <p:txEl>
                                              <p:pRg st="1" end="1"/>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02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whoosh.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1027">
                                            <p:txEl>
                                              <p:pRg st="2" end="2"/>
                                            </p:txEl>
                                          </p:spTgt>
                                        </p:tgtEl>
                                        <p:attrNameLst>
                                          <p:attrName>style.visibility</p:attrName>
                                        </p:attrNameLst>
                                      </p:cBhvr>
                                      <p:to>
                                        <p:strVal val="visible"/>
                                      </p:to>
                                    </p:set>
                                    <p:anim calcmode="lin" valueType="num">
                                      <p:cBhvr additive="base">
                                        <p:cTn id="30" dur="500" fill="hold"/>
                                        <p:tgtEl>
                                          <p:spTgt spid="1027">
                                            <p:txEl>
                                              <p:pRg st="2" end="2"/>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102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2" name="whoosh.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1027">
                                            <p:txEl>
                                              <p:pRg st="3" end="3"/>
                                            </p:txEl>
                                          </p:spTgt>
                                        </p:tgtEl>
                                        <p:attrNameLst>
                                          <p:attrName>style.visibility</p:attrName>
                                        </p:attrNameLst>
                                      </p:cBhvr>
                                      <p:to>
                                        <p:strVal val="visible"/>
                                      </p:to>
                                    </p:set>
                                    <p:anim calcmode="lin" valueType="num">
                                      <p:cBhvr additive="base">
                                        <p:cTn id="36" dur="500" fill="hold"/>
                                        <p:tgtEl>
                                          <p:spTgt spid="1027">
                                            <p:txEl>
                                              <p:pRg st="3" end="3"/>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02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2" name="whoosh.wav"/>
                                        </p:tgtEl>
                                      </p:cMediaNode>
                                    </p:audio>
                                  </p:sub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1027">
                                            <p:txEl>
                                              <p:pRg st="4" end="4"/>
                                            </p:txEl>
                                          </p:spTgt>
                                        </p:tgtEl>
                                        <p:attrNameLst>
                                          <p:attrName>style.visibility</p:attrName>
                                        </p:attrNameLst>
                                      </p:cBhvr>
                                      <p:to>
                                        <p:strVal val="visible"/>
                                      </p:to>
                                    </p:set>
                                    <p:anim calcmode="lin" valueType="num">
                                      <p:cBhvr additive="base">
                                        <p:cTn id="42" dur="500" fill="hold"/>
                                        <p:tgtEl>
                                          <p:spTgt spid="1027">
                                            <p:txEl>
                                              <p:pRg st="4" end="4"/>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102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2" name="whoosh.wav"/>
                                        </p:tgtEl>
                                      </p:cMediaNode>
                                    </p:audio>
                                  </p:subTnLst>
                                </p:cTn>
                              </p:par>
                            </p:childTnLst>
                          </p:cTn>
                        </p:par>
                      </p:childTnLst>
                    </p:cTn>
                  </p:par>
                  <p:par>
                    <p:cTn id="44" fill="hold">
                      <p:stCondLst>
                        <p:cond delay="indefinite"/>
                      </p:stCondLst>
                      <p:childTnLst>
                        <p:par>
                          <p:cTn id="45" fill="hold">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1027">
                                            <p:txEl>
                                              <p:pRg st="5" end="5"/>
                                            </p:txEl>
                                          </p:spTgt>
                                        </p:tgtEl>
                                        <p:attrNameLst>
                                          <p:attrName>style.visibility</p:attrName>
                                        </p:attrNameLst>
                                      </p:cBhvr>
                                      <p:to>
                                        <p:strVal val="visible"/>
                                      </p:to>
                                    </p:set>
                                    <p:anim calcmode="lin" valueType="num">
                                      <p:cBhvr additive="base">
                                        <p:cTn id="48" dur="500" fill="hold"/>
                                        <p:tgtEl>
                                          <p:spTgt spid="1027">
                                            <p:txEl>
                                              <p:pRg st="5" end="5"/>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102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whoosh.wav"/>
                                        </p:tgtEl>
                                      </p:cMediaNode>
                                    </p:audio>
                                  </p:sub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1027">
                                            <p:txEl>
                                              <p:pRg st="6" end="6"/>
                                            </p:txEl>
                                          </p:spTgt>
                                        </p:tgtEl>
                                        <p:attrNameLst>
                                          <p:attrName>style.visibility</p:attrName>
                                        </p:attrNameLst>
                                      </p:cBhvr>
                                      <p:to>
                                        <p:strVal val="visible"/>
                                      </p:to>
                                    </p:set>
                                    <p:anim calcmode="lin" valueType="num">
                                      <p:cBhvr additive="base">
                                        <p:cTn id="54" dur="500" fill="hold"/>
                                        <p:tgtEl>
                                          <p:spTgt spid="1027">
                                            <p:txEl>
                                              <p:pRg st="6" end="6"/>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102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2" name="whoosh.wav"/>
                                        </p:tgtEl>
                                      </p:cMediaNode>
                                    </p:audio>
                                  </p:subTnLst>
                                </p:cTn>
                              </p:par>
                            </p:childTnLst>
                          </p:cTn>
                        </p:par>
                      </p:childTnLst>
                    </p:cTn>
                  </p:par>
                  <p:par>
                    <p:cTn id="56" fill="hold">
                      <p:stCondLst>
                        <p:cond delay="indefinite"/>
                      </p:stCondLst>
                      <p:childTnLst>
                        <p:par>
                          <p:cTn id="57" fill="hold">
                            <p:stCondLst>
                              <p:cond delay="0"/>
                            </p:stCondLst>
                            <p:childTnLst>
                              <p:par>
                                <p:cTn id="58" presetID="2" presetClass="entr" presetSubtype="8" fill="hold" grpId="0" nodeType="clickEffect">
                                  <p:stCondLst>
                                    <p:cond delay="0"/>
                                  </p:stCondLst>
                                  <p:childTnLst>
                                    <p:set>
                                      <p:cBhvr>
                                        <p:cTn id="59" dur="1" fill="hold">
                                          <p:stCondLst>
                                            <p:cond delay="0"/>
                                          </p:stCondLst>
                                        </p:cTn>
                                        <p:tgtEl>
                                          <p:spTgt spid="1027">
                                            <p:txEl>
                                              <p:pRg st="7" end="7"/>
                                            </p:txEl>
                                          </p:spTgt>
                                        </p:tgtEl>
                                        <p:attrNameLst>
                                          <p:attrName>style.visibility</p:attrName>
                                        </p:attrNameLst>
                                      </p:cBhvr>
                                      <p:to>
                                        <p:strVal val="visible"/>
                                      </p:to>
                                    </p:set>
                                    <p:anim calcmode="lin" valueType="num">
                                      <p:cBhvr additive="base">
                                        <p:cTn id="60" dur="500" fill="hold"/>
                                        <p:tgtEl>
                                          <p:spTgt spid="1027">
                                            <p:txEl>
                                              <p:pRg st="7" end="7"/>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102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8"/>
                                            </p:cond>
                                          </p:stCondLst>
                                          <p:endCondLst>
                                            <p:cond evt="onStopAudio" delay="0">
                                              <p:tgtEl>
                                                <p:sldTgt/>
                                              </p:tgtEl>
                                            </p:cond>
                                          </p:endCondLst>
                                        </p:cTn>
                                        <p:tgtEl>
                                          <p:sndTgt r:embed="rId2" name="whoosh.wav"/>
                                        </p:tgtEl>
                                      </p:cMediaNode>
                                    </p:audio>
                                  </p:subTnLst>
                                </p:cTn>
                              </p:par>
                            </p:childTnLst>
                          </p:cTn>
                        </p:par>
                      </p:childTnLst>
                    </p:cTn>
                  </p:par>
                  <p:par>
                    <p:cTn id="62" fill="hold">
                      <p:stCondLst>
                        <p:cond delay="indefinite"/>
                      </p:stCondLst>
                      <p:childTnLst>
                        <p:par>
                          <p:cTn id="63" fill="hold">
                            <p:stCondLst>
                              <p:cond delay="0"/>
                            </p:stCondLst>
                            <p:childTnLst>
                              <p:par>
                                <p:cTn id="64" presetID="2" presetClass="entr" presetSubtype="8" fill="hold" grpId="0" nodeType="clickEffect">
                                  <p:stCondLst>
                                    <p:cond delay="0"/>
                                  </p:stCondLst>
                                  <p:childTnLst>
                                    <p:set>
                                      <p:cBhvr>
                                        <p:cTn id="65" dur="1" fill="hold">
                                          <p:stCondLst>
                                            <p:cond delay="0"/>
                                          </p:stCondLst>
                                        </p:cTn>
                                        <p:tgtEl>
                                          <p:spTgt spid="1027">
                                            <p:txEl>
                                              <p:pRg st="8" end="8"/>
                                            </p:txEl>
                                          </p:spTgt>
                                        </p:tgtEl>
                                        <p:attrNameLst>
                                          <p:attrName>style.visibility</p:attrName>
                                        </p:attrNameLst>
                                      </p:cBhvr>
                                      <p:to>
                                        <p:strVal val="visible"/>
                                      </p:to>
                                    </p:set>
                                    <p:anim calcmode="lin" valueType="num">
                                      <p:cBhvr additive="base">
                                        <p:cTn id="66" dur="500" fill="hold"/>
                                        <p:tgtEl>
                                          <p:spTgt spid="1027">
                                            <p:txEl>
                                              <p:pRg st="8" end="8"/>
                                            </p:txEl>
                                          </p:spTgt>
                                        </p:tgtEl>
                                        <p:attrNameLst>
                                          <p:attrName>ppt_x</p:attrName>
                                        </p:attrNameLst>
                                      </p:cBhvr>
                                      <p:tavLst>
                                        <p:tav tm="0">
                                          <p:val>
                                            <p:strVal val="0-#ppt_w/2"/>
                                          </p:val>
                                        </p:tav>
                                        <p:tav tm="100000">
                                          <p:val>
                                            <p:strVal val="#ppt_x"/>
                                          </p:val>
                                        </p:tav>
                                      </p:tavLst>
                                    </p:anim>
                                    <p:anim calcmode="lin" valueType="num">
                                      <p:cBhvr additive="base">
                                        <p:cTn id="67" dur="500" fill="hold"/>
                                        <p:tgtEl>
                                          <p:spTgt spid="1027">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4"/>
                                            </p:cond>
                                          </p:stCondLst>
                                          <p:endCondLst>
                                            <p:cond evt="onStopAudio" delay="0">
                                              <p:tgtEl>
                                                <p:sldTgt/>
                                              </p:tgtEl>
                                            </p:cond>
                                          </p:endCondLst>
                                        </p:cTn>
                                        <p:tgtEl>
                                          <p:sndTgt r:embed="rId2" name="whoosh.wav"/>
                                        </p:tgtEl>
                                      </p:cMediaNode>
                                    </p:audio>
                                  </p:subTnLst>
                                </p:cTn>
                              </p:par>
                            </p:childTnLst>
                          </p:cTn>
                        </p:par>
                      </p:childTnLst>
                    </p:cTn>
                  </p:par>
                  <p:par>
                    <p:cTn id="68" fill="hold">
                      <p:stCondLst>
                        <p:cond delay="indefinite"/>
                      </p:stCondLst>
                      <p:childTnLst>
                        <p:par>
                          <p:cTn id="69" fill="hold">
                            <p:stCondLst>
                              <p:cond delay="0"/>
                            </p:stCondLst>
                            <p:childTnLst>
                              <p:par>
                                <p:cTn id="70" presetID="2" presetClass="entr" presetSubtype="8" fill="hold" grpId="0" nodeType="clickEffect">
                                  <p:stCondLst>
                                    <p:cond delay="0"/>
                                  </p:stCondLst>
                                  <p:childTnLst>
                                    <p:set>
                                      <p:cBhvr>
                                        <p:cTn id="71" dur="1" fill="hold">
                                          <p:stCondLst>
                                            <p:cond delay="0"/>
                                          </p:stCondLst>
                                        </p:cTn>
                                        <p:tgtEl>
                                          <p:spTgt spid="1027">
                                            <p:txEl>
                                              <p:pRg st="9" end="9"/>
                                            </p:txEl>
                                          </p:spTgt>
                                        </p:tgtEl>
                                        <p:attrNameLst>
                                          <p:attrName>style.visibility</p:attrName>
                                        </p:attrNameLst>
                                      </p:cBhvr>
                                      <p:to>
                                        <p:strVal val="visible"/>
                                      </p:to>
                                    </p:set>
                                    <p:anim calcmode="lin" valueType="num">
                                      <p:cBhvr additive="base">
                                        <p:cTn id="72" dur="500" fill="hold"/>
                                        <p:tgtEl>
                                          <p:spTgt spid="1027">
                                            <p:txEl>
                                              <p:pRg st="9" end="9"/>
                                            </p:txEl>
                                          </p:spTgt>
                                        </p:tgtEl>
                                        <p:attrNameLst>
                                          <p:attrName>ppt_x</p:attrName>
                                        </p:attrNameLst>
                                      </p:cBhvr>
                                      <p:tavLst>
                                        <p:tav tm="0">
                                          <p:val>
                                            <p:strVal val="0-#ppt_w/2"/>
                                          </p:val>
                                        </p:tav>
                                        <p:tav tm="100000">
                                          <p:val>
                                            <p:strVal val="#ppt_x"/>
                                          </p:val>
                                        </p:tav>
                                      </p:tavLst>
                                    </p:anim>
                                    <p:anim calcmode="lin" valueType="num">
                                      <p:cBhvr additive="base">
                                        <p:cTn id="73" dur="500" fill="hold"/>
                                        <p:tgtEl>
                                          <p:spTgt spid="1027">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0"/>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uild="p" autoUpdateAnimBg="0"/>
      <p:bldP spid="102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28600"/>
            <a:ext cx="7772400" cy="914400"/>
          </a:xfrm>
        </p:spPr>
        <p:txBody>
          <a:bodyPr/>
          <a:lstStyle/>
          <a:p>
            <a:pPr algn="just" eaLnBrk="1" hangingPunct="1"/>
            <a:r>
              <a:rPr lang="en-US" b="1" smtClean="0">
                <a:latin typeface="Garamond" pitchFamily="18" charset="0"/>
              </a:rPr>
              <a:t>Penilaian</a:t>
            </a:r>
          </a:p>
        </p:txBody>
      </p:sp>
      <p:sp>
        <p:nvSpPr>
          <p:cNvPr id="17411" name="Rectangle 3"/>
          <p:cNvSpPr>
            <a:spLocks noGrp="1" noChangeArrowheads="1"/>
          </p:cNvSpPr>
          <p:nvPr>
            <p:ph type="body" idx="1"/>
          </p:nvPr>
        </p:nvSpPr>
        <p:spPr>
          <a:xfrm>
            <a:off x="0" y="1295400"/>
            <a:ext cx="9144000" cy="5562600"/>
          </a:xfrm>
        </p:spPr>
        <p:txBody>
          <a:bodyPr>
            <a:normAutofit/>
          </a:bodyPr>
          <a:lstStyle/>
          <a:p>
            <a:pPr marL="0" indent="0" eaLnBrk="1" hangingPunct="1">
              <a:buFontTx/>
              <a:buNone/>
            </a:pPr>
            <a:r>
              <a:rPr lang="en-US" sz="2800" dirty="0" err="1" smtClean="0">
                <a:latin typeface="Garamond" pitchFamily="18" charset="0"/>
                <a:cs typeface="Times New Roman" pitchFamily="18" charset="0"/>
              </a:rPr>
              <a:t>Aspek</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penilaian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meliputi</a:t>
            </a:r>
            <a:r>
              <a:rPr lang="id-ID" sz="2800" dirty="0" smtClean="0">
                <a:latin typeface="Garamond" pitchFamily="18" charset="0"/>
                <a:cs typeface="Times New Roman" pitchFamily="18" charset="0"/>
              </a:rPr>
              <a:t> 4 Komponen</a:t>
            </a:r>
            <a:r>
              <a:rPr lang="en-US" sz="2800" dirty="0" smtClean="0">
                <a:latin typeface="Garamond" pitchFamily="18" charset="0"/>
                <a:cs typeface="Times New Roman" pitchFamily="18" charset="0"/>
              </a:rPr>
              <a:t>:</a:t>
            </a:r>
            <a:r>
              <a:rPr lang="en-US" sz="2800" dirty="0" smtClean="0">
                <a:latin typeface="Garamond" pitchFamily="18" charset="0"/>
              </a:rPr>
              <a:t> </a:t>
            </a:r>
            <a:endParaRPr lang="en-US" sz="2800" dirty="0" smtClean="0">
              <a:latin typeface="Garamond" pitchFamily="18" charset="0"/>
            </a:endParaRPr>
          </a:p>
          <a:p>
            <a:pPr marL="0" indent="0" eaLnBrk="1" hangingPunct="1">
              <a:lnSpc>
                <a:spcPct val="70000"/>
              </a:lnSpc>
              <a:buNone/>
            </a:pPr>
            <a:endParaRPr lang="en-US" sz="2800" dirty="0" smtClean="0">
              <a:latin typeface="Garamond" pitchFamily="18" charset="0"/>
            </a:endParaRPr>
          </a:p>
          <a:p>
            <a:pPr marL="0" indent="0" eaLnBrk="1" hangingPunct="1">
              <a:lnSpc>
                <a:spcPct val="70000"/>
              </a:lnSpc>
            </a:pPr>
            <a:r>
              <a:rPr lang="en-US" sz="2800" dirty="0" smtClean="0">
                <a:latin typeface="Garamond" pitchFamily="18" charset="0"/>
              </a:rPr>
              <a:t> </a:t>
            </a:r>
            <a:r>
              <a:rPr lang="en-US" sz="2800" dirty="0" err="1" smtClean="0">
                <a:latin typeface="Garamond" pitchFamily="18" charset="0"/>
              </a:rPr>
              <a:t>Tugas</a:t>
            </a:r>
            <a:r>
              <a:rPr lang="en-US" sz="2800" dirty="0" smtClean="0">
                <a:latin typeface="Garamond" pitchFamily="18" charset="0"/>
              </a:rPr>
              <a:t> </a:t>
            </a:r>
            <a:r>
              <a:rPr lang="en-US" sz="2800" dirty="0" err="1" smtClean="0">
                <a:latin typeface="Garamond" pitchFamily="18" charset="0"/>
              </a:rPr>
              <a:t>Individu</a:t>
            </a:r>
            <a:r>
              <a:rPr lang="en-US" sz="2800" dirty="0" smtClean="0">
                <a:latin typeface="Garamond" pitchFamily="18" charset="0"/>
              </a:rPr>
              <a:t>     :   20 %</a:t>
            </a:r>
            <a:endParaRPr lang="id-ID" sz="2800" dirty="0" smtClean="0">
              <a:latin typeface="Garamond" pitchFamily="18" charset="0"/>
            </a:endParaRPr>
          </a:p>
          <a:p>
            <a:pPr marL="0" indent="0" eaLnBrk="1" hangingPunct="1">
              <a:lnSpc>
                <a:spcPct val="70000"/>
              </a:lnSpc>
            </a:pPr>
            <a:r>
              <a:rPr lang="id-ID" sz="2800" dirty="0" smtClean="0">
                <a:latin typeface="Garamond" pitchFamily="18" charset="0"/>
              </a:rPr>
              <a:t> Quiz </a:t>
            </a:r>
            <a:r>
              <a:rPr lang="id-ID" sz="2800" dirty="0" smtClean="0">
                <a:latin typeface="Garamond" pitchFamily="18" charset="0"/>
              </a:rPr>
              <a:t>	</a:t>
            </a:r>
            <a:r>
              <a:rPr lang="id-ID" sz="2800" dirty="0" smtClean="0">
                <a:latin typeface="Garamond" pitchFamily="18" charset="0"/>
              </a:rPr>
              <a:t>	: </a:t>
            </a:r>
            <a:r>
              <a:rPr lang="en-US" sz="2800" dirty="0" smtClean="0">
                <a:latin typeface="Garamond" pitchFamily="18" charset="0"/>
              </a:rPr>
              <a:t>  </a:t>
            </a:r>
            <a:r>
              <a:rPr lang="id-ID" sz="2800" dirty="0" smtClean="0">
                <a:latin typeface="Garamond" pitchFamily="18" charset="0"/>
              </a:rPr>
              <a:t>30 </a:t>
            </a:r>
            <a:r>
              <a:rPr lang="id-ID" sz="2800" dirty="0" smtClean="0">
                <a:latin typeface="Garamond" pitchFamily="18" charset="0"/>
              </a:rPr>
              <a:t>%</a:t>
            </a:r>
            <a:endParaRPr lang="en-US" sz="2800" dirty="0" smtClean="0">
              <a:latin typeface="Garamond" pitchFamily="18" charset="0"/>
            </a:endParaRPr>
          </a:p>
          <a:p>
            <a:pPr marL="0" indent="0" eaLnBrk="1" hangingPunct="1">
              <a:lnSpc>
                <a:spcPct val="70000"/>
              </a:lnSpc>
            </a:pPr>
            <a:r>
              <a:rPr lang="en-US" sz="2800" dirty="0" smtClean="0">
                <a:latin typeface="Garamond" pitchFamily="18" charset="0"/>
              </a:rPr>
              <a:t> UTS		:   </a:t>
            </a:r>
            <a:r>
              <a:rPr lang="en-US" sz="2800" dirty="0" smtClean="0">
                <a:latin typeface="Garamond" pitchFamily="18" charset="0"/>
              </a:rPr>
              <a:t>2</a:t>
            </a:r>
            <a:r>
              <a:rPr lang="id-ID" sz="2800" dirty="0" smtClean="0">
                <a:latin typeface="Garamond" pitchFamily="18" charset="0"/>
              </a:rPr>
              <a:t>5</a:t>
            </a:r>
            <a:r>
              <a:rPr lang="en-US" sz="2800" dirty="0" smtClean="0">
                <a:latin typeface="Garamond" pitchFamily="18" charset="0"/>
              </a:rPr>
              <a:t> </a:t>
            </a:r>
            <a:r>
              <a:rPr lang="en-US" sz="2800" dirty="0" smtClean="0">
                <a:latin typeface="Garamond" pitchFamily="18" charset="0"/>
              </a:rPr>
              <a:t>%</a:t>
            </a:r>
          </a:p>
          <a:p>
            <a:pPr marL="0" indent="0" eaLnBrk="1" hangingPunct="1">
              <a:lnSpc>
                <a:spcPct val="70000"/>
              </a:lnSpc>
            </a:pPr>
            <a:r>
              <a:rPr lang="en-US" sz="2800" dirty="0" smtClean="0">
                <a:latin typeface="Garamond" pitchFamily="18" charset="0"/>
              </a:rPr>
              <a:t> UAS		:   </a:t>
            </a:r>
            <a:r>
              <a:rPr lang="en-US" sz="2800" dirty="0" smtClean="0">
                <a:latin typeface="Garamond" pitchFamily="18" charset="0"/>
              </a:rPr>
              <a:t>2</a:t>
            </a:r>
            <a:r>
              <a:rPr lang="id-ID" sz="2800" dirty="0" smtClean="0">
                <a:latin typeface="Garamond" pitchFamily="18" charset="0"/>
              </a:rPr>
              <a:t>5</a:t>
            </a:r>
            <a:r>
              <a:rPr lang="en-US" sz="2800" dirty="0" smtClean="0">
                <a:latin typeface="Garamond" pitchFamily="18" charset="0"/>
              </a:rPr>
              <a:t> </a:t>
            </a:r>
            <a:r>
              <a:rPr lang="en-US" sz="2800" dirty="0" smtClean="0">
                <a:latin typeface="Garamond" pitchFamily="18" charset="0"/>
              </a:rPr>
              <a:t>%</a:t>
            </a:r>
            <a:endParaRPr lang="id-ID" sz="2800" dirty="0" smtClean="0">
              <a:latin typeface="Garamond" pitchFamily="18" charset="0"/>
            </a:endParaRPr>
          </a:p>
          <a:p>
            <a:pPr marL="0" indent="0" eaLnBrk="1" hangingPunct="1">
              <a:lnSpc>
                <a:spcPct val="110000"/>
              </a:lnSpc>
              <a:buNone/>
            </a:pPr>
            <a:r>
              <a:rPr lang="id-ID" sz="2800" dirty="0" smtClean="0">
                <a:latin typeface="Garamond" pitchFamily="18" charset="0"/>
              </a:rPr>
              <a:t>   </a:t>
            </a:r>
            <a:r>
              <a:rPr lang="id-ID" sz="2800" b="1" dirty="0" smtClean="0">
                <a:latin typeface="Garamond" pitchFamily="18" charset="0"/>
              </a:rPr>
              <a:t>TOTAL               : 100 %</a:t>
            </a:r>
            <a:endParaRPr lang="en-US" sz="2800" b="1" dirty="0" smtClean="0">
              <a:latin typeface="Garamond" pitchFamily="18" charset="0"/>
            </a:endParaRPr>
          </a:p>
          <a:p>
            <a:pPr marL="0" indent="0" algn="just" eaLnBrk="1" hangingPunct="1">
              <a:lnSpc>
                <a:spcPct val="70000"/>
              </a:lnSpc>
              <a:buFontTx/>
              <a:buNone/>
            </a:pPr>
            <a:endParaRPr lang="en-US" sz="2800" dirty="0" smtClean="0">
              <a:latin typeface="Garamond" pitchFamily="18" charset="0"/>
              <a:cs typeface="Times New Roman" pitchFamily="18" charset="0"/>
            </a:endParaRPr>
          </a:p>
          <a:p>
            <a:pPr marL="0" indent="0" algn="just" eaLnBrk="1" hangingPunct="1">
              <a:lnSpc>
                <a:spcPct val="70000"/>
              </a:lnSpc>
              <a:buFontTx/>
              <a:buNone/>
            </a:pPr>
            <a:r>
              <a:rPr lang="en-US" sz="2800" dirty="0" err="1" smtClean="0">
                <a:latin typeface="Garamond" pitchFamily="18" charset="0"/>
                <a:cs typeface="Times New Roman" pitchFamily="18" charset="0"/>
              </a:rPr>
              <a:t>Prinsip</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penilaian</a:t>
            </a:r>
            <a:r>
              <a:rPr lang="en-US" sz="2800" dirty="0" smtClean="0">
                <a:latin typeface="Garamond" pitchFamily="18" charset="0"/>
                <a:cs typeface="Times New Roman" pitchFamily="18" charset="0"/>
              </a:rPr>
              <a:t> yang </a:t>
            </a:r>
            <a:r>
              <a:rPr lang="en-US" sz="2800" dirty="0" err="1" smtClean="0">
                <a:latin typeface="Garamond" pitchFamily="18" charset="0"/>
                <a:cs typeface="Times New Roman" pitchFamily="18" charset="0"/>
              </a:rPr>
              <a:t>digunakan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adalah</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proporsi</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sama</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penting</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artinya</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untuk</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empat</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aspek</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penilaian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pertama</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di</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atas</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harus</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terpenuhi</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dengan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nilai</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berapapun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dan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cara</a:t>
            </a:r>
            <a:r>
              <a:rPr lang="en-US" sz="2800" dirty="0" smtClean="0">
                <a:latin typeface="Garamond" pitchFamily="18" charset="0"/>
                <a:cs typeface="Times New Roman" pitchFamily="18" charset="0"/>
              </a:rPr>
              <a:t> yang </a:t>
            </a:r>
            <a:r>
              <a:rPr lang="en-US" sz="2800" dirty="0" err="1" smtClean="0">
                <a:latin typeface="Garamond" pitchFamily="18" charset="0"/>
                <a:cs typeface="Times New Roman" pitchFamily="18" charset="0"/>
              </a:rPr>
              <a:t>sehat</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Bila</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ada</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kecurangan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maka</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nilai</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akhir</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dianggap</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gagal</a:t>
            </a:r>
            <a:r>
              <a:rPr lang="en-US" sz="2800" dirty="0" smtClean="0">
                <a:latin typeface="Garamond" pitchFamily="18" charset="0"/>
                <a:cs typeface="Times New Roman" pitchFamily="18" charset="0"/>
              </a:rPr>
              <a:t>.</a:t>
            </a:r>
            <a:r>
              <a:rPr lang="en-US" sz="2800" dirty="0" smtClean="0">
                <a:latin typeface="Garamond" pitchFamily="18" charset="0"/>
              </a:rPr>
              <a:t> </a:t>
            </a:r>
          </a:p>
          <a:p>
            <a:pPr marL="0" indent="0" algn="just" eaLnBrk="1" hangingPunct="1">
              <a:lnSpc>
                <a:spcPct val="70000"/>
              </a:lnSpc>
              <a:buFontTx/>
              <a:buNone/>
            </a:pPr>
            <a:endParaRPr lang="en-US" sz="2800" dirty="0" smtClean="0">
              <a:latin typeface="Garamond" pitchFamily="18" charset="0"/>
            </a:endParaRPr>
          </a:p>
          <a:p>
            <a:pPr marL="0" indent="0" algn="just" eaLnBrk="1" hangingPunct="1">
              <a:lnSpc>
                <a:spcPct val="70000"/>
              </a:lnSpc>
              <a:buFont typeface="Wingdings" pitchFamily="2" charset="2"/>
              <a:buChar char="Ø"/>
            </a:pPr>
            <a:r>
              <a:rPr lang="en-US" sz="2800" b="1" dirty="0" smtClean="0">
                <a:solidFill>
                  <a:srgbClr val="FF0000"/>
                </a:solidFill>
                <a:latin typeface="Garamond" pitchFamily="18" charset="0"/>
              </a:rPr>
              <a:t>TIDAK ADA UAS SUSULAN</a:t>
            </a:r>
          </a:p>
        </p:txBody>
      </p:sp>
    </p:spTree>
    <p:extLst>
      <p:ext uri="{BB962C8B-B14F-4D97-AF65-F5344CB8AC3E}">
        <p14:creationId xmlns:p14="http://schemas.microsoft.com/office/powerpoint/2010/main" val="916489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411">
                                            <p:txEl>
                                              <p:pRg st="0" end="0"/>
                                            </p:txEl>
                                          </p:spTgt>
                                        </p:tgtEl>
                                        <p:attrNameLst>
                                          <p:attrName>style.visibility</p:attrName>
                                        </p:attrNameLst>
                                      </p:cBhvr>
                                      <p:to>
                                        <p:strVal val="visible"/>
                                      </p:to>
                                    </p:set>
                                    <p:anim calcmode="lin" valueType="num">
                                      <p:cBhvr additive="base">
                                        <p:cTn id="13" dur="500" fill="hold"/>
                                        <p:tgtEl>
                                          <p:spTgt spid="1741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4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additive="base">
                                        <p:cTn id="25" dur="500" fill="hold"/>
                                        <p:tgtEl>
                                          <p:spTgt spid="174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4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7411">
                                            <p:txEl>
                                              <p:pRg st="4" end="4"/>
                                            </p:txEl>
                                          </p:spTgt>
                                        </p:tgtEl>
                                        <p:attrNameLst>
                                          <p:attrName>style.visibility</p:attrName>
                                        </p:attrNameLst>
                                      </p:cBhvr>
                                      <p:to>
                                        <p:strVal val="visible"/>
                                      </p:to>
                                    </p:set>
                                    <p:anim calcmode="lin" valueType="num">
                                      <p:cBhvr additive="base">
                                        <p:cTn id="31" dur="500" fill="hold"/>
                                        <p:tgtEl>
                                          <p:spTgt spid="174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74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7411">
                                            <p:txEl>
                                              <p:pRg st="5" end="5"/>
                                            </p:txEl>
                                          </p:spTgt>
                                        </p:tgtEl>
                                        <p:attrNameLst>
                                          <p:attrName>style.visibility</p:attrName>
                                        </p:attrNameLst>
                                      </p:cBhvr>
                                      <p:to>
                                        <p:strVal val="visible"/>
                                      </p:to>
                                    </p:set>
                                    <p:anim calcmode="lin" valueType="num">
                                      <p:cBhvr additive="base">
                                        <p:cTn id="37" dur="500" fill="hold"/>
                                        <p:tgtEl>
                                          <p:spTgt spid="174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74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7411">
                                            <p:txEl>
                                              <p:pRg st="6" end="6"/>
                                            </p:txEl>
                                          </p:spTgt>
                                        </p:tgtEl>
                                        <p:attrNameLst>
                                          <p:attrName>style.visibility</p:attrName>
                                        </p:attrNameLst>
                                      </p:cBhvr>
                                      <p:to>
                                        <p:strVal val="visible"/>
                                      </p:to>
                                    </p:set>
                                    <p:anim calcmode="lin" valueType="num">
                                      <p:cBhvr additive="base">
                                        <p:cTn id="43" dur="500" fill="hold"/>
                                        <p:tgtEl>
                                          <p:spTgt spid="1741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741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7411">
                                            <p:txEl>
                                              <p:pRg st="8" end="8"/>
                                            </p:txEl>
                                          </p:spTgt>
                                        </p:tgtEl>
                                        <p:attrNameLst>
                                          <p:attrName>style.visibility</p:attrName>
                                        </p:attrNameLst>
                                      </p:cBhvr>
                                      <p:to>
                                        <p:strVal val="visible"/>
                                      </p:to>
                                    </p:set>
                                    <p:anim calcmode="lin" valueType="num">
                                      <p:cBhvr additive="base">
                                        <p:cTn id="49" dur="500" fill="hold"/>
                                        <p:tgtEl>
                                          <p:spTgt spid="17411">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741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7411">
                                            <p:txEl>
                                              <p:pRg st="10" end="10"/>
                                            </p:txEl>
                                          </p:spTgt>
                                        </p:tgtEl>
                                        <p:attrNameLst>
                                          <p:attrName>style.visibility</p:attrName>
                                        </p:attrNameLst>
                                      </p:cBhvr>
                                      <p:to>
                                        <p:strVal val="visible"/>
                                      </p:to>
                                    </p:set>
                                    <p:anim calcmode="lin" valueType="num">
                                      <p:cBhvr additive="base">
                                        <p:cTn id="55" dur="500" fill="hold"/>
                                        <p:tgtEl>
                                          <p:spTgt spid="17411">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7411">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Presensi</a:t>
            </a:r>
            <a:endParaRPr lang="id-ID" dirty="0"/>
          </a:p>
        </p:txBody>
      </p:sp>
      <p:sp>
        <p:nvSpPr>
          <p:cNvPr id="3" name="Content Placeholder 2"/>
          <p:cNvSpPr>
            <a:spLocks noGrp="1"/>
          </p:cNvSpPr>
          <p:nvPr>
            <p:ph idx="1"/>
          </p:nvPr>
        </p:nvSpPr>
        <p:spPr/>
        <p:txBody>
          <a:bodyPr/>
          <a:lstStyle/>
          <a:p>
            <a:r>
              <a:rPr lang="en-US" dirty="0" smtClean="0">
                <a:latin typeface="Arial Black" pitchFamily="34" charset="0"/>
              </a:rPr>
              <a:t>90 % = &lt; </a:t>
            </a:r>
            <a:r>
              <a:rPr lang="en-US" dirty="0" err="1" smtClean="0">
                <a:latin typeface="Arial Black" pitchFamily="34" charset="0"/>
              </a:rPr>
              <a:t>dengan</a:t>
            </a:r>
            <a:r>
              <a:rPr lang="en-US" dirty="0" smtClean="0">
                <a:latin typeface="Arial Black" pitchFamily="34" charset="0"/>
              </a:rPr>
              <a:t> 4 </a:t>
            </a:r>
            <a:r>
              <a:rPr lang="en-US" dirty="0" err="1" smtClean="0">
                <a:latin typeface="Arial Black" pitchFamily="34" charset="0"/>
              </a:rPr>
              <a:t>komponen</a:t>
            </a:r>
            <a:r>
              <a:rPr lang="en-US" dirty="0" smtClean="0">
                <a:latin typeface="Arial Black" pitchFamily="34" charset="0"/>
              </a:rPr>
              <a:t> </a:t>
            </a:r>
            <a:r>
              <a:rPr lang="en-US" dirty="0" err="1" smtClean="0">
                <a:latin typeface="Arial Black" pitchFamily="34" charset="0"/>
              </a:rPr>
              <a:t>terpenuhi</a:t>
            </a:r>
            <a:r>
              <a:rPr lang="en-US" dirty="0" smtClean="0">
                <a:latin typeface="Arial Black" pitchFamily="34" charset="0"/>
              </a:rPr>
              <a:t> </a:t>
            </a:r>
            <a:r>
              <a:rPr lang="en-US" dirty="0" err="1" smtClean="0">
                <a:latin typeface="Arial Black" pitchFamily="34" charset="0"/>
              </a:rPr>
              <a:t>maka</a:t>
            </a:r>
            <a:r>
              <a:rPr lang="en-US" dirty="0" smtClean="0">
                <a:latin typeface="Arial Black" pitchFamily="34" charset="0"/>
              </a:rPr>
              <a:t> </a:t>
            </a:r>
            <a:r>
              <a:rPr lang="en-US" dirty="0" err="1" smtClean="0">
                <a:latin typeface="Arial Black" pitchFamily="34" charset="0"/>
              </a:rPr>
              <a:t>nilai</a:t>
            </a:r>
            <a:r>
              <a:rPr lang="en-US" dirty="0" smtClean="0">
                <a:latin typeface="Arial Black" pitchFamily="34" charset="0"/>
              </a:rPr>
              <a:t> minimal C</a:t>
            </a:r>
          </a:p>
          <a:p>
            <a:r>
              <a:rPr lang="en-US" dirty="0" smtClean="0">
                <a:latin typeface="Arial Black" pitchFamily="34" charset="0"/>
              </a:rPr>
              <a:t>90 % = &lt; </a:t>
            </a:r>
            <a:r>
              <a:rPr lang="en-US" dirty="0" err="1" smtClean="0">
                <a:latin typeface="Arial Black" pitchFamily="34" charset="0"/>
              </a:rPr>
              <a:t>dengan</a:t>
            </a:r>
            <a:r>
              <a:rPr lang="en-US" dirty="0" smtClean="0">
                <a:latin typeface="Arial Black" pitchFamily="34" charset="0"/>
              </a:rPr>
              <a:t> 4 </a:t>
            </a:r>
            <a:r>
              <a:rPr lang="en-US" dirty="0" err="1" smtClean="0">
                <a:latin typeface="Arial Black" pitchFamily="34" charset="0"/>
              </a:rPr>
              <a:t>komponen</a:t>
            </a:r>
            <a:r>
              <a:rPr lang="en-US" dirty="0" smtClean="0">
                <a:latin typeface="Arial Black" pitchFamily="34" charset="0"/>
              </a:rPr>
              <a:t> </a:t>
            </a:r>
            <a:r>
              <a:rPr lang="en-US" dirty="0" err="1" smtClean="0">
                <a:latin typeface="Arial Black" pitchFamily="34" charset="0"/>
              </a:rPr>
              <a:t>terpenuhi</a:t>
            </a:r>
            <a:r>
              <a:rPr lang="en-US" dirty="0" smtClean="0">
                <a:latin typeface="Arial Black" pitchFamily="34" charset="0"/>
              </a:rPr>
              <a:t> </a:t>
            </a:r>
            <a:r>
              <a:rPr lang="en-US" dirty="0" err="1" smtClean="0">
                <a:latin typeface="Arial Black" pitchFamily="34" charset="0"/>
              </a:rPr>
              <a:t>maka</a:t>
            </a:r>
            <a:r>
              <a:rPr lang="en-US" dirty="0" smtClean="0">
                <a:latin typeface="Arial Black" pitchFamily="34" charset="0"/>
              </a:rPr>
              <a:t> </a:t>
            </a:r>
            <a:r>
              <a:rPr lang="en-US" dirty="0" err="1" smtClean="0">
                <a:latin typeface="Arial Black" pitchFamily="34" charset="0"/>
              </a:rPr>
              <a:t>nilai</a:t>
            </a:r>
            <a:r>
              <a:rPr lang="en-US" dirty="0" smtClean="0">
                <a:latin typeface="Arial Black" pitchFamily="34" charset="0"/>
              </a:rPr>
              <a:t> </a:t>
            </a:r>
            <a:r>
              <a:rPr lang="en-US" dirty="0" err="1" smtClean="0">
                <a:latin typeface="Arial Black" pitchFamily="34" charset="0"/>
              </a:rPr>
              <a:t>naik</a:t>
            </a:r>
            <a:r>
              <a:rPr lang="en-US" dirty="0" smtClean="0">
                <a:latin typeface="Arial Black" pitchFamily="34" charset="0"/>
              </a:rPr>
              <a:t> </a:t>
            </a:r>
            <a:r>
              <a:rPr lang="en-US" dirty="0" err="1" smtClean="0">
                <a:latin typeface="Arial Black" pitchFamily="34" charset="0"/>
              </a:rPr>
              <a:t>satu</a:t>
            </a:r>
            <a:r>
              <a:rPr lang="en-US" dirty="0" smtClean="0">
                <a:latin typeface="Arial Black" pitchFamily="34" charset="0"/>
              </a:rPr>
              <a:t> </a:t>
            </a:r>
            <a:r>
              <a:rPr lang="en-US" dirty="0" err="1" smtClean="0">
                <a:latin typeface="Arial Black" pitchFamily="34" charset="0"/>
              </a:rPr>
              <a:t>tingkat</a:t>
            </a:r>
            <a:endParaRPr lang="en-US" dirty="0" smtClean="0">
              <a:latin typeface="Arial Black" pitchFamily="34" charset="0"/>
            </a:endParaRPr>
          </a:p>
          <a:p>
            <a:endParaRPr lang="en-US" dirty="0" smtClean="0">
              <a:latin typeface="Arial Black" pitchFamily="34" charset="0"/>
            </a:endParaRPr>
          </a:p>
          <a:p>
            <a:r>
              <a:rPr lang="en-US" dirty="0" smtClean="0">
                <a:solidFill>
                  <a:srgbClr val="FF0000"/>
                </a:solidFill>
                <a:latin typeface="Arial Black" pitchFamily="34" charset="0"/>
              </a:rPr>
              <a:t>&lt; 75% </a:t>
            </a:r>
            <a:r>
              <a:rPr lang="en-US" dirty="0" err="1" smtClean="0">
                <a:solidFill>
                  <a:srgbClr val="FF0000"/>
                </a:solidFill>
                <a:latin typeface="Arial Black" pitchFamily="34" charset="0"/>
              </a:rPr>
              <a:t>dengan</a:t>
            </a:r>
            <a:r>
              <a:rPr lang="en-US" dirty="0" smtClean="0">
                <a:solidFill>
                  <a:srgbClr val="FF0000"/>
                </a:solidFill>
                <a:latin typeface="Arial Black" pitchFamily="34" charset="0"/>
              </a:rPr>
              <a:t> </a:t>
            </a:r>
            <a:r>
              <a:rPr lang="en-US" dirty="0" err="1" smtClean="0">
                <a:solidFill>
                  <a:srgbClr val="FF0000"/>
                </a:solidFill>
                <a:latin typeface="Arial Black" pitchFamily="34" charset="0"/>
              </a:rPr>
              <a:t>kondisi</a:t>
            </a:r>
            <a:r>
              <a:rPr lang="en-US" dirty="0" smtClean="0">
                <a:solidFill>
                  <a:srgbClr val="FF0000"/>
                </a:solidFill>
                <a:latin typeface="Arial Black" pitchFamily="34" charset="0"/>
              </a:rPr>
              <a:t> </a:t>
            </a:r>
            <a:r>
              <a:rPr lang="en-US" dirty="0" err="1" smtClean="0">
                <a:solidFill>
                  <a:srgbClr val="FF0000"/>
                </a:solidFill>
                <a:latin typeface="Arial Black" pitchFamily="34" charset="0"/>
              </a:rPr>
              <a:t>apapun</a:t>
            </a:r>
            <a:r>
              <a:rPr lang="en-US" dirty="0" smtClean="0">
                <a:solidFill>
                  <a:srgbClr val="FF0000"/>
                </a:solidFill>
                <a:latin typeface="Arial Black" pitchFamily="34" charset="0"/>
              </a:rPr>
              <a:t> </a:t>
            </a:r>
            <a:r>
              <a:rPr lang="en-US" dirty="0" err="1" smtClean="0">
                <a:solidFill>
                  <a:srgbClr val="FF0000"/>
                </a:solidFill>
                <a:latin typeface="Arial Black" pitchFamily="34" charset="0"/>
              </a:rPr>
              <a:t>maka</a:t>
            </a:r>
            <a:r>
              <a:rPr lang="en-US" dirty="0" smtClean="0">
                <a:solidFill>
                  <a:srgbClr val="FF0000"/>
                </a:solidFill>
                <a:latin typeface="Arial Black" pitchFamily="34" charset="0"/>
              </a:rPr>
              <a:t> </a:t>
            </a:r>
            <a:r>
              <a:rPr lang="en-US" dirty="0" err="1" smtClean="0">
                <a:solidFill>
                  <a:srgbClr val="FF0000"/>
                </a:solidFill>
                <a:latin typeface="Arial Black" pitchFamily="34" charset="0"/>
              </a:rPr>
              <a:t>nilai</a:t>
            </a:r>
            <a:r>
              <a:rPr lang="en-US" dirty="0" smtClean="0">
                <a:solidFill>
                  <a:srgbClr val="FF0000"/>
                </a:solidFill>
                <a:latin typeface="Arial Black" pitchFamily="34" charset="0"/>
              </a:rPr>
              <a:t> </a:t>
            </a:r>
            <a:r>
              <a:rPr lang="en-US" dirty="0" err="1" smtClean="0">
                <a:solidFill>
                  <a:srgbClr val="FF0000"/>
                </a:solidFill>
                <a:latin typeface="Arial Black" pitchFamily="34" charset="0"/>
              </a:rPr>
              <a:t>akhir</a:t>
            </a:r>
            <a:r>
              <a:rPr lang="en-US" dirty="0" smtClean="0">
                <a:solidFill>
                  <a:srgbClr val="FF0000"/>
                </a:solidFill>
                <a:latin typeface="Arial Black" pitchFamily="34" charset="0"/>
              </a:rPr>
              <a:t> </a:t>
            </a:r>
            <a:r>
              <a:rPr lang="en-US" dirty="0" smtClean="0">
                <a:solidFill>
                  <a:srgbClr val="FF0000"/>
                </a:solidFill>
                <a:latin typeface="Arial Black" pitchFamily="34" charset="0"/>
                <a:sym typeface="Wingdings" pitchFamily="2" charset="2"/>
              </a:rPr>
              <a:t></a:t>
            </a:r>
            <a:r>
              <a:rPr lang="en-US" dirty="0" smtClean="0">
                <a:solidFill>
                  <a:srgbClr val="FF0000"/>
                </a:solidFill>
                <a:latin typeface="Arial Black" pitchFamily="34" charset="0"/>
              </a:rPr>
              <a:t>E</a:t>
            </a:r>
            <a:endParaRPr lang="id-ID" dirty="0">
              <a:solidFill>
                <a:srgbClr val="FF0000"/>
              </a:solidFill>
              <a:latin typeface="Arial Black" pitchFamily="34" charset="0"/>
            </a:endParaRPr>
          </a:p>
        </p:txBody>
      </p:sp>
    </p:spTree>
    <p:extLst>
      <p:ext uri="{BB962C8B-B14F-4D97-AF65-F5344CB8AC3E}">
        <p14:creationId xmlns:p14="http://schemas.microsoft.com/office/powerpoint/2010/main" val="3918425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762000"/>
          </a:xfrm>
        </p:spPr>
        <p:txBody>
          <a:bodyPr>
            <a:normAutofit fontScale="90000"/>
          </a:bodyPr>
          <a:lstStyle/>
          <a:p>
            <a:r>
              <a:rPr lang="id-ID" dirty="0" smtClean="0"/>
              <a:t>MACAM NILAI :</a:t>
            </a:r>
            <a:endParaRPr lang="id-ID" dirty="0"/>
          </a:p>
        </p:txBody>
      </p:sp>
      <p:sp>
        <p:nvSpPr>
          <p:cNvPr id="3" name="Content Placeholder 2"/>
          <p:cNvSpPr>
            <a:spLocks noGrp="1"/>
          </p:cNvSpPr>
          <p:nvPr>
            <p:ph idx="1"/>
          </p:nvPr>
        </p:nvSpPr>
        <p:spPr>
          <a:xfrm>
            <a:off x="228600" y="1219200"/>
            <a:ext cx="8610600" cy="5638800"/>
          </a:xfrm>
        </p:spPr>
        <p:txBody>
          <a:bodyPr>
            <a:normAutofit lnSpcReduction="10000"/>
          </a:bodyPr>
          <a:lstStyle/>
          <a:p>
            <a:pPr algn="just"/>
            <a:r>
              <a:rPr lang="id-ID" b="1" dirty="0" smtClean="0">
                <a:latin typeface="Arial Rounded MT Bold" panose="020F0704030504030204" pitchFamily="34" charset="0"/>
                <a:ea typeface="Adobe Fan Heiti Std B" pitchFamily="34" charset="-128"/>
              </a:rPr>
              <a:t>A  </a:t>
            </a:r>
            <a:r>
              <a:rPr lang="en-US" b="1" dirty="0" smtClean="0">
                <a:latin typeface="Arial Rounded MT Bold" panose="020F0704030504030204" pitchFamily="34" charset="0"/>
                <a:ea typeface="Adobe Fan Heiti Std B" pitchFamily="34" charset="-128"/>
              </a:rPr>
              <a:t>	</a:t>
            </a:r>
            <a:r>
              <a:rPr lang="id-ID" b="1" dirty="0" smtClean="0">
                <a:latin typeface="Arial Rounded MT Bold" panose="020F0704030504030204" pitchFamily="34" charset="0"/>
                <a:ea typeface="Adobe Fan Heiti Std B" pitchFamily="34" charset="-128"/>
                <a:sym typeface="Wingdings" pitchFamily="2" charset="2"/>
              </a:rPr>
              <a:t> Bobot </a:t>
            </a:r>
            <a:r>
              <a:rPr lang="id-ID" b="1" dirty="0" smtClean="0">
                <a:latin typeface="Arial Rounded MT Bold" panose="020F0704030504030204" pitchFamily="34" charset="0"/>
                <a:ea typeface="Adobe Fan Heiti Std B" pitchFamily="34" charset="-128"/>
                <a:sym typeface="Wingdings" pitchFamily="2" charset="2"/>
              </a:rPr>
              <a:t>4,00</a:t>
            </a:r>
            <a:r>
              <a:rPr lang="id-ID" b="1" dirty="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80,00 – 100,00</a:t>
            </a:r>
          </a:p>
          <a:p>
            <a:pPr algn="just"/>
            <a:r>
              <a:rPr lang="id-ID" b="1" dirty="0" smtClean="0">
                <a:latin typeface="Arial Rounded MT Bold" panose="020F0704030504030204" pitchFamily="34" charset="0"/>
                <a:ea typeface="Adobe Fan Heiti Std B" pitchFamily="34" charset="-128"/>
                <a:sym typeface="Wingdings" pitchFamily="2" charset="2"/>
              </a:rPr>
              <a:t>A-  </a:t>
            </a:r>
            <a:r>
              <a:rPr lang="en-US"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 Bobot 3,66 </a:t>
            </a:r>
            <a:r>
              <a:rPr lang="id-ID"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76,66 –   79,99</a:t>
            </a:r>
          </a:p>
          <a:p>
            <a:pPr algn="just"/>
            <a:r>
              <a:rPr lang="id-ID" b="1" dirty="0" smtClean="0">
                <a:latin typeface="Arial Rounded MT Bold" panose="020F0704030504030204" pitchFamily="34" charset="0"/>
                <a:ea typeface="Adobe Fan Heiti Std B" pitchFamily="34" charset="-128"/>
                <a:sym typeface="Wingdings" pitchFamily="2" charset="2"/>
              </a:rPr>
              <a:t>B+  </a:t>
            </a:r>
            <a:r>
              <a:rPr lang="en-US"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 Bobot 3,33 </a:t>
            </a:r>
            <a:r>
              <a:rPr lang="id-ID"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73,33 –   76,65</a:t>
            </a:r>
          </a:p>
          <a:p>
            <a:pPr algn="just"/>
            <a:r>
              <a:rPr lang="id-ID" b="1" dirty="0" smtClean="0">
                <a:latin typeface="Arial Rounded MT Bold" panose="020F0704030504030204" pitchFamily="34" charset="0"/>
                <a:ea typeface="Adobe Fan Heiti Std B" pitchFamily="34" charset="-128"/>
                <a:sym typeface="Wingdings" pitchFamily="2" charset="2"/>
              </a:rPr>
              <a:t>B      Bobot 3,00 </a:t>
            </a:r>
            <a:r>
              <a:rPr lang="id-ID"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70,00 –   73,32</a:t>
            </a:r>
          </a:p>
          <a:p>
            <a:pPr algn="just"/>
            <a:r>
              <a:rPr lang="id-ID" b="1" dirty="0" smtClean="0">
                <a:latin typeface="Arial Rounded MT Bold" panose="020F0704030504030204" pitchFamily="34" charset="0"/>
                <a:ea typeface="Adobe Fan Heiti Std B" pitchFamily="34" charset="-128"/>
                <a:sym typeface="Wingdings" pitchFamily="2" charset="2"/>
              </a:rPr>
              <a:t>B-    </a:t>
            </a:r>
            <a:r>
              <a:rPr lang="en-US"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Bobot </a:t>
            </a:r>
            <a:r>
              <a:rPr lang="id-ID" b="1" dirty="0" smtClean="0">
                <a:latin typeface="Arial Rounded MT Bold" panose="020F0704030504030204" pitchFamily="34" charset="0"/>
                <a:ea typeface="Adobe Fan Heiti Std B" pitchFamily="34" charset="-128"/>
                <a:sym typeface="Wingdings" pitchFamily="2" charset="2"/>
              </a:rPr>
              <a:t>2,66:  </a:t>
            </a:r>
            <a:r>
              <a:rPr lang="id-ID" b="1" dirty="0" smtClean="0">
                <a:latin typeface="Arial Rounded MT Bold" panose="020F0704030504030204" pitchFamily="34" charset="0"/>
                <a:ea typeface="Adobe Fan Heiti Std B" pitchFamily="34" charset="-128"/>
                <a:sym typeface="Wingdings" pitchFamily="2" charset="2"/>
              </a:rPr>
              <a:t>66,66 –   69,99</a:t>
            </a:r>
          </a:p>
          <a:p>
            <a:pPr algn="just"/>
            <a:r>
              <a:rPr lang="id-ID" b="1" dirty="0" smtClean="0">
                <a:latin typeface="Arial Rounded MT Bold" panose="020F0704030504030204" pitchFamily="34" charset="0"/>
                <a:ea typeface="Adobe Fan Heiti Std B" pitchFamily="34" charset="-128"/>
                <a:sym typeface="Wingdings" pitchFamily="2" charset="2"/>
              </a:rPr>
              <a:t>C+  </a:t>
            </a:r>
            <a:r>
              <a:rPr lang="en-US"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 Bobot 2,33 </a:t>
            </a:r>
            <a:r>
              <a:rPr lang="id-ID"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63,33 –   66,65</a:t>
            </a:r>
          </a:p>
          <a:p>
            <a:pPr algn="just"/>
            <a:r>
              <a:rPr lang="id-ID" b="1" dirty="0" smtClean="0">
                <a:latin typeface="Arial Rounded MT Bold" panose="020F0704030504030204" pitchFamily="34" charset="0"/>
                <a:ea typeface="Adobe Fan Heiti Std B" pitchFamily="34" charset="-128"/>
                <a:sym typeface="Wingdings" pitchFamily="2" charset="2"/>
              </a:rPr>
              <a:t>C      Bobot 2,00 </a:t>
            </a:r>
            <a:r>
              <a:rPr lang="id-ID"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60,00 –   63,32</a:t>
            </a:r>
          </a:p>
          <a:p>
            <a:pPr algn="just"/>
            <a:r>
              <a:rPr lang="id-ID" b="1" dirty="0" smtClean="0">
                <a:latin typeface="Arial Rounded MT Bold" panose="020F0704030504030204" pitchFamily="34" charset="0"/>
                <a:ea typeface="Adobe Fan Heiti Std B" pitchFamily="34" charset="-128"/>
                <a:sym typeface="Wingdings" pitchFamily="2" charset="2"/>
              </a:rPr>
              <a:t>C-   </a:t>
            </a:r>
            <a:r>
              <a:rPr lang="en-US"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 Bobot 1,66 </a:t>
            </a:r>
            <a:r>
              <a:rPr lang="id-ID"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56,66 –   59,99</a:t>
            </a:r>
          </a:p>
          <a:p>
            <a:pPr algn="just"/>
            <a:r>
              <a:rPr lang="id-ID" b="1" dirty="0" smtClean="0">
                <a:latin typeface="Arial Rounded MT Bold" panose="020F0704030504030204" pitchFamily="34" charset="0"/>
                <a:ea typeface="Adobe Fan Heiti Std B" pitchFamily="34" charset="-128"/>
                <a:sym typeface="Wingdings" pitchFamily="2" charset="2"/>
              </a:rPr>
              <a:t>D+ </a:t>
            </a:r>
            <a:r>
              <a:rPr lang="en-US"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 Bobot 1,33 </a:t>
            </a:r>
            <a:r>
              <a:rPr lang="id-ID"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53,33 –   56,55</a:t>
            </a:r>
          </a:p>
          <a:p>
            <a:pPr algn="just"/>
            <a:r>
              <a:rPr lang="id-ID" b="1" dirty="0" smtClean="0">
                <a:latin typeface="Arial Rounded MT Bold" panose="020F0704030504030204" pitchFamily="34" charset="0"/>
                <a:ea typeface="Adobe Fan Heiti Std B" pitchFamily="34" charset="-128"/>
                <a:sym typeface="Wingdings" pitchFamily="2" charset="2"/>
              </a:rPr>
              <a:t>D    </a:t>
            </a:r>
            <a:r>
              <a:rPr lang="en-US" b="1" dirty="0" smtClean="0">
                <a:latin typeface="Arial Rounded MT Bold" panose="020F0704030504030204" pitchFamily="34" charset="0"/>
                <a:ea typeface="Adobe Fan Heiti Std B" pitchFamily="34" charset="-128"/>
                <a:sym typeface="Wingdings" pitchFamily="2" charset="2"/>
              </a:rPr>
              <a:t>	</a:t>
            </a:r>
            <a:r>
              <a:rPr lang="id-ID" b="1" dirty="0" smtClean="0">
                <a:latin typeface="Arial Rounded MT Bold" panose="020F0704030504030204" pitchFamily="34" charset="0"/>
                <a:ea typeface="Adobe Fan Heiti Std B" pitchFamily="34" charset="-128"/>
                <a:sym typeface="Wingdings" pitchFamily="2" charset="2"/>
              </a:rPr>
              <a:t> Bobot </a:t>
            </a:r>
            <a:r>
              <a:rPr lang="id-ID" b="1" dirty="0" smtClean="0">
                <a:latin typeface="Arial Rounded MT Bold" panose="020F0704030504030204" pitchFamily="34" charset="0"/>
                <a:ea typeface="Adobe Fan Heiti Std B" pitchFamily="34" charset="-128"/>
                <a:sym typeface="Wingdings" pitchFamily="2" charset="2"/>
              </a:rPr>
              <a:t>1,00 :  </a:t>
            </a:r>
            <a:r>
              <a:rPr lang="en-US" b="1" dirty="0" smtClean="0">
                <a:latin typeface="Arial Rounded MT Bold" panose="020F0704030504030204" pitchFamily="34" charset="0"/>
                <a:ea typeface="Adobe Fan Heiti Std B" pitchFamily="34" charset="-128"/>
                <a:sym typeface="Wingdings" pitchFamily="2" charset="2"/>
              </a:rPr>
              <a:t>1</a:t>
            </a:r>
            <a:r>
              <a:rPr lang="id-ID" b="1" dirty="0" smtClean="0">
                <a:latin typeface="Arial Rounded MT Bold" panose="020F0704030504030204" pitchFamily="34" charset="0"/>
                <a:ea typeface="Adobe Fan Heiti Std B" pitchFamily="34" charset="-128"/>
                <a:sym typeface="Wingdings" pitchFamily="2" charset="2"/>
              </a:rPr>
              <a:t>0,00 –   53,32</a:t>
            </a:r>
          </a:p>
          <a:p>
            <a:r>
              <a:rPr lang="id-ID" b="1" dirty="0" smtClean="0">
                <a:solidFill>
                  <a:srgbClr val="FF0000"/>
                </a:solidFill>
                <a:latin typeface="Arial Rounded MT Bold" panose="020F0704030504030204" pitchFamily="34" charset="0"/>
                <a:ea typeface="Adobe Fan Heiti Std B" pitchFamily="34" charset="-128"/>
                <a:sym typeface="Wingdings" pitchFamily="2" charset="2"/>
              </a:rPr>
              <a:t>E      Bobot  0,00  </a:t>
            </a:r>
            <a:r>
              <a:rPr lang="id-ID" b="1" dirty="0" smtClean="0">
                <a:solidFill>
                  <a:srgbClr val="FF0000"/>
                </a:solidFill>
                <a:latin typeface="Arial Rounded MT Bold" panose="020F0704030504030204" pitchFamily="34" charset="0"/>
                <a:ea typeface="Adobe Fan Heiti Std B" pitchFamily="34" charset="-128"/>
                <a:sym typeface="Wingdings" pitchFamily="2" charset="2"/>
              </a:rPr>
              <a:t>:  </a:t>
            </a:r>
            <a:r>
              <a:rPr lang="id-ID" b="1" dirty="0" smtClean="0">
                <a:solidFill>
                  <a:srgbClr val="FF0000"/>
                </a:solidFill>
                <a:latin typeface="Arial Rounded MT Bold" panose="020F0704030504030204" pitchFamily="34" charset="0"/>
                <a:ea typeface="Adobe Fan Heiti Std B" pitchFamily="34" charset="-128"/>
                <a:sym typeface="Wingdings" pitchFamily="2" charset="2"/>
              </a:rPr>
              <a:t>0   KULIAH KURANG DARI </a:t>
            </a:r>
            <a:endParaRPr lang="en-US" b="1" dirty="0" smtClean="0">
              <a:solidFill>
                <a:srgbClr val="FF0000"/>
              </a:solidFill>
              <a:latin typeface="Arial Rounded MT Bold" panose="020F0704030504030204" pitchFamily="34" charset="0"/>
              <a:ea typeface="Adobe Fan Heiti Std B" pitchFamily="34" charset="-128"/>
              <a:sym typeface="Wingdings" pitchFamily="2" charset="2"/>
            </a:endParaRPr>
          </a:p>
          <a:p>
            <a:pPr>
              <a:buNone/>
            </a:pPr>
            <a:r>
              <a:rPr lang="en-US" b="1" dirty="0" smtClean="0">
                <a:solidFill>
                  <a:srgbClr val="FF0000"/>
                </a:solidFill>
                <a:latin typeface="Arial Rounded MT Bold" panose="020F0704030504030204" pitchFamily="34" charset="0"/>
                <a:ea typeface="Adobe Fan Heiti Std B" pitchFamily="34" charset="-128"/>
                <a:sym typeface="Wingdings" pitchFamily="2" charset="2"/>
              </a:rPr>
              <a:t>						</a:t>
            </a:r>
            <a:r>
              <a:rPr lang="id-ID" b="1" dirty="0" smtClean="0">
                <a:solidFill>
                  <a:srgbClr val="FF0000"/>
                </a:solidFill>
                <a:latin typeface="Arial Rounded MT Bold" panose="020F0704030504030204" pitchFamily="34" charset="0"/>
                <a:ea typeface="Adobe Fan Heiti Std B" pitchFamily="34" charset="-128"/>
                <a:sym typeface="Wingdings" pitchFamily="2" charset="2"/>
              </a:rPr>
              <a:t>75%</a:t>
            </a:r>
            <a:endParaRPr lang="id-ID" b="1" dirty="0">
              <a:solidFill>
                <a:srgbClr val="FF0000"/>
              </a:solidFill>
              <a:latin typeface="Arial Rounded MT Bold" panose="020F0704030504030204" pitchFamily="34" charset="0"/>
              <a:ea typeface="Adobe Fan Heiti Std B" pitchFamily="34" charset="-128"/>
            </a:endParaRPr>
          </a:p>
        </p:txBody>
      </p:sp>
    </p:spTree>
    <p:extLst>
      <p:ext uri="{BB962C8B-B14F-4D97-AF65-F5344CB8AC3E}">
        <p14:creationId xmlns:p14="http://schemas.microsoft.com/office/powerpoint/2010/main" val="867033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133600"/>
          </a:xfrm>
        </p:spPr>
        <p:txBody>
          <a:bodyPr>
            <a:normAutofit/>
          </a:bodyPr>
          <a:lstStyle/>
          <a:p>
            <a:r>
              <a:rPr lang="en-US" sz="3100" dirty="0" smtClean="0">
                <a:latin typeface="Elephant" pitchFamily="18" charset="0"/>
              </a:rPr>
              <a:t>DASAR-DASAR ILMU PEMERINTAHAN </a:t>
            </a:r>
            <a:r>
              <a:rPr lang="en-US" sz="3100" dirty="0" err="1" smtClean="0">
                <a:latin typeface="Elephant" pitchFamily="18" charset="0"/>
              </a:rPr>
              <a:t>sebagai</a:t>
            </a:r>
            <a:r>
              <a:rPr lang="en-US" sz="3100" dirty="0" smtClean="0">
                <a:latin typeface="Elephant" pitchFamily="18" charset="0"/>
              </a:rPr>
              <a:t> MATA KULIAH PENGANTAR</a:t>
            </a:r>
            <a:endParaRPr lang="en-US" sz="3100" dirty="0">
              <a:latin typeface="Elephant" pitchFamily="18" charset="0"/>
            </a:endParaRPr>
          </a:p>
        </p:txBody>
      </p:sp>
      <p:sp>
        <p:nvSpPr>
          <p:cNvPr id="3" name="Content Placeholder 2"/>
          <p:cNvSpPr>
            <a:spLocks noGrp="1"/>
          </p:cNvSpPr>
          <p:nvPr>
            <p:ph idx="1"/>
          </p:nvPr>
        </p:nvSpPr>
        <p:spPr>
          <a:xfrm>
            <a:off x="0" y="2362200"/>
            <a:ext cx="9144000" cy="4495800"/>
          </a:xfrm>
        </p:spPr>
        <p:txBody>
          <a:bodyPr/>
          <a:lstStyle/>
          <a:p>
            <a:pPr>
              <a:buNone/>
            </a:pPr>
            <a:r>
              <a:rPr lang="en-US" b="1" dirty="0" smtClean="0">
                <a:latin typeface="Berlin Sans FB" pitchFamily="34" charset="0"/>
              </a:rPr>
              <a:t>Mata </a:t>
            </a:r>
            <a:r>
              <a:rPr lang="en-US" b="1" dirty="0" err="1" smtClean="0">
                <a:latin typeface="Berlin Sans FB" pitchFamily="34" charset="0"/>
              </a:rPr>
              <a:t>kuliah</a:t>
            </a:r>
            <a:r>
              <a:rPr lang="en-US" b="1" dirty="0" smtClean="0">
                <a:latin typeface="Berlin Sans FB" pitchFamily="34" charset="0"/>
              </a:rPr>
              <a:t> </a:t>
            </a:r>
            <a:r>
              <a:rPr lang="en-US" b="1" dirty="0" err="1" smtClean="0">
                <a:latin typeface="Berlin Sans FB" pitchFamily="34" charset="0"/>
              </a:rPr>
              <a:t>pengantar</a:t>
            </a:r>
            <a:r>
              <a:rPr lang="en-US" b="1" dirty="0" smtClean="0">
                <a:latin typeface="Berlin Sans FB" pitchFamily="34" charset="0"/>
              </a:rPr>
              <a:t> </a:t>
            </a:r>
            <a:r>
              <a:rPr lang="en-US" b="1" dirty="0" smtClean="0">
                <a:latin typeface="Berlin Sans FB" pitchFamily="34" charset="0"/>
                <a:sym typeface="Wingdings" pitchFamily="2" charset="2"/>
              </a:rPr>
              <a:t></a:t>
            </a:r>
            <a:r>
              <a:rPr lang="en-US" dirty="0" smtClean="0">
                <a:latin typeface="Berlin Sans FB" pitchFamily="34" charset="0"/>
                <a:sym typeface="Wingdings" pitchFamily="2" charset="2"/>
              </a:rPr>
              <a:t> </a:t>
            </a:r>
          </a:p>
          <a:p>
            <a:r>
              <a:rPr lang="en-US" dirty="0" err="1" smtClean="0">
                <a:latin typeface="Berlin Sans FB" pitchFamily="34" charset="0"/>
                <a:sym typeface="Wingdings" pitchFamily="2" charset="2"/>
              </a:rPr>
              <a:t>diharapkan</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akan</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menjadi</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dasar</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atau</a:t>
            </a:r>
            <a:r>
              <a:rPr lang="en-US" dirty="0" smtClean="0">
                <a:latin typeface="Berlin Sans FB" pitchFamily="34" charset="0"/>
                <a:sym typeface="Wingdings" pitchFamily="2" charset="2"/>
              </a:rPr>
              <a:t> basis </a:t>
            </a:r>
            <a:r>
              <a:rPr lang="en-US" dirty="0" err="1" smtClean="0">
                <a:latin typeface="Berlin Sans FB" pitchFamily="34" charset="0"/>
                <a:sym typeface="Wingdings" pitchFamily="2" charset="2"/>
              </a:rPr>
              <a:t>dari</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suatu</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disiplin</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ilmu</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pengetahuan</a:t>
            </a:r>
            <a:endParaRPr lang="en-US" dirty="0" smtClean="0">
              <a:latin typeface="Berlin Sans FB" pitchFamily="34" charset="0"/>
              <a:sym typeface="Wingdings" pitchFamily="2" charset="2"/>
            </a:endParaRPr>
          </a:p>
          <a:p>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pengantar</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untuk</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memasuki</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ilmu</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tentang</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pemerintahan</a:t>
            </a:r>
            <a:r>
              <a:rPr lang="en-US" dirty="0" smtClean="0">
                <a:latin typeface="Berlin Sans FB" pitchFamily="34" charset="0"/>
                <a:sym typeface="Wingdings" pitchFamily="2" charset="2"/>
              </a:rPr>
              <a:t> yang </a:t>
            </a:r>
            <a:r>
              <a:rPr lang="en-US" dirty="0" err="1" smtClean="0">
                <a:latin typeface="Berlin Sans FB" pitchFamily="34" charset="0"/>
                <a:sym typeface="Wingdings" pitchFamily="2" charset="2"/>
              </a:rPr>
              <a:t>lebih</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luas</a:t>
            </a:r>
            <a:r>
              <a:rPr lang="en-US" dirty="0" smtClean="0">
                <a:latin typeface="Berlin Sans FB" pitchFamily="34" charset="0"/>
                <a:sym typeface="Wingdings" pitchFamily="2" charset="2"/>
              </a:rPr>
              <a:t>.</a:t>
            </a:r>
          </a:p>
          <a:p>
            <a:r>
              <a:rPr lang="en-US" dirty="0" err="1" smtClean="0">
                <a:latin typeface="Berlin Sans FB" pitchFamily="34" charset="0"/>
                <a:sym typeface="Wingdings" pitchFamily="2" charset="2"/>
              </a:rPr>
              <a:t>Sebagai</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pra</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syarat</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untuk</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beberapa</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mata</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kuliah</a:t>
            </a:r>
            <a:r>
              <a:rPr lang="en-US" dirty="0" smtClean="0">
                <a:latin typeface="Berlin Sans FB" pitchFamily="34" charset="0"/>
                <a:sym typeface="Wingdings" pitchFamily="2" charset="2"/>
              </a:rPr>
              <a:t> </a:t>
            </a:r>
            <a:r>
              <a:rPr lang="en-US" dirty="0" err="1" smtClean="0">
                <a:latin typeface="Berlin Sans FB" pitchFamily="34" charset="0"/>
                <a:sym typeface="Wingdings" pitchFamily="2" charset="2"/>
              </a:rPr>
              <a:t>seperti</a:t>
            </a:r>
            <a:r>
              <a:rPr lang="en-US" dirty="0" smtClean="0">
                <a:latin typeface="Berlin Sans FB" pitchFamily="34" charset="0"/>
                <a:sym typeface="Wingdings" pitchFamily="2" charset="2"/>
              </a:rPr>
              <a:t> </a:t>
            </a:r>
            <a:r>
              <a:rPr lang="id-ID" dirty="0" smtClean="0">
                <a:latin typeface="Berlin Sans FB" pitchFamily="34" charset="0"/>
                <a:sym typeface="Wingdings" pitchFamily="2" charset="2"/>
              </a:rPr>
              <a:t>: </a:t>
            </a:r>
            <a:r>
              <a:rPr lang="id-ID" sz="2400" dirty="0" smtClean="0">
                <a:solidFill>
                  <a:srgbClr val="0070C0"/>
                </a:solidFill>
                <a:latin typeface="Berlin Sans FB" pitchFamily="34" charset="0"/>
                <a:sym typeface="Wingdings" pitchFamily="2" charset="2"/>
              </a:rPr>
              <a:t>Birokrasi Indonesia </a:t>
            </a:r>
            <a:r>
              <a:rPr lang="en-US" sz="2400" dirty="0" smtClean="0">
                <a:solidFill>
                  <a:srgbClr val="0070C0"/>
                </a:solidFill>
                <a:latin typeface="Berlin Sans FB" pitchFamily="34" charset="0"/>
                <a:sym typeface="Wingdings" pitchFamily="2" charset="2"/>
              </a:rPr>
              <a:t> C</a:t>
            </a:r>
            <a:r>
              <a:rPr lang="id-ID" sz="2400" dirty="0" smtClean="0">
                <a:solidFill>
                  <a:srgbClr val="0070C0"/>
                </a:solidFill>
                <a:latin typeface="Berlin Sans FB" pitchFamily="34" charset="0"/>
                <a:sym typeface="Wingdings" pitchFamily="2" charset="2"/>
              </a:rPr>
              <a:t>, Perenc dan Penganggaran Da </a:t>
            </a:r>
            <a:r>
              <a:rPr lang="en-US" sz="2400" dirty="0" smtClean="0">
                <a:solidFill>
                  <a:srgbClr val="0070C0"/>
                </a:solidFill>
                <a:latin typeface="Berlin Sans FB" pitchFamily="34" charset="0"/>
                <a:sym typeface="Wingdings" pitchFamily="2" charset="2"/>
              </a:rPr>
              <a:t> C</a:t>
            </a:r>
            <a:r>
              <a:rPr lang="id-ID" sz="2400" dirty="0" smtClean="0">
                <a:solidFill>
                  <a:srgbClr val="0070C0"/>
                </a:solidFill>
                <a:latin typeface="Berlin Sans FB" pitchFamily="34" charset="0"/>
                <a:sym typeface="Wingdings" pitchFamily="2" charset="2"/>
              </a:rPr>
              <a:t>,</a:t>
            </a:r>
            <a:r>
              <a:rPr lang="en-US" sz="2400" dirty="0" smtClean="0">
                <a:solidFill>
                  <a:srgbClr val="0070C0"/>
                </a:solidFill>
                <a:latin typeface="Berlin Sans FB" pitchFamily="34" charset="0"/>
                <a:sym typeface="Wingdings" pitchFamily="2" charset="2"/>
              </a:rPr>
              <a:t> </a:t>
            </a:r>
            <a:r>
              <a:rPr lang="id-ID" sz="2400" dirty="0" smtClean="0">
                <a:solidFill>
                  <a:srgbClr val="0070C0"/>
                </a:solidFill>
                <a:latin typeface="Berlin Sans FB" pitchFamily="34" charset="0"/>
                <a:sym typeface="Wingdings" pitchFamily="2" charset="2"/>
              </a:rPr>
              <a:t>Urban Governance </a:t>
            </a:r>
            <a:r>
              <a:rPr lang="en-US" sz="2400" dirty="0" smtClean="0">
                <a:solidFill>
                  <a:srgbClr val="0070C0"/>
                </a:solidFill>
                <a:latin typeface="Berlin Sans FB" pitchFamily="34" charset="0"/>
                <a:sym typeface="Wingdings" pitchFamily="2" charset="2"/>
              </a:rPr>
              <a:t> C</a:t>
            </a:r>
            <a:r>
              <a:rPr lang="id-ID" sz="2400" dirty="0" smtClean="0">
                <a:solidFill>
                  <a:srgbClr val="0070C0"/>
                </a:solidFill>
                <a:latin typeface="Berlin Sans FB" pitchFamily="34" charset="0"/>
                <a:sym typeface="Wingdings" pitchFamily="2" charset="2"/>
              </a:rPr>
              <a:t>, Sist Pol dan Pem RI </a:t>
            </a:r>
            <a:r>
              <a:rPr lang="en-US" sz="2400" dirty="0" smtClean="0">
                <a:solidFill>
                  <a:srgbClr val="0070C0"/>
                </a:solidFill>
                <a:latin typeface="Berlin Sans FB" pitchFamily="34" charset="0"/>
                <a:sym typeface="Wingdings" pitchFamily="2" charset="2"/>
              </a:rPr>
              <a:t> C</a:t>
            </a:r>
            <a:r>
              <a:rPr lang="id-ID" sz="2400" dirty="0" smtClean="0">
                <a:solidFill>
                  <a:srgbClr val="0070C0"/>
                </a:solidFill>
                <a:latin typeface="Berlin Sans FB" pitchFamily="34" charset="0"/>
                <a:sym typeface="Wingdings" pitchFamily="2" charset="2"/>
              </a:rPr>
              <a:t>, Sist Pemda </a:t>
            </a:r>
            <a:r>
              <a:rPr lang="en-US" sz="2400" dirty="0" smtClean="0">
                <a:solidFill>
                  <a:srgbClr val="0070C0"/>
                </a:solidFill>
                <a:latin typeface="Berlin Sans FB" pitchFamily="34" charset="0"/>
                <a:sym typeface="Wingdings" pitchFamily="2" charset="2"/>
              </a:rPr>
              <a:t> C</a:t>
            </a:r>
            <a:r>
              <a:rPr lang="id-ID" sz="2400" dirty="0" smtClean="0">
                <a:solidFill>
                  <a:srgbClr val="0070C0"/>
                </a:solidFill>
                <a:latin typeface="Berlin Sans FB" pitchFamily="34" charset="0"/>
                <a:sym typeface="Wingdings" pitchFamily="2" charset="2"/>
              </a:rPr>
              <a:t>, Desentralisasi dan Otda </a:t>
            </a:r>
            <a:r>
              <a:rPr lang="en-US" sz="2400" dirty="0" smtClean="0">
                <a:solidFill>
                  <a:srgbClr val="0070C0"/>
                </a:solidFill>
                <a:latin typeface="Berlin Sans FB" pitchFamily="34" charset="0"/>
                <a:sym typeface="Wingdings" pitchFamily="2" charset="2"/>
              </a:rPr>
              <a:t> C</a:t>
            </a:r>
            <a:r>
              <a:rPr lang="id-ID" sz="2400" dirty="0" smtClean="0">
                <a:solidFill>
                  <a:srgbClr val="0070C0"/>
                </a:solidFill>
                <a:latin typeface="Berlin Sans FB" pitchFamily="34" charset="0"/>
                <a:sym typeface="Wingdings" pitchFamily="2" charset="2"/>
              </a:rPr>
              <a:t>, Pol dan PemDes </a:t>
            </a:r>
            <a:r>
              <a:rPr lang="en-US" sz="2400" dirty="0" smtClean="0">
                <a:solidFill>
                  <a:srgbClr val="0070C0"/>
                </a:solidFill>
                <a:latin typeface="Berlin Sans FB" pitchFamily="34" charset="0"/>
                <a:sym typeface="Wingdings" pitchFamily="2" charset="2"/>
              </a:rPr>
              <a:t> C</a:t>
            </a:r>
            <a:endParaRPr lang="id-ID" sz="2400" dirty="0" smtClean="0">
              <a:solidFill>
                <a:srgbClr val="0070C0"/>
              </a:solidFill>
              <a:latin typeface="Berlin Sans FB" pitchFamily="34" charset="0"/>
              <a:sym typeface="Wingdings" pitchFamily="2" charset="2"/>
            </a:endParaRPr>
          </a:p>
        </p:txBody>
      </p:sp>
    </p:spTree>
    <p:extLst>
      <p:ext uri="{BB962C8B-B14F-4D97-AF65-F5344CB8AC3E}">
        <p14:creationId xmlns:p14="http://schemas.microsoft.com/office/powerpoint/2010/main" val="4270415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381000" y="304800"/>
            <a:ext cx="8534400" cy="3124200"/>
          </a:xfrm>
        </p:spPr>
        <p:txBody>
          <a:bodyPr>
            <a:normAutofit/>
          </a:bodyPr>
          <a:lstStyle/>
          <a:p>
            <a:pPr algn="l" eaLnBrk="1" hangingPunct="1"/>
            <a:r>
              <a:rPr lang="en-US" sz="2000" b="1" dirty="0" err="1" smtClean="0">
                <a:solidFill>
                  <a:schemeClr val="tx1"/>
                </a:solidFill>
                <a:latin typeface="Berlin Sans FB Demi" pitchFamily="34" charset="0"/>
                <a:cs typeface="Times New Roman" pitchFamily="18" charset="0"/>
              </a:rPr>
              <a:t>Deskripsi</a:t>
            </a:r>
            <a:r>
              <a:rPr lang="en-US" sz="2000" b="1" dirty="0" smtClean="0">
                <a:solidFill>
                  <a:schemeClr val="tx1"/>
                </a:solidFill>
                <a:latin typeface="Berlin Sans FB Demi" pitchFamily="34" charset="0"/>
                <a:cs typeface="Times New Roman" pitchFamily="18" charset="0"/>
              </a:rPr>
              <a:t> </a:t>
            </a:r>
            <a:r>
              <a:rPr lang="en-US" sz="2000" b="1" dirty="0" err="1" smtClean="0">
                <a:solidFill>
                  <a:schemeClr val="tx1"/>
                </a:solidFill>
                <a:latin typeface="Berlin Sans FB Demi" pitchFamily="34" charset="0"/>
                <a:cs typeface="Times New Roman" pitchFamily="18" charset="0"/>
              </a:rPr>
              <a:t>Perkuliahan</a:t>
            </a:r>
            <a:r>
              <a:rPr lang="en-US" sz="2000" b="1" dirty="0" smtClean="0">
                <a:solidFill>
                  <a:schemeClr val="tx1"/>
                </a:solidFill>
                <a:latin typeface="Berlin Sans FB Demi" pitchFamily="34" charset="0"/>
                <a:cs typeface="Times New Roman" pitchFamily="18" charset="0"/>
              </a:rPr>
              <a:t/>
            </a:r>
            <a:br>
              <a:rPr lang="en-US" sz="2000" b="1" dirty="0" smtClean="0">
                <a:solidFill>
                  <a:schemeClr val="tx1"/>
                </a:solidFill>
                <a:latin typeface="Berlin Sans FB Demi" pitchFamily="34" charset="0"/>
                <a:cs typeface="Times New Roman" pitchFamily="18" charset="0"/>
              </a:rPr>
            </a:br>
            <a:r>
              <a:rPr lang="en-US" sz="2000" b="1" dirty="0" smtClean="0">
                <a:solidFill>
                  <a:schemeClr val="tx1"/>
                </a:solidFill>
                <a:latin typeface="Berlin Sans FB Demi" pitchFamily="34" charset="0"/>
                <a:cs typeface="Times New Roman" pitchFamily="18" charset="0"/>
              </a:rPr>
              <a:t/>
            </a:r>
            <a:br>
              <a:rPr lang="en-US" sz="2000" b="1" dirty="0" smtClean="0">
                <a:solidFill>
                  <a:schemeClr val="tx1"/>
                </a:solidFill>
                <a:latin typeface="Berlin Sans FB Demi" pitchFamily="34" charset="0"/>
                <a:cs typeface="Times New Roman" pitchFamily="18" charset="0"/>
              </a:rPr>
            </a:br>
            <a:r>
              <a:rPr lang="en-US" sz="2000" dirty="0" smtClean="0">
                <a:solidFill>
                  <a:schemeClr val="tx1"/>
                </a:solidFill>
                <a:latin typeface="Berlin Sans FB Demi" pitchFamily="34" charset="0"/>
                <a:cs typeface="Times New Roman" pitchFamily="18" charset="0"/>
              </a:rPr>
              <a:t>Mata </a:t>
            </a:r>
            <a:r>
              <a:rPr lang="en-US" sz="2000" dirty="0" err="1" smtClean="0">
                <a:solidFill>
                  <a:schemeClr val="tx1"/>
                </a:solidFill>
                <a:latin typeface="Berlin Sans FB Demi" pitchFamily="34" charset="0"/>
                <a:cs typeface="Times New Roman" pitchFamily="18" charset="0"/>
              </a:rPr>
              <a:t>kuliah</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ini</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berusaha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memperkenalkan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bagaimana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mengetahui</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dan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memahami</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proses</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penyelenggaraan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pemerintahan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dalam</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suatu</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negara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dengan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berbagai</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fenomena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dan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problematika</a:t>
            </a:r>
            <a:r>
              <a:rPr lang="en-US" sz="2000" dirty="0" smtClean="0">
                <a:solidFill>
                  <a:schemeClr val="tx1"/>
                </a:solidFill>
                <a:latin typeface="Berlin Sans FB Demi" pitchFamily="34" charset="0"/>
                <a:cs typeface="Times New Roman" pitchFamily="18" charset="0"/>
              </a:rPr>
              <a:t> yang </a:t>
            </a:r>
            <a:r>
              <a:rPr lang="en-US" sz="2000" dirty="0" err="1" smtClean="0">
                <a:solidFill>
                  <a:schemeClr val="tx1"/>
                </a:solidFill>
                <a:latin typeface="Berlin Sans FB Demi" pitchFamily="34" charset="0"/>
                <a:cs typeface="Times New Roman" pitchFamily="18" charset="0"/>
              </a:rPr>
              <a:t>terjadi</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Dalam</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mata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kuliah</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ini</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tidak</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hanya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mengutamakan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pemahaman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pada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materi</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saja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tetapi</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juga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dapa</a:t>
            </a:r>
            <a:r>
              <a:rPr lang="id-ID" sz="2000" dirty="0" smtClean="0">
                <a:solidFill>
                  <a:schemeClr val="tx1"/>
                </a:solidFill>
                <a:latin typeface="Berlin Sans FB Demi" pitchFamily="34" charset="0"/>
                <a:cs typeface="Times New Roman" pitchFamily="18" charset="0"/>
              </a:rPr>
              <a:t>t</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menjelaskan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dengan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tepat</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secara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kontekstual</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Untuk</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itu</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sifat</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penyajiannya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lebih</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informatif</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daripada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substantif</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mengingat</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karakteristik</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mata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kuliah</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pengantar</a:t>
            </a:r>
            <a:r>
              <a:rPr lang="en-US" sz="2000" dirty="0" smtClean="0">
                <a:solidFill>
                  <a:schemeClr val="tx1"/>
                </a:solidFill>
                <a:latin typeface="Berlin Sans FB Demi" pitchFamily="34" charset="0"/>
                <a:cs typeface="Times New Roman" pitchFamily="18" charset="0"/>
              </a:rPr>
              <a:t> yang </a:t>
            </a:r>
            <a:r>
              <a:rPr lang="en-US" sz="2000" dirty="0" err="1" smtClean="0">
                <a:solidFill>
                  <a:schemeClr val="tx1"/>
                </a:solidFill>
                <a:latin typeface="Berlin Sans FB Demi" pitchFamily="34" charset="0"/>
                <a:cs typeface="Times New Roman" pitchFamily="18" charset="0"/>
              </a:rPr>
              <a:t>meletak</a:t>
            </a:r>
            <a:r>
              <a:rPr lang="id-ID" sz="2000" dirty="0" smtClean="0">
                <a:solidFill>
                  <a:schemeClr val="tx1"/>
                </a:solidFill>
                <a:latin typeface="Berlin Sans FB Demi" pitchFamily="34" charset="0"/>
                <a:cs typeface="Times New Roman" pitchFamily="18" charset="0"/>
              </a:rPr>
              <a:t>k</a:t>
            </a:r>
            <a:r>
              <a:rPr lang="en-US" sz="2000" dirty="0" smtClean="0">
                <a:solidFill>
                  <a:schemeClr val="tx1"/>
                </a:solidFill>
                <a:latin typeface="Berlin Sans FB Demi" pitchFamily="34" charset="0"/>
                <a:cs typeface="Times New Roman" pitchFamily="18" charset="0"/>
              </a:rPr>
              <a:t>an </a:t>
            </a:r>
            <a:r>
              <a:rPr lang="en-US" sz="2000" dirty="0" err="1" smtClean="0">
                <a:solidFill>
                  <a:schemeClr val="tx1"/>
                </a:solidFill>
                <a:latin typeface="Berlin Sans FB Demi" pitchFamily="34" charset="0"/>
                <a:cs typeface="Times New Roman" pitchFamily="18" charset="0"/>
              </a:rPr>
              <a:t>dasar-dasar</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menuju</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pada</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pemahaman</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lebih</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lanjut</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tentang</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Ilmu</a:t>
            </a:r>
            <a:r>
              <a:rPr lang="en-US" sz="2000" dirty="0" smtClean="0">
                <a:solidFill>
                  <a:schemeClr val="tx1"/>
                </a:solidFill>
                <a:latin typeface="Berlin Sans FB Demi" pitchFamily="34" charset="0"/>
                <a:cs typeface="Times New Roman" pitchFamily="18" charset="0"/>
              </a:rPr>
              <a:t> </a:t>
            </a:r>
            <a:r>
              <a:rPr lang="en-US" sz="2000" dirty="0" err="1" smtClean="0">
                <a:solidFill>
                  <a:schemeClr val="tx1"/>
                </a:solidFill>
                <a:latin typeface="Berlin Sans FB Demi" pitchFamily="34" charset="0"/>
                <a:cs typeface="Times New Roman" pitchFamily="18" charset="0"/>
              </a:rPr>
              <a:t>Pemerintahan</a:t>
            </a:r>
            <a:r>
              <a:rPr lang="en-US" sz="2000" dirty="0" smtClean="0">
                <a:solidFill>
                  <a:schemeClr val="tx1"/>
                </a:solidFill>
                <a:latin typeface="Berlin Sans FB Demi" pitchFamily="34" charset="0"/>
                <a:cs typeface="Times New Roman" pitchFamily="18" charset="0"/>
              </a:rPr>
              <a:t>. </a:t>
            </a:r>
          </a:p>
        </p:txBody>
      </p:sp>
      <p:sp>
        <p:nvSpPr>
          <p:cNvPr id="9219" name="Rectangle 3"/>
          <p:cNvSpPr>
            <a:spLocks noGrp="1" noChangeArrowheads="1"/>
          </p:cNvSpPr>
          <p:nvPr>
            <p:ph type="subTitle" idx="1"/>
          </p:nvPr>
        </p:nvSpPr>
        <p:spPr>
          <a:xfrm>
            <a:off x="304800" y="3733800"/>
            <a:ext cx="8534400" cy="2743200"/>
          </a:xfrm>
        </p:spPr>
        <p:txBody>
          <a:bodyPr/>
          <a:lstStyle/>
          <a:p>
            <a:pPr algn="l" eaLnBrk="1" hangingPunct="1"/>
            <a:r>
              <a:rPr lang="en-US" sz="2800" b="1" dirty="0" err="1" smtClean="0">
                <a:latin typeface="Garamond" pitchFamily="18" charset="0"/>
                <a:cs typeface="Times New Roman" pitchFamily="18" charset="0"/>
              </a:rPr>
              <a:t>Tujuan</a:t>
            </a:r>
            <a:r>
              <a:rPr lang="en-US" sz="2800" b="1" dirty="0" smtClean="0">
                <a:latin typeface="Garamond" pitchFamily="18" charset="0"/>
                <a:cs typeface="Times New Roman" pitchFamily="18" charset="0"/>
              </a:rPr>
              <a:t> </a:t>
            </a:r>
            <a:r>
              <a:rPr lang="en-US" sz="2800" b="1" dirty="0" err="1" smtClean="0">
                <a:latin typeface="Garamond" pitchFamily="18" charset="0"/>
                <a:cs typeface="Times New Roman" pitchFamily="18" charset="0"/>
              </a:rPr>
              <a:t>Instruksional</a:t>
            </a:r>
            <a:r>
              <a:rPr lang="en-US" sz="2800" b="1" dirty="0" smtClean="0">
                <a:latin typeface="Garamond" pitchFamily="18" charset="0"/>
                <a:cs typeface="Times New Roman" pitchFamily="18" charset="0"/>
              </a:rPr>
              <a:t/>
            </a:r>
            <a:br>
              <a:rPr lang="en-US" sz="2800" b="1" dirty="0" smtClean="0">
                <a:latin typeface="Garamond" pitchFamily="18" charset="0"/>
                <a:cs typeface="Times New Roman" pitchFamily="18" charset="0"/>
              </a:rPr>
            </a:br>
            <a:r>
              <a:rPr lang="en-US" sz="2000" dirty="0" smtClean="0">
                <a:latin typeface="Garamond" pitchFamily="18" charset="0"/>
                <a:cs typeface="Times New Roman" pitchFamily="18" charset="0"/>
              </a:rPr>
              <a:t> </a:t>
            </a:r>
            <a:br>
              <a:rPr lang="en-US" sz="2000" dirty="0" smtClean="0">
                <a:latin typeface="Garamond" pitchFamily="18" charset="0"/>
                <a:cs typeface="Times New Roman" pitchFamily="18" charset="0"/>
              </a:rPr>
            </a:br>
            <a:r>
              <a:rPr lang="en-US" sz="2000" dirty="0" err="1" smtClean="0">
                <a:latin typeface="Garamond" pitchFamily="18" charset="0"/>
                <a:cs typeface="Times New Roman" pitchFamily="18" charset="0"/>
              </a:rPr>
              <a:t>Meletakkan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dasar-dasar</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pemahaman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mahasiswa</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terhadap</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Ilmu</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Pemerintahan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Melalui</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pengetahuannya</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terhadap</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kajian</a:t>
            </a:r>
            <a:r>
              <a:rPr lang="en-US" sz="2000" dirty="0" smtClean="0">
                <a:latin typeface="Garamond" pitchFamily="18" charset="0"/>
                <a:cs typeface="Times New Roman" pitchFamily="18" charset="0"/>
              </a:rPr>
              <a:t> yang </a:t>
            </a:r>
            <a:r>
              <a:rPr lang="en-US" sz="2000" dirty="0" err="1" smtClean="0">
                <a:latin typeface="Garamond" pitchFamily="18" charset="0"/>
                <a:cs typeface="Times New Roman" pitchFamily="18" charset="0"/>
              </a:rPr>
              <a:t>ada</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dalam</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Ilmu</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Pemerintahan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mahasiswa</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diharapkan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mampu</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mengetahui</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dan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menjadikannya</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dasar</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pemahaman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terhadap</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Ilmu</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Pemerintahan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Hasil</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proses</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perkuliahan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menjadi</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dasar</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bagi</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pemahaman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mata</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kuliah</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keahlian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tentang</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pemerintahan</a:t>
            </a:r>
            <a:r>
              <a:rPr lang="en-US" sz="2000" dirty="0" smtClean="0">
                <a:latin typeface="Garamond" pitchFamily="18" charset="0"/>
                <a:cs typeface="Times New Roman" pitchFamily="18" charset="0"/>
              </a:rPr>
              <a:t> </a:t>
            </a:r>
            <a:r>
              <a:rPr lang="en-US" sz="2000" dirty="0" err="1" smtClean="0">
                <a:latin typeface="Garamond" pitchFamily="18" charset="0"/>
                <a:cs typeface="Times New Roman" pitchFamily="18" charset="0"/>
              </a:rPr>
              <a:t>selanjutnya</a:t>
            </a:r>
            <a:r>
              <a:rPr lang="en-US" sz="2000" dirty="0" smtClean="0">
                <a:latin typeface="Garamond" pitchFamily="18" charset="0"/>
                <a:cs typeface="Times New Roman" pitchFamily="18" charset="0"/>
              </a:rPr>
              <a:t>.</a:t>
            </a: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dissolve">
                                      <p:cBhvr>
                                        <p:cTn id="7" dur="500"/>
                                        <p:tgtEl>
                                          <p:spTgt spid="92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 calcmode="lin" valueType="num">
                                      <p:cBhvr additive="base">
                                        <p:cTn id="12"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9219">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autoUpdateAnimBg="0"/>
      <p:bldP spid="921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14400"/>
            <a:ext cx="9144000" cy="5943600"/>
          </a:xfrm>
          <a:prstGeom prst="rect">
            <a:avLst/>
          </a:prstGeom>
          <a:solidFill>
            <a:schemeClr val="bg1"/>
          </a:solidFill>
          <a:ln>
            <a:noFill/>
          </a:ln>
          <a:effectLst/>
        </p:spPr>
      </p:pic>
    </p:spTree>
    <p:extLst>
      <p:ext uri="{BB962C8B-B14F-4D97-AF65-F5344CB8AC3E}">
        <p14:creationId xmlns:p14="http://schemas.microsoft.com/office/powerpoint/2010/main" val="1020383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04800"/>
            <a:ext cx="8305800" cy="3124200"/>
          </a:xfrm>
        </p:spPr>
        <p:txBody>
          <a:bodyPr/>
          <a:lstStyle/>
          <a:p>
            <a:pPr algn="l" eaLnBrk="1" hangingPunct="1">
              <a:lnSpc>
                <a:spcPct val="90000"/>
              </a:lnSpc>
            </a:pPr>
            <a:r>
              <a:rPr lang="id-ID" sz="3200" b="1" dirty="0" smtClean="0">
                <a:latin typeface="Garamond" pitchFamily="18" charset="0"/>
                <a:cs typeface="Times New Roman" pitchFamily="18" charset="0"/>
              </a:rPr>
              <a:t>Sistem</a:t>
            </a:r>
            <a:r>
              <a:rPr lang="en-US" sz="3200" b="1" dirty="0" smtClean="0">
                <a:latin typeface="Garamond" pitchFamily="18" charset="0"/>
                <a:cs typeface="Times New Roman" pitchFamily="18" charset="0"/>
              </a:rPr>
              <a:t> </a:t>
            </a:r>
            <a:r>
              <a:rPr lang="en-US" sz="3200" b="1" dirty="0" err="1" smtClean="0">
                <a:latin typeface="Garamond" pitchFamily="18" charset="0"/>
                <a:cs typeface="Times New Roman" pitchFamily="18" charset="0"/>
              </a:rPr>
              <a:t>Perkuliahan</a:t>
            </a:r>
            <a:r>
              <a:rPr lang="en-US" sz="3200" b="1" dirty="0" smtClean="0">
                <a:latin typeface="Garamond" pitchFamily="18" charset="0"/>
                <a:cs typeface="Times New Roman" pitchFamily="18" charset="0"/>
              </a:rPr>
              <a:t/>
            </a:r>
            <a:br>
              <a:rPr lang="en-US" sz="3200" b="1" dirty="0" smtClean="0">
                <a:latin typeface="Garamond" pitchFamily="18" charset="0"/>
                <a:cs typeface="Times New Roman" pitchFamily="18" charset="0"/>
              </a:rPr>
            </a:br>
            <a:r>
              <a:rPr lang="en-US" sz="2400" dirty="0" smtClean="0">
                <a:latin typeface="Garamond" pitchFamily="18" charset="0"/>
                <a:cs typeface="Times New Roman" pitchFamily="18" charset="0"/>
              </a:rPr>
              <a:t> </a:t>
            </a:r>
            <a:br>
              <a:rPr lang="en-US" sz="2400" dirty="0" smtClean="0">
                <a:latin typeface="Garamond" pitchFamily="18" charset="0"/>
                <a:cs typeface="Times New Roman" pitchFamily="18" charset="0"/>
              </a:rPr>
            </a:br>
            <a:r>
              <a:rPr lang="en-US" sz="2800" dirty="0" smtClean="0">
                <a:latin typeface="Garamond" pitchFamily="18" charset="0"/>
                <a:cs typeface="Times New Roman" pitchFamily="18" charset="0"/>
              </a:rPr>
              <a:t>Proses </a:t>
            </a:r>
            <a:r>
              <a:rPr lang="en-US" sz="2800" dirty="0" err="1" smtClean="0">
                <a:latin typeface="Garamond" pitchFamily="18" charset="0"/>
                <a:cs typeface="Times New Roman" pitchFamily="18" charset="0"/>
              </a:rPr>
              <a:t>belajar</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dilakukan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melalui</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kegiatan</a:t>
            </a:r>
            <a:r>
              <a:rPr lang="en-US" sz="2800" dirty="0" smtClean="0">
                <a:latin typeface="Garamond" pitchFamily="18" charset="0"/>
                <a:cs typeface="Times New Roman" pitchFamily="18" charset="0"/>
              </a:rPr>
              <a:t> </a:t>
            </a:r>
            <a:r>
              <a:rPr lang="id-ID" sz="2800" dirty="0" smtClean="0">
                <a:latin typeface="Garamond" pitchFamily="18" charset="0"/>
                <a:cs typeface="Times New Roman" pitchFamily="18" charset="0"/>
              </a:rPr>
              <a:t>daring (via WA, Googleclassroom, Googlemeeting, Portal Akademik)</a:t>
            </a:r>
            <a:r>
              <a:rPr lang="en-US" sz="2800" dirty="0" smtClean="0">
                <a:latin typeface="Garamond" pitchFamily="18" charset="0"/>
                <a:cs typeface="Times New Roman" pitchFamily="18" charset="0"/>
              </a:rPr>
              <a:t>, </a:t>
            </a:r>
            <a:r>
              <a:rPr lang="en-US" sz="2800" dirty="0" smtClean="0">
                <a:latin typeface="Garamond" pitchFamily="18" charset="0"/>
                <a:cs typeface="Times New Roman" pitchFamily="18" charset="0"/>
              </a:rPr>
              <a:t>yang </a:t>
            </a:r>
            <a:r>
              <a:rPr lang="en-US" sz="2800" dirty="0" err="1" smtClean="0">
                <a:latin typeface="Garamond" pitchFamily="18" charset="0"/>
                <a:cs typeface="Times New Roman" pitchFamily="18" charset="0"/>
              </a:rPr>
              <a:t>meliputi</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ceramah</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diskusi</a:t>
            </a:r>
            <a:r>
              <a:rPr lang="id-ID"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mengenai</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fenomena</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Pemerintahan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dan</a:t>
            </a:r>
            <a:r>
              <a:rPr lang="en-US" sz="2800" dirty="0" smtClean="0">
                <a:latin typeface="Garamond" pitchFamily="18" charset="0"/>
                <a:cs typeface="Times New Roman" pitchFamily="18" charset="0"/>
              </a:rPr>
              <a:t> proses </a:t>
            </a:r>
            <a:r>
              <a:rPr lang="en-US" sz="2800" dirty="0" err="1" smtClean="0">
                <a:latin typeface="Garamond" pitchFamily="18" charset="0"/>
                <a:cs typeface="Times New Roman" pitchFamily="18" charset="0"/>
              </a:rPr>
              <a:t>politik</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kontemporer</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selama</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kurun</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waktu</a:t>
            </a:r>
            <a:r>
              <a:rPr lang="en-US" sz="2800" dirty="0" smtClean="0">
                <a:latin typeface="Garamond" pitchFamily="18" charset="0"/>
                <a:cs typeface="Times New Roman" pitchFamily="18" charset="0"/>
              </a:rPr>
              <a:t> </a:t>
            </a:r>
            <a:r>
              <a:rPr lang="en-US" sz="2800" dirty="0" err="1" smtClean="0">
                <a:latin typeface="Garamond" pitchFamily="18" charset="0"/>
                <a:cs typeface="Times New Roman" pitchFamily="18" charset="0"/>
              </a:rPr>
              <a:t>perkuliahan</a:t>
            </a:r>
            <a:r>
              <a:rPr lang="en-US" sz="2400" dirty="0" smtClean="0">
                <a:latin typeface="Garamond" pitchFamily="18" charset="0"/>
              </a:rPr>
              <a:t> </a:t>
            </a:r>
          </a:p>
        </p:txBody>
      </p:sp>
      <p:sp>
        <p:nvSpPr>
          <p:cNvPr id="15363" name="Rectangle 3"/>
          <p:cNvSpPr>
            <a:spLocks noGrp="1" noChangeArrowheads="1"/>
          </p:cNvSpPr>
          <p:nvPr>
            <p:ph type="body" idx="1"/>
          </p:nvPr>
        </p:nvSpPr>
        <p:spPr>
          <a:xfrm>
            <a:off x="457200" y="3581400"/>
            <a:ext cx="8305800" cy="2667000"/>
          </a:xfrm>
        </p:spPr>
        <p:txBody>
          <a:bodyPr/>
          <a:lstStyle/>
          <a:p>
            <a:pPr marL="0" indent="0" eaLnBrk="1" hangingPunct="1">
              <a:buFontTx/>
              <a:buNone/>
            </a:pPr>
            <a:r>
              <a:rPr lang="en-US" b="1" dirty="0" err="1" smtClean="0">
                <a:latin typeface="Garamond" pitchFamily="18" charset="0"/>
                <a:cs typeface="Times New Roman" pitchFamily="18" charset="0"/>
              </a:rPr>
              <a:t>Tugas</a:t>
            </a:r>
            <a:r>
              <a:rPr lang="en-US" dirty="0" smtClean="0">
                <a:latin typeface="Garamond" pitchFamily="18" charset="0"/>
              </a:rPr>
              <a:t> </a:t>
            </a:r>
          </a:p>
          <a:p>
            <a:pPr marL="0" indent="0" eaLnBrk="1" hangingPunct="1">
              <a:buFontTx/>
              <a:buNone/>
            </a:pPr>
            <a:r>
              <a:rPr lang="en-US" sz="2800" dirty="0" err="1" smtClean="0">
                <a:latin typeface="Garamond" pitchFamily="18" charset="0"/>
              </a:rPr>
              <a:t>Setiap</a:t>
            </a:r>
            <a:r>
              <a:rPr lang="en-US" sz="2800" dirty="0" smtClean="0">
                <a:latin typeface="Garamond" pitchFamily="18" charset="0"/>
              </a:rPr>
              <a:t> </a:t>
            </a:r>
            <a:r>
              <a:rPr lang="en-US" sz="2800" dirty="0" err="1" smtClean="0">
                <a:latin typeface="Garamond" pitchFamily="18" charset="0"/>
              </a:rPr>
              <a:t>mahasiswa</a:t>
            </a:r>
            <a:r>
              <a:rPr lang="en-US" sz="2800" dirty="0" smtClean="0">
                <a:latin typeface="Garamond" pitchFamily="18" charset="0"/>
              </a:rPr>
              <a:t> </a:t>
            </a:r>
            <a:r>
              <a:rPr lang="en-US" sz="2800" dirty="0" err="1" smtClean="0">
                <a:latin typeface="Garamond" pitchFamily="18" charset="0"/>
              </a:rPr>
              <a:t>wajib</a:t>
            </a:r>
            <a:r>
              <a:rPr lang="en-US" sz="2800" dirty="0" smtClean="0">
                <a:latin typeface="Garamond" pitchFamily="18" charset="0"/>
              </a:rPr>
              <a:t> </a:t>
            </a:r>
            <a:r>
              <a:rPr lang="en-US" sz="2800" dirty="0" err="1" smtClean="0">
                <a:latin typeface="Garamond" pitchFamily="18" charset="0"/>
              </a:rPr>
              <a:t>membuat</a:t>
            </a:r>
            <a:r>
              <a:rPr lang="en-US" sz="2800" dirty="0" smtClean="0">
                <a:latin typeface="Garamond" pitchFamily="18" charset="0"/>
              </a:rPr>
              <a:t> </a:t>
            </a:r>
            <a:r>
              <a:rPr lang="en-US" sz="2800" dirty="0" err="1" smtClean="0">
                <a:latin typeface="Garamond" pitchFamily="18" charset="0"/>
              </a:rPr>
              <a:t>tugas</a:t>
            </a:r>
            <a:r>
              <a:rPr lang="en-US" sz="2800" dirty="0" smtClean="0">
                <a:latin typeface="Garamond" pitchFamily="18" charset="0"/>
              </a:rPr>
              <a:t>, </a:t>
            </a:r>
            <a:r>
              <a:rPr lang="en-US" sz="2800" dirty="0" err="1" smtClean="0">
                <a:latin typeface="Garamond" pitchFamily="18" charset="0"/>
              </a:rPr>
              <a:t>baik</a:t>
            </a:r>
            <a:r>
              <a:rPr lang="en-US" sz="2800" dirty="0" smtClean="0">
                <a:latin typeface="Garamond" pitchFamily="18" charset="0"/>
              </a:rPr>
              <a:t> </a:t>
            </a:r>
            <a:r>
              <a:rPr lang="en-US" sz="2800" dirty="0" err="1" smtClean="0">
                <a:latin typeface="Garamond" pitchFamily="18" charset="0"/>
              </a:rPr>
              <a:t>berupa</a:t>
            </a:r>
            <a:r>
              <a:rPr lang="en-US" sz="2800" dirty="0" smtClean="0">
                <a:latin typeface="Garamond" pitchFamily="18" charset="0"/>
              </a:rPr>
              <a:t> </a:t>
            </a:r>
            <a:r>
              <a:rPr lang="en-US" sz="2800" dirty="0" err="1" smtClean="0">
                <a:latin typeface="Garamond" pitchFamily="18" charset="0"/>
              </a:rPr>
              <a:t>penjelasan</a:t>
            </a:r>
            <a:r>
              <a:rPr lang="en-US" sz="2800" dirty="0" smtClean="0">
                <a:latin typeface="Garamond" pitchFamily="18" charset="0"/>
              </a:rPr>
              <a:t> </a:t>
            </a:r>
            <a:r>
              <a:rPr lang="en-US" sz="2800" dirty="0" err="1" smtClean="0">
                <a:latin typeface="Garamond" pitchFamily="18" charset="0"/>
              </a:rPr>
              <a:t>teoretik</a:t>
            </a:r>
            <a:r>
              <a:rPr lang="en-US" sz="2800" dirty="0" smtClean="0">
                <a:latin typeface="Garamond" pitchFamily="18" charset="0"/>
              </a:rPr>
              <a:t>, </a:t>
            </a:r>
            <a:r>
              <a:rPr lang="en-US" sz="2800" dirty="0" err="1" smtClean="0">
                <a:latin typeface="Garamond" pitchFamily="18" charset="0"/>
              </a:rPr>
              <a:t>proposisi</a:t>
            </a:r>
            <a:r>
              <a:rPr lang="en-US" sz="2800" dirty="0" smtClean="0">
                <a:latin typeface="Garamond" pitchFamily="18" charset="0"/>
              </a:rPr>
              <a:t> </a:t>
            </a:r>
            <a:r>
              <a:rPr lang="en-US" sz="2800" dirty="0" err="1" smtClean="0">
                <a:latin typeface="Garamond" pitchFamily="18" charset="0"/>
              </a:rPr>
              <a:t>teoretik</a:t>
            </a:r>
            <a:r>
              <a:rPr lang="en-US" sz="2800" dirty="0" smtClean="0">
                <a:latin typeface="Garamond" pitchFamily="18" charset="0"/>
              </a:rPr>
              <a:t>, </a:t>
            </a:r>
            <a:r>
              <a:rPr lang="en-US" sz="2800" dirty="0" err="1" smtClean="0">
                <a:latin typeface="Garamond" pitchFamily="18" charset="0"/>
              </a:rPr>
              <a:t>maupun</a:t>
            </a:r>
            <a:r>
              <a:rPr lang="en-US" sz="2800" dirty="0" smtClean="0">
                <a:latin typeface="Garamond" pitchFamily="18" charset="0"/>
              </a:rPr>
              <a:t> </a:t>
            </a:r>
            <a:r>
              <a:rPr lang="en-US" sz="2800" dirty="0" err="1" smtClean="0">
                <a:latin typeface="Garamond" pitchFamily="18" charset="0"/>
              </a:rPr>
              <a:t>praktis</a:t>
            </a:r>
            <a:r>
              <a:rPr lang="en-US" sz="2800" dirty="0" smtClean="0">
                <a:latin typeface="Garamond" pitchFamily="18" charset="0"/>
              </a:rPr>
              <a:t> </a:t>
            </a:r>
            <a:r>
              <a:rPr lang="en-US" sz="2800" dirty="0" err="1" smtClean="0">
                <a:latin typeface="Garamond" pitchFamily="18" charset="0"/>
              </a:rPr>
              <a:t>mengenai</a:t>
            </a:r>
            <a:r>
              <a:rPr lang="en-US" sz="2800" dirty="0" smtClean="0">
                <a:latin typeface="Garamond" pitchFamily="18" charset="0"/>
              </a:rPr>
              <a:t> </a:t>
            </a:r>
            <a:r>
              <a:rPr lang="en-US" sz="2800" dirty="0" err="1" smtClean="0">
                <a:latin typeface="Garamond" pitchFamily="18" charset="0"/>
              </a:rPr>
              <a:t>fenomena</a:t>
            </a:r>
            <a:r>
              <a:rPr lang="en-US" sz="2800" dirty="0" smtClean="0">
                <a:latin typeface="Garamond" pitchFamily="18" charset="0"/>
              </a:rPr>
              <a:t> </a:t>
            </a:r>
            <a:r>
              <a:rPr lang="en-US" sz="2800" dirty="0" err="1" smtClean="0">
                <a:latin typeface="Garamond" pitchFamily="18" charset="0"/>
              </a:rPr>
              <a:t>pemerintah</a:t>
            </a:r>
            <a:r>
              <a:rPr lang="en-US" sz="2800" dirty="0" smtClean="0">
                <a:latin typeface="Garamond" pitchFamily="18" charset="0"/>
              </a:rPr>
              <a:t> </a:t>
            </a:r>
            <a:r>
              <a:rPr lang="en-US" sz="2800" dirty="0" err="1" smtClean="0">
                <a:latin typeface="Garamond" pitchFamily="18" charset="0"/>
              </a:rPr>
              <a:t>dan</a:t>
            </a:r>
            <a:r>
              <a:rPr lang="en-US" sz="2800" dirty="0" smtClean="0">
                <a:latin typeface="Garamond" pitchFamily="18" charset="0"/>
              </a:rPr>
              <a:t> </a:t>
            </a:r>
            <a:r>
              <a:rPr lang="en-US" sz="2800" dirty="0" err="1" smtClean="0">
                <a:latin typeface="Garamond" pitchFamily="18" charset="0"/>
              </a:rPr>
              <a:t>pemerintahan</a:t>
            </a:r>
            <a:r>
              <a:rPr lang="en-US" sz="2800" dirty="0" smtClean="0">
                <a:latin typeface="Garamond" pitchFamily="18" charset="0"/>
              </a:rPr>
              <a:t> di </a:t>
            </a:r>
            <a:r>
              <a:rPr lang="en-US" sz="2800" dirty="0" smtClean="0">
                <a:latin typeface="Garamond" pitchFamily="18" charset="0"/>
              </a:rPr>
              <a:t>Indonesia</a:t>
            </a:r>
            <a:r>
              <a:rPr lang="id-ID" sz="2800" dirty="0" smtClean="0">
                <a:latin typeface="Garamond" pitchFamily="18" charset="0"/>
              </a:rPr>
              <a:t> </a:t>
            </a:r>
            <a:r>
              <a:rPr lang="id-ID" sz="2800" dirty="0" smtClean="0">
                <a:latin typeface="Garamond" pitchFamily="18" charset="0"/>
                <a:sym typeface="Wingdings" panose="05000000000000000000" pitchFamily="2" charset="2"/>
              </a:rPr>
              <a:t> </a:t>
            </a:r>
            <a:r>
              <a:rPr lang="id-ID" sz="2800" b="1" dirty="0" smtClean="0">
                <a:solidFill>
                  <a:srgbClr val="FF0000"/>
                </a:solidFill>
                <a:latin typeface="Garamond" pitchFamily="18" charset="0"/>
                <a:sym typeface="Wingdings" panose="05000000000000000000" pitchFamily="2" charset="2"/>
              </a:rPr>
              <a:t>Kita tentukan nanti !</a:t>
            </a:r>
            <a:endParaRPr lang="en-US" sz="2800" b="1" dirty="0" smtClean="0">
              <a:solidFill>
                <a:srgbClr val="FF0000"/>
              </a:solidFill>
              <a:latin typeface="Garamond"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ppt_x"/>
                                          </p:val>
                                        </p:tav>
                                        <p:tav tm="100000">
                                          <p:val>
                                            <p:strVal val="#ppt_x"/>
                                          </p:val>
                                        </p:tav>
                                      </p:tavLst>
                                    </p:anim>
                                    <p:anim calcmode="lin" valueType="num">
                                      <p:cBhvr additive="base">
                                        <p:cTn id="8" dur="500" fill="hold"/>
                                        <p:tgtEl>
                                          <p:spTgt spid="1536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additive="base">
                                        <p:cTn id="13"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xEl>
                                              <p:pRg st="1" end="1"/>
                                            </p:txEl>
                                          </p:spTgt>
                                        </p:tgtEl>
                                        <p:attrNameLst>
                                          <p:attrName>style.visibility</p:attrName>
                                        </p:attrNameLst>
                                      </p:cBhvr>
                                      <p:to>
                                        <p:strVal val="visible"/>
                                      </p:to>
                                    </p:set>
                                    <p:anim calcmode="lin" valueType="num">
                                      <p:cBhvr additive="base">
                                        <p:cTn id="19"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770</TotalTime>
  <Words>231</Words>
  <Application>Microsoft Office PowerPoint</Application>
  <PresentationFormat>On-screen Show (4:3)</PresentationFormat>
  <Paragraphs>60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DASAR-DASAR ILMU PEMERINTAHAN  </vt:lpstr>
      <vt:lpstr>KONTRAK BELAJAR</vt:lpstr>
      <vt:lpstr>Penilaian</vt:lpstr>
      <vt:lpstr>Presensi</vt:lpstr>
      <vt:lpstr>MACAM NILAI :</vt:lpstr>
      <vt:lpstr>DASAR-DASAR ILMU PEMERINTAHAN sebagai MATA KULIAH PENGANTAR</vt:lpstr>
      <vt:lpstr>Deskripsi Perkuliahan  Mata kuliah ini berusaha memperkenalkan bagaimana mengetahui dan memahami proses penyelenggaraan pemerintahan dalam suatu negara dengan berbagai fenomena dan problematika yang terjadi. Dalam mata kuliah ini, tidak hanya mengutamakan pemahaman pada materi saja, tetapi juga dapat menjelaskan  dengan tepat secara kontekstual. Untuk itu, sifat penyajiannya lebih informatif daripada substantif, mengingat karakteristik mata kuliah pengantar yang meletakkan dasar-dasar menuju pada pemahaman lebih lanjut tentang Ilmu Pemerintahan. </vt:lpstr>
      <vt:lpstr>PowerPoint Presentation</vt:lpstr>
      <vt:lpstr>Sistem Perkuliahan   Proses belajar dilakukan melalui kegiatan daring (via WA, Googleclassroom, Googlemeeting, Portal Akademik), yang meliputi ceramah,  diskusi mengenai fenomena Pemerintahan dan proses politik kontemporer selama kurun waktu perkuliahan </vt:lpstr>
      <vt:lpstr>Pola Kepemimpinan Ki Hajar Dewantoro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DASAR-DASAR ILMU PEMERINTAHAN</dc:title>
  <dc:creator>BU FITRI</dc:creator>
  <cp:lastModifiedBy>ESF</cp:lastModifiedBy>
  <cp:revision>43</cp:revision>
  <dcterms:created xsi:type="dcterms:W3CDTF">2016-09-24T17:12:11Z</dcterms:created>
  <dcterms:modified xsi:type="dcterms:W3CDTF">2020-09-28T00:50:34Z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178075</vt:lpwstr>
  </property>
  <property fmtid="{D5CDD505-2E9C-101B-9397-08002B2CF9AE}" name="NXPowerLiteSettings" pid="3">
    <vt:lpwstr>C7000400038000</vt:lpwstr>
  </property>
  <property fmtid="{D5CDD505-2E9C-101B-9397-08002B2CF9AE}" name="NXPowerLiteVersion" pid="4">
    <vt:lpwstr>S9.0.1</vt:lpwstr>
  </property>
</Properties>
</file>