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9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ED4D-9F81-43AC-AF03-22501208B0E5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0DFF4-44F8-4B03-A5A2-3B2CD164F06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79587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ED4D-9F81-43AC-AF03-22501208B0E5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0DFF4-44F8-4B03-A5A2-3B2CD164F06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604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ED4D-9F81-43AC-AF03-22501208B0E5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0DFF4-44F8-4B03-A5A2-3B2CD164F06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7801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ED4D-9F81-43AC-AF03-22501208B0E5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0DFF4-44F8-4B03-A5A2-3B2CD164F06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3323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ED4D-9F81-43AC-AF03-22501208B0E5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0DFF4-44F8-4B03-A5A2-3B2CD164F06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0639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ED4D-9F81-43AC-AF03-22501208B0E5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0DFF4-44F8-4B03-A5A2-3B2CD164F06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28851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ED4D-9F81-43AC-AF03-22501208B0E5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0DFF4-44F8-4B03-A5A2-3B2CD164F06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36778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ED4D-9F81-43AC-AF03-22501208B0E5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0DFF4-44F8-4B03-A5A2-3B2CD164F06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30859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ED4D-9F81-43AC-AF03-22501208B0E5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0DFF4-44F8-4B03-A5A2-3B2CD164F06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74085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ED4D-9F81-43AC-AF03-22501208B0E5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0DFF4-44F8-4B03-A5A2-3B2CD164F06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025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ED4D-9F81-43AC-AF03-22501208B0E5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0DFF4-44F8-4B03-A5A2-3B2CD164F06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4345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7ED4D-9F81-43AC-AF03-22501208B0E5}" type="datetimeFigureOut">
              <a:rPr lang="id-ID" smtClean="0"/>
              <a:t>06/04/2020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0DFF4-44F8-4B03-A5A2-3B2CD164F06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72413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habibmuhsin17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MATERI </a:t>
            </a:r>
            <a:r>
              <a:rPr lang="id-ID" dirty="0" smtClean="0"/>
              <a:t>KULIAH MPS  </a:t>
            </a:r>
            <a:r>
              <a:rPr lang="id-ID" dirty="0" smtClean="0"/>
              <a:t>DAN TUGAS UTS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PERTEMUAN 6-7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86204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TUGAS UTS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9643"/>
          </a:xfrm>
        </p:spPr>
        <p:txBody>
          <a:bodyPr>
            <a:normAutofit lnSpcReduction="10000"/>
          </a:bodyPr>
          <a:lstStyle/>
          <a:p>
            <a:r>
              <a:rPr lang="id-ID" dirty="0" smtClean="0"/>
              <a:t>TENTUKAN SATU TOPIK /JUDUL PENELITIAN YANG SUDAH ANDA TENTUKAN</a:t>
            </a:r>
          </a:p>
          <a:p>
            <a:r>
              <a:rPr lang="id-ID" dirty="0" smtClean="0"/>
              <a:t>Jelaskan  VARIABELNYA</a:t>
            </a:r>
          </a:p>
          <a:p>
            <a:r>
              <a:rPr lang="id-ID" dirty="0" smtClean="0"/>
              <a:t>BUATKAN 3 CONTOH KUESIONER/PERTANYAAN TERTUTUP DARI TOPIK DI ATAS</a:t>
            </a:r>
          </a:p>
          <a:p>
            <a:r>
              <a:rPr lang="id-ID" dirty="0" smtClean="0"/>
              <a:t>ATAS TIGA KUESIONER TERSEBUT, SAJIKAN KE DALAM 3 CONTOH TABULASI DATA KUANTITATIF DENGAN RESPONDEN  10 ORANG (N=10)</a:t>
            </a:r>
          </a:p>
          <a:p>
            <a:r>
              <a:rPr lang="id-ID" dirty="0" smtClean="0"/>
              <a:t>TUGAS DIKUMPULKAN TANGGAL 10-24 APRIL 2020 MELAUI :</a:t>
            </a:r>
          </a:p>
          <a:p>
            <a:r>
              <a:rPr lang="id-ID" dirty="0" smtClean="0"/>
              <a:t>EMAIL : </a:t>
            </a:r>
            <a:r>
              <a:rPr lang="id-ID" dirty="0" smtClean="0">
                <a:hlinkClick r:id="rId2"/>
              </a:rPr>
              <a:t>habibmuhsin17@gmail.com</a:t>
            </a:r>
            <a:endParaRPr lang="id-ID" dirty="0" smtClean="0"/>
          </a:p>
          <a:p>
            <a:r>
              <a:rPr lang="id-ID" dirty="0" smtClean="0"/>
              <a:t>Wa : 0818468167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66359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DEFINISI OPERASIONAL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600" dirty="0" err="1"/>
              <a:t>Penjelasan</a:t>
            </a:r>
            <a:r>
              <a:rPr lang="en-US" sz="3600" dirty="0"/>
              <a:t> </a:t>
            </a:r>
            <a:r>
              <a:rPr lang="en-US" sz="3600" dirty="0" err="1"/>
              <a:t>variabel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menggunakan</a:t>
            </a:r>
            <a:r>
              <a:rPr lang="en-US" sz="3600" dirty="0"/>
              <a:t> </a:t>
            </a:r>
            <a:r>
              <a:rPr lang="en-US" sz="3600" dirty="0" err="1"/>
              <a:t>indikator-indikator</a:t>
            </a:r>
            <a:r>
              <a:rPr lang="en-US" sz="3600" dirty="0"/>
              <a:t>/ </a:t>
            </a:r>
            <a:r>
              <a:rPr lang="en-US" sz="3600" dirty="0" err="1"/>
              <a:t>kategori</a:t>
            </a:r>
            <a:r>
              <a:rPr lang="en-US" sz="3600" dirty="0"/>
              <a:t> </a:t>
            </a:r>
            <a:r>
              <a:rPr lang="en-US" sz="3600" dirty="0" err="1"/>
              <a:t>tertentu</a:t>
            </a:r>
            <a:endParaRPr lang="en-US" sz="3600" dirty="0"/>
          </a:p>
          <a:p>
            <a:pPr>
              <a:defRPr/>
            </a:pPr>
            <a:r>
              <a:rPr lang="en-US" sz="3600" dirty="0" err="1"/>
              <a:t>Misalnya</a:t>
            </a:r>
            <a:r>
              <a:rPr lang="en-US" sz="3600" dirty="0"/>
              <a:t>: </a:t>
            </a:r>
            <a:r>
              <a:rPr lang="en-US" sz="3600" dirty="0" err="1"/>
              <a:t>intensitas</a:t>
            </a:r>
            <a:r>
              <a:rPr lang="en-US" sz="3600" dirty="0"/>
              <a:t> </a:t>
            </a:r>
            <a:r>
              <a:rPr lang="en-US" sz="3600" dirty="0" err="1"/>
              <a:t>menonton</a:t>
            </a:r>
            <a:r>
              <a:rPr lang="en-US" sz="3600" dirty="0"/>
              <a:t> </a:t>
            </a:r>
            <a:r>
              <a:rPr lang="en-US" sz="3600" dirty="0" err="1"/>
              <a:t>televisi</a:t>
            </a:r>
            <a:r>
              <a:rPr lang="en-US" sz="3600" dirty="0"/>
              <a:t> </a:t>
            </a:r>
            <a:r>
              <a:rPr lang="en-US" sz="3600" dirty="0" err="1"/>
              <a:t>dapat</a:t>
            </a:r>
            <a:r>
              <a:rPr lang="en-US" sz="3600" dirty="0"/>
              <a:t> </a:t>
            </a:r>
            <a:r>
              <a:rPr lang="en-US" sz="3600" dirty="0" err="1"/>
              <a:t>dibagi</a:t>
            </a:r>
            <a:r>
              <a:rPr lang="en-US" sz="3600" dirty="0"/>
              <a:t> </a:t>
            </a:r>
            <a:r>
              <a:rPr lang="en-US" sz="3600" dirty="0" err="1"/>
              <a:t>menjadi</a:t>
            </a:r>
            <a:r>
              <a:rPr lang="en-US" sz="3600" dirty="0"/>
              <a:t> 3 </a:t>
            </a:r>
            <a:r>
              <a:rPr lang="en-US" sz="3600" dirty="0" err="1"/>
              <a:t>kategori</a:t>
            </a:r>
            <a:r>
              <a:rPr lang="en-US" sz="3600" dirty="0"/>
              <a:t>; </a:t>
            </a:r>
            <a:r>
              <a:rPr lang="en-US" sz="3600" dirty="0" err="1"/>
              <a:t>tinggi</a:t>
            </a:r>
            <a:r>
              <a:rPr lang="en-US" sz="3600" dirty="0"/>
              <a:t>, </a:t>
            </a:r>
            <a:r>
              <a:rPr lang="en-US" sz="3600" dirty="0" err="1"/>
              <a:t>sedang</a:t>
            </a:r>
            <a:r>
              <a:rPr lang="en-US" sz="3600" dirty="0"/>
              <a:t>, </a:t>
            </a:r>
            <a:r>
              <a:rPr lang="en-US" sz="3600" dirty="0" err="1"/>
              <a:t>rendah</a:t>
            </a:r>
            <a:endParaRPr lang="en-US" sz="3600" dirty="0"/>
          </a:p>
          <a:p>
            <a:pPr>
              <a:defRPr/>
            </a:pPr>
            <a:r>
              <a:rPr lang="en-US" sz="3600" dirty="0" err="1"/>
              <a:t>Rendah</a:t>
            </a:r>
            <a:r>
              <a:rPr lang="en-US" sz="3600" dirty="0"/>
              <a:t> (1-3 jam/</a:t>
            </a:r>
            <a:r>
              <a:rPr lang="en-US" sz="3600" dirty="0" err="1"/>
              <a:t>hari</a:t>
            </a:r>
            <a:r>
              <a:rPr lang="en-US" sz="3600" dirty="0"/>
              <a:t>), </a:t>
            </a:r>
            <a:r>
              <a:rPr lang="en-US" sz="3600" dirty="0" err="1"/>
              <a:t>sedang</a:t>
            </a:r>
            <a:r>
              <a:rPr lang="en-US" sz="3600" dirty="0"/>
              <a:t> (3-5 jam/</a:t>
            </a:r>
            <a:r>
              <a:rPr lang="en-US" sz="3600" dirty="0" err="1"/>
              <a:t>hari</a:t>
            </a:r>
            <a:r>
              <a:rPr lang="en-US" sz="3600" dirty="0"/>
              <a:t>), </a:t>
            </a:r>
            <a:r>
              <a:rPr lang="en-US" sz="3600" dirty="0" err="1"/>
              <a:t>tinggi</a:t>
            </a:r>
            <a:r>
              <a:rPr lang="en-US" sz="3600" dirty="0"/>
              <a:t> (</a:t>
            </a:r>
            <a:r>
              <a:rPr lang="en-US" sz="3600" dirty="0" err="1"/>
              <a:t>lebih</a:t>
            </a:r>
            <a:r>
              <a:rPr lang="en-US" sz="3600" dirty="0"/>
              <a:t> 5 jam/</a:t>
            </a:r>
            <a:r>
              <a:rPr lang="en-US" sz="3600" dirty="0" err="1"/>
              <a:t>hari</a:t>
            </a:r>
            <a:r>
              <a:rPr lang="en-US" sz="3600" dirty="0"/>
              <a:t>)</a:t>
            </a:r>
          </a:p>
          <a:p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3914041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</a:t>
            </a:r>
            <a:r>
              <a:rPr lang="id-ID" dirty="0" smtClean="0"/>
              <a:t>kuesioner </a:t>
            </a:r>
            <a:r>
              <a:rPr lang="id-ID" dirty="0" smtClean="0"/>
              <a:t>dg pertanyaan tertutup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600" dirty="0" err="1"/>
              <a:t>Variabel</a:t>
            </a:r>
            <a:r>
              <a:rPr lang="en-US" sz="3600" dirty="0"/>
              <a:t> </a:t>
            </a:r>
            <a:r>
              <a:rPr lang="id-ID" sz="3600" dirty="0" smtClean="0"/>
              <a:t>:</a:t>
            </a:r>
            <a:r>
              <a:rPr lang="en-US" sz="3600" dirty="0" smtClean="0"/>
              <a:t> </a:t>
            </a:r>
            <a:r>
              <a:rPr lang="en-US" sz="3600" dirty="0" err="1"/>
              <a:t>tingkat</a:t>
            </a:r>
            <a:r>
              <a:rPr lang="en-US" sz="3600" dirty="0"/>
              <a:t> </a:t>
            </a:r>
            <a:r>
              <a:rPr lang="en-US" sz="3600" dirty="0" err="1"/>
              <a:t>prestasi</a:t>
            </a:r>
            <a:r>
              <a:rPr lang="en-US" sz="3600" dirty="0"/>
              <a:t> </a:t>
            </a:r>
            <a:r>
              <a:rPr lang="en-US" sz="3600" dirty="0" err="1"/>
              <a:t>anak</a:t>
            </a:r>
            <a:endParaRPr lang="en-US" sz="3600" dirty="0"/>
          </a:p>
          <a:p>
            <a:pPr>
              <a:defRPr/>
            </a:pPr>
            <a:r>
              <a:rPr lang="en-US" sz="3600" dirty="0" err="1"/>
              <a:t>Apakah</a:t>
            </a:r>
            <a:r>
              <a:rPr lang="en-US" sz="3600" dirty="0"/>
              <a:t> </a:t>
            </a:r>
            <a:r>
              <a:rPr lang="en-US" sz="3600" dirty="0" err="1"/>
              <a:t>anda</a:t>
            </a:r>
            <a:r>
              <a:rPr lang="en-US" sz="3600" dirty="0"/>
              <a:t> </a:t>
            </a:r>
            <a:r>
              <a:rPr lang="en-US" sz="3600" dirty="0" err="1"/>
              <a:t>selalu</a:t>
            </a:r>
            <a:r>
              <a:rPr lang="en-US" sz="3600" dirty="0"/>
              <a:t> </a:t>
            </a:r>
            <a:r>
              <a:rPr lang="en-US" sz="3600" dirty="0" err="1"/>
              <a:t>merencanakan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mengerjakan</a:t>
            </a:r>
            <a:r>
              <a:rPr lang="en-US" sz="3600" dirty="0"/>
              <a:t> PR ?  A. </a:t>
            </a:r>
            <a:r>
              <a:rPr lang="en-US" sz="3600" dirty="0" err="1"/>
              <a:t>ya</a:t>
            </a:r>
            <a:r>
              <a:rPr lang="en-US" sz="3600" dirty="0"/>
              <a:t>  b. kadang2 c. </a:t>
            </a:r>
            <a:r>
              <a:rPr lang="en-US" sz="3600" dirty="0" err="1"/>
              <a:t>tdk</a:t>
            </a:r>
            <a:endParaRPr lang="en-US" sz="3600" dirty="0"/>
          </a:p>
          <a:p>
            <a:pPr>
              <a:defRPr/>
            </a:pPr>
            <a:r>
              <a:rPr lang="en-US" sz="3600" dirty="0" err="1"/>
              <a:t>Apakah</a:t>
            </a:r>
            <a:r>
              <a:rPr lang="en-US" sz="3600" dirty="0"/>
              <a:t> </a:t>
            </a:r>
            <a:r>
              <a:rPr lang="en-US" sz="3600" dirty="0" err="1"/>
              <a:t>anda</a:t>
            </a:r>
            <a:r>
              <a:rPr lang="en-US" sz="3600" dirty="0"/>
              <a:t> </a:t>
            </a:r>
            <a:r>
              <a:rPr lang="en-US" sz="3600" dirty="0" err="1"/>
              <a:t>masuk</a:t>
            </a:r>
            <a:r>
              <a:rPr lang="en-US" sz="3600" dirty="0"/>
              <a:t> 5 </a:t>
            </a:r>
            <a:r>
              <a:rPr lang="en-US" sz="3600" dirty="0" err="1"/>
              <a:t>besar</a:t>
            </a:r>
            <a:r>
              <a:rPr lang="en-US" sz="3600" dirty="0"/>
              <a:t> </a:t>
            </a:r>
            <a:r>
              <a:rPr lang="en-US" sz="3600" dirty="0" err="1"/>
              <a:t>rangking</a:t>
            </a:r>
            <a:r>
              <a:rPr lang="en-US" sz="3600" dirty="0"/>
              <a:t> </a:t>
            </a:r>
            <a:r>
              <a:rPr lang="en-US" sz="3600" dirty="0" err="1"/>
              <a:t>kelas</a:t>
            </a:r>
            <a:r>
              <a:rPr lang="en-US" sz="3600" dirty="0"/>
              <a:t> ? A. </a:t>
            </a:r>
            <a:r>
              <a:rPr lang="en-US" sz="3600" dirty="0" err="1"/>
              <a:t>ya</a:t>
            </a:r>
            <a:r>
              <a:rPr lang="en-US" sz="3600" dirty="0"/>
              <a:t> b. kadang2 c. </a:t>
            </a:r>
            <a:r>
              <a:rPr lang="en-US" sz="3600" dirty="0" err="1"/>
              <a:t>tidak</a:t>
            </a:r>
            <a:endParaRPr lang="en-US" sz="3600" dirty="0"/>
          </a:p>
          <a:p>
            <a:pPr>
              <a:defRPr/>
            </a:pPr>
            <a:r>
              <a:rPr lang="en-US" sz="3600" dirty="0" err="1"/>
              <a:t>Berapa</a:t>
            </a:r>
            <a:r>
              <a:rPr lang="en-US" sz="3600" dirty="0"/>
              <a:t> jam </a:t>
            </a:r>
            <a:r>
              <a:rPr lang="en-US" sz="3600" dirty="0" err="1"/>
              <a:t>anda</a:t>
            </a:r>
            <a:r>
              <a:rPr lang="en-US" sz="3600" dirty="0"/>
              <a:t> </a:t>
            </a:r>
            <a:r>
              <a:rPr lang="en-US" sz="3600" dirty="0" err="1"/>
              <a:t>anda</a:t>
            </a:r>
            <a:r>
              <a:rPr lang="en-US" sz="3600" dirty="0"/>
              <a:t> </a:t>
            </a:r>
            <a:r>
              <a:rPr lang="en-US" sz="3600" dirty="0" err="1"/>
              <a:t>membaca</a:t>
            </a:r>
            <a:r>
              <a:rPr lang="en-US" sz="3600" dirty="0"/>
              <a:t> </a:t>
            </a:r>
            <a:r>
              <a:rPr lang="en-US" sz="3600" dirty="0" err="1"/>
              <a:t>buku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sehari</a:t>
            </a:r>
            <a:r>
              <a:rPr lang="en-US" sz="3600" dirty="0"/>
              <a:t> ? A. 1-2 jam b. 2-3 jam c. </a:t>
            </a:r>
            <a:r>
              <a:rPr lang="en-US" sz="3600" dirty="0" err="1"/>
              <a:t>lebih</a:t>
            </a:r>
            <a:r>
              <a:rPr lang="en-US" sz="3600" dirty="0"/>
              <a:t> </a:t>
            </a:r>
            <a:r>
              <a:rPr lang="en-US" sz="3600" dirty="0" err="1"/>
              <a:t>dari</a:t>
            </a:r>
            <a:r>
              <a:rPr lang="en-US" sz="3600" dirty="0"/>
              <a:t> 3 jam</a:t>
            </a:r>
          </a:p>
          <a:p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1484626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Teknik pengumpulan data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3600" dirty="0" err="1"/>
              <a:t>Observasi</a:t>
            </a:r>
            <a:r>
              <a:rPr lang="en-US" sz="3600" dirty="0"/>
              <a:t>: </a:t>
            </a:r>
            <a:r>
              <a:rPr lang="en-US" sz="3600" dirty="0" err="1"/>
              <a:t>pengamatan</a:t>
            </a:r>
            <a:r>
              <a:rPr lang="en-US" sz="3600" dirty="0"/>
              <a:t> </a:t>
            </a:r>
            <a:r>
              <a:rPr lang="en-US" sz="3600" dirty="0" err="1"/>
              <a:t>lan</a:t>
            </a:r>
            <a:r>
              <a:rPr lang="id-ID" sz="3600" dirty="0"/>
              <a:t>g</a:t>
            </a:r>
            <a:r>
              <a:rPr lang="en-US" sz="3600" dirty="0"/>
              <a:t>sung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nara</a:t>
            </a:r>
            <a:r>
              <a:rPr lang="en-US" sz="3600" dirty="0"/>
              <a:t> </a:t>
            </a:r>
            <a:r>
              <a:rPr lang="en-US" sz="3600" dirty="0" err="1"/>
              <a:t>sumber</a:t>
            </a:r>
            <a:endParaRPr lang="en-US" sz="3600" dirty="0"/>
          </a:p>
          <a:p>
            <a:pPr>
              <a:defRPr/>
            </a:pPr>
            <a:r>
              <a:rPr lang="en-US" sz="3600" dirty="0" err="1"/>
              <a:t>Wawancara</a:t>
            </a:r>
            <a:r>
              <a:rPr lang="en-US" sz="3600" dirty="0"/>
              <a:t>: </a:t>
            </a:r>
            <a:r>
              <a:rPr lang="en-US" sz="3600" dirty="0" err="1"/>
              <a:t>melakukan</a:t>
            </a:r>
            <a:r>
              <a:rPr lang="en-US" sz="3600" dirty="0"/>
              <a:t> </a:t>
            </a:r>
            <a:r>
              <a:rPr lang="en-US" sz="3600" dirty="0" err="1"/>
              <a:t>wawancara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nara</a:t>
            </a:r>
            <a:r>
              <a:rPr lang="en-US" sz="3600" dirty="0"/>
              <a:t> </a:t>
            </a:r>
            <a:r>
              <a:rPr lang="en-US" sz="3600" dirty="0" err="1"/>
              <a:t>sumber</a:t>
            </a:r>
            <a:endParaRPr lang="en-US" sz="3600" dirty="0"/>
          </a:p>
          <a:p>
            <a:pPr>
              <a:defRPr/>
            </a:pPr>
            <a:r>
              <a:rPr lang="en-US" sz="3600" dirty="0" err="1"/>
              <a:t>Kuesioner</a:t>
            </a:r>
            <a:r>
              <a:rPr lang="en-US" sz="3600" dirty="0"/>
              <a:t>: </a:t>
            </a:r>
            <a:r>
              <a:rPr lang="en-US" sz="3600" dirty="0" err="1"/>
              <a:t>membuat</a:t>
            </a:r>
            <a:r>
              <a:rPr lang="en-US" sz="3600" dirty="0"/>
              <a:t> </a:t>
            </a:r>
            <a:r>
              <a:rPr lang="en-US" sz="3600" dirty="0" err="1"/>
              <a:t>daftar</a:t>
            </a:r>
            <a:r>
              <a:rPr lang="en-US" sz="3600" dirty="0"/>
              <a:t> </a:t>
            </a:r>
            <a:r>
              <a:rPr lang="en-US" sz="3600" dirty="0" err="1"/>
              <a:t>pertanyaan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disebarkan</a:t>
            </a:r>
            <a:r>
              <a:rPr lang="en-US" sz="3600" dirty="0"/>
              <a:t> </a:t>
            </a:r>
            <a:r>
              <a:rPr lang="en-US" sz="3600" dirty="0" err="1"/>
              <a:t>ke</a:t>
            </a:r>
            <a:r>
              <a:rPr lang="en-US" sz="3600" dirty="0"/>
              <a:t> </a:t>
            </a:r>
            <a:r>
              <a:rPr lang="en-US" sz="3600" dirty="0" err="1"/>
              <a:t>nara</a:t>
            </a:r>
            <a:r>
              <a:rPr lang="en-US" sz="3600" dirty="0"/>
              <a:t> </a:t>
            </a:r>
            <a:r>
              <a:rPr lang="en-US" sz="3600" dirty="0" err="1"/>
              <a:t>sumber</a:t>
            </a:r>
            <a:endParaRPr lang="en-US" sz="3600" dirty="0"/>
          </a:p>
          <a:p>
            <a:pPr>
              <a:defRPr/>
            </a:pPr>
            <a:r>
              <a:rPr lang="en-US" sz="3600" dirty="0" err="1"/>
              <a:t>Dokumentasi</a:t>
            </a:r>
            <a:r>
              <a:rPr lang="en-US" sz="3600" dirty="0"/>
              <a:t>: data </a:t>
            </a:r>
            <a:r>
              <a:rPr lang="en-US" sz="3600" dirty="0" err="1"/>
              <a:t>diperoleh</a:t>
            </a:r>
            <a:r>
              <a:rPr lang="en-US" sz="3600" dirty="0"/>
              <a:t> </a:t>
            </a:r>
            <a:r>
              <a:rPr lang="en-US" sz="3600" dirty="0" err="1"/>
              <a:t>melalui</a:t>
            </a:r>
            <a:r>
              <a:rPr lang="en-US" sz="3600" dirty="0"/>
              <a:t> </a:t>
            </a:r>
            <a:r>
              <a:rPr lang="en-US" sz="3600" dirty="0" err="1"/>
              <a:t>dokumen</a:t>
            </a:r>
            <a:r>
              <a:rPr lang="en-US" sz="3600" dirty="0"/>
              <a:t> yang </a:t>
            </a:r>
            <a:r>
              <a:rPr lang="en-US" sz="3600" dirty="0" err="1"/>
              <a:t>ada</a:t>
            </a:r>
            <a:endParaRPr lang="en-US" sz="3600" dirty="0"/>
          </a:p>
          <a:p>
            <a:pPr>
              <a:defRPr/>
            </a:pPr>
            <a:r>
              <a:rPr lang="en-US" sz="3600" dirty="0"/>
              <a:t>FGD : focus group discussion</a:t>
            </a:r>
          </a:p>
          <a:p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1681976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Tahapan penelitian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356"/>
            <a:ext cx="10515600" cy="5300419"/>
          </a:xfrm>
        </p:spPr>
        <p:txBody>
          <a:bodyPr/>
          <a:lstStyle/>
          <a:p>
            <a:pPr>
              <a:defRPr/>
            </a:pPr>
            <a:r>
              <a:rPr lang="en-US" sz="3600" dirty="0"/>
              <a:t>TAHAP I</a:t>
            </a:r>
          </a:p>
          <a:p>
            <a:pPr>
              <a:buNone/>
              <a:defRPr/>
            </a:pPr>
            <a:r>
              <a:rPr lang="en-US" sz="3600" dirty="0"/>
              <a:t>- </a:t>
            </a:r>
            <a:r>
              <a:rPr lang="en-US" sz="3600" dirty="0" err="1"/>
              <a:t>Pencarian</a:t>
            </a:r>
            <a:r>
              <a:rPr lang="en-US" sz="3600" dirty="0"/>
              <a:t> data (fact finding)</a:t>
            </a:r>
          </a:p>
          <a:p>
            <a:pPr>
              <a:buNone/>
              <a:defRPr/>
            </a:pPr>
            <a:r>
              <a:rPr lang="en-US" sz="3600" dirty="0"/>
              <a:t>- </a:t>
            </a:r>
            <a:r>
              <a:rPr lang="en-US" sz="3600" dirty="0" err="1"/>
              <a:t>Selidiki</a:t>
            </a:r>
            <a:r>
              <a:rPr lang="en-US" sz="3600" dirty="0"/>
              <a:t> unit-unit </a:t>
            </a:r>
            <a:r>
              <a:rPr lang="en-US" sz="3600" dirty="0" err="1"/>
              <a:t>kerja</a:t>
            </a:r>
            <a:r>
              <a:rPr lang="en-US" sz="3600" dirty="0"/>
              <a:t> </a:t>
            </a:r>
            <a:r>
              <a:rPr lang="en-US" sz="3600" dirty="0" err="1"/>
              <a:t>organisasi</a:t>
            </a:r>
            <a:r>
              <a:rPr lang="en-US" sz="3600" dirty="0"/>
              <a:t>/ profile</a:t>
            </a:r>
          </a:p>
          <a:p>
            <a:pPr>
              <a:buFontTx/>
              <a:buChar char="-"/>
              <a:defRPr/>
            </a:pPr>
            <a:r>
              <a:rPr lang="en-US" sz="3600" dirty="0" err="1"/>
              <a:t>Catat</a:t>
            </a:r>
            <a:r>
              <a:rPr lang="en-US" sz="3600" dirty="0"/>
              <a:t> </a:t>
            </a:r>
            <a:r>
              <a:rPr lang="id-ID" sz="3600" dirty="0"/>
              <a:t>data2 isu yang diteliti yang menguatkan penelitian</a:t>
            </a:r>
            <a:endParaRPr lang="en-US" sz="3600" dirty="0"/>
          </a:p>
          <a:p>
            <a:pPr>
              <a:buFontTx/>
              <a:buChar char="-"/>
              <a:defRPr/>
            </a:pPr>
            <a:r>
              <a:rPr lang="id-ID" sz="3600" dirty="0"/>
              <a:t>Catat data2 hasil pengamatan, kuesioner, wawancara, dokumentasi dll</a:t>
            </a:r>
            <a:endParaRPr lang="en-US" sz="3600" dirty="0"/>
          </a:p>
          <a:p>
            <a:pPr>
              <a:buFontTx/>
              <a:buChar char="-"/>
              <a:defRPr/>
            </a:pPr>
            <a:r>
              <a:rPr lang="en-US" sz="3600" dirty="0" err="1"/>
              <a:t>Pengumpulan</a:t>
            </a:r>
            <a:r>
              <a:rPr lang="en-US" sz="3600" dirty="0"/>
              <a:t> data </a:t>
            </a:r>
            <a:r>
              <a:rPr lang="en-US" sz="3600" dirty="0" err="1"/>
              <a:t>dengan</a:t>
            </a:r>
            <a:r>
              <a:rPr lang="en-US" sz="3600" dirty="0"/>
              <a:t>: </a:t>
            </a:r>
            <a:r>
              <a:rPr lang="en-US" sz="3600" dirty="0" err="1"/>
              <a:t>observasi</a:t>
            </a:r>
            <a:r>
              <a:rPr lang="en-US" sz="3600" dirty="0"/>
              <a:t>, </a:t>
            </a:r>
            <a:r>
              <a:rPr lang="en-US" sz="3600" dirty="0" err="1"/>
              <a:t>wawancara</a:t>
            </a:r>
            <a:r>
              <a:rPr lang="en-US" sz="3600" dirty="0"/>
              <a:t>, </a:t>
            </a:r>
            <a:r>
              <a:rPr lang="en-US" sz="3600" dirty="0" err="1"/>
              <a:t>kuesioner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dokumentasi</a:t>
            </a:r>
            <a:endParaRPr lang="en-US" sz="36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14353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Tahap II : ANALISA DATA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600" dirty="0" err="1"/>
              <a:t>Selidiki</a:t>
            </a:r>
            <a:r>
              <a:rPr lang="en-US" sz="3600" dirty="0"/>
              <a:t> </a:t>
            </a:r>
            <a:r>
              <a:rPr lang="id-ID" sz="3600" dirty="0"/>
              <a:t>data2 tersebut dan klasifikasikan ke dalam data kuantitatif/kualitatif</a:t>
            </a:r>
            <a:endParaRPr lang="en-US" sz="3600" dirty="0"/>
          </a:p>
          <a:p>
            <a:pPr>
              <a:defRPr/>
            </a:pPr>
            <a:r>
              <a:rPr lang="id-ID" sz="3600" dirty="0"/>
              <a:t>Sajikan sumber2 sajikan data dalam tabulasi (kalau kuantitatif), hasil wawancara (kalau kualitatif)</a:t>
            </a:r>
          </a:p>
          <a:p>
            <a:pPr>
              <a:defRPr/>
            </a:pPr>
            <a:r>
              <a:rPr lang="id-ID" sz="3600" dirty="0"/>
              <a:t>Berikan penjelasan, argumentasi dengan merujuk teori yag ada</a:t>
            </a:r>
            <a:endParaRPr lang="en-US" sz="3600" dirty="0"/>
          </a:p>
          <a:p>
            <a:pPr>
              <a:defRPr/>
            </a:pPr>
            <a:r>
              <a:rPr lang="id-ID" sz="3600" dirty="0"/>
              <a:t>Berikan analisa data (kuantitatif/kualitatif)</a:t>
            </a:r>
            <a:endParaRPr lang="en-US" sz="3600" dirty="0"/>
          </a:p>
          <a:p>
            <a:pPr>
              <a:defRPr/>
            </a:pPr>
            <a:endParaRPr lang="en-US" sz="3600" dirty="0"/>
          </a:p>
          <a:p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4015293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TAHAP III : KESIMPULAN DAN SARAN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3600" dirty="0"/>
              <a:t>Tarik </a:t>
            </a:r>
            <a:r>
              <a:rPr lang="en-US" sz="3600" dirty="0" err="1"/>
              <a:t>kesimpulan</a:t>
            </a:r>
            <a:r>
              <a:rPr lang="en-US" sz="3600" dirty="0"/>
              <a:t> </a:t>
            </a:r>
            <a:r>
              <a:rPr lang="id-ID" sz="3600" dirty="0"/>
              <a:t>dari hasil analisa data yang sudah diramu</a:t>
            </a:r>
            <a:endParaRPr lang="en-US" sz="3600" dirty="0"/>
          </a:p>
          <a:p>
            <a:pPr>
              <a:defRPr/>
            </a:pPr>
            <a:r>
              <a:rPr lang="id-ID" sz="3600" dirty="0"/>
              <a:t>Sajikan kesimpulan secara jelas, ringkas dan padat</a:t>
            </a:r>
            <a:endParaRPr lang="en-US" sz="3600" dirty="0"/>
          </a:p>
          <a:p>
            <a:pPr>
              <a:defRPr/>
            </a:pPr>
            <a:r>
              <a:rPr lang="en-US" sz="3600" dirty="0" err="1"/>
              <a:t>Buat</a:t>
            </a:r>
            <a:r>
              <a:rPr lang="en-US" sz="3600" dirty="0"/>
              <a:t> </a:t>
            </a:r>
            <a:r>
              <a:rPr lang="en-US" sz="3600" dirty="0" err="1"/>
              <a:t>rekomendasi</a:t>
            </a:r>
            <a:r>
              <a:rPr lang="en-US" sz="3600" dirty="0"/>
              <a:t> yang </a:t>
            </a:r>
            <a:r>
              <a:rPr lang="en-US" sz="3600" dirty="0" err="1"/>
              <a:t>bermanfaat</a:t>
            </a:r>
            <a:r>
              <a:rPr lang="en-US" sz="3600" dirty="0"/>
              <a:t> </a:t>
            </a:r>
            <a:r>
              <a:rPr lang="en-US" sz="3600" dirty="0" err="1"/>
              <a:t>atas</a:t>
            </a:r>
            <a:r>
              <a:rPr lang="id-ID" sz="3600" dirty="0"/>
              <a:t> </a:t>
            </a:r>
            <a:r>
              <a:rPr lang="en-US" sz="3600" dirty="0" err="1"/>
              <a:t>hasil</a:t>
            </a:r>
            <a:r>
              <a:rPr lang="en-US" sz="3600" dirty="0"/>
              <a:t> </a:t>
            </a:r>
            <a:r>
              <a:rPr lang="en-US" sz="3600" dirty="0" err="1"/>
              <a:t>kesimpulan</a:t>
            </a:r>
            <a:r>
              <a:rPr lang="en-US" sz="3600" dirty="0"/>
              <a:t> </a:t>
            </a:r>
            <a:r>
              <a:rPr lang="en-US" sz="3600" dirty="0" err="1"/>
              <a:t>tsb</a:t>
            </a:r>
            <a:endParaRPr lang="en-US" sz="3600" dirty="0"/>
          </a:p>
          <a:p>
            <a:pPr>
              <a:defRPr/>
            </a:pPr>
            <a:r>
              <a:rPr lang="en-US" sz="3600" dirty="0" err="1"/>
              <a:t>Buat</a:t>
            </a:r>
            <a:r>
              <a:rPr lang="en-US" sz="3600" dirty="0"/>
              <a:t> </a:t>
            </a:r>
            <a:r>
              <a:rPr lang="en-US" sz="3600" dirty="0" err="1"/>
              <a:t>laporan</a:t>
            </a:r>
            <a:r>
              <a:rPr lang="en-US" sz="3600" dirty="0"/>
              <a:t> </a:t>
            </a:r>
            <a:r>
              <a:rPr lang="id-ID" sz="3600" dirty="0"/>
              <a:t>penelitian</a:t>
            </a:r>
            <a:r>
              <a:rPr lang="en-US" sz="3600" dirty="0"/>
              <a:t>: profile </a:t>
            </a:r>
            <a:r>
              <a:rPr lang="en-US" sz="3600" dirty="0" err="1"/>
              <a:t>organisasi</a:t>
            </a:r>
            <a:r>
              <a:rPr lang="en-US" sz="3600" dirty="0"/>
              <a:t>, </a:t>
            </a:r>
            <a:r>
              <a:rPr lang="en-US" sz="3600" dirty="0" err="1"/>
              <a:t>pengumpulan</a:t>
            </a:r>
            <a:r>
              <a:rPr lang="en-US" sz="3600" dirty="0"/>
              <a:t> data, </a:t>
            </a:r>
            <a:r>
              <a:rPr lang="en-US" sz="3600" dirty="0" err="1"/>
              <a:t>temuan</a:t>
            </a:r>
            <a:r>
              <a:rPr lang="en-US" sz="3600" dirty="0"/>
              <a:t>, </a:t>
            </a:r>
            <a:r>
              <a:rPr lang="en-US" sz="3600" dirty="0" err="1"/>
              <a:t>analisa</a:t>
            </a:r>
            <a:r>
              <a:rPr lang="en-US" sz="3600" dirty="0"/>
              <a:t> data, </a:t>
            </a:r>
            <a:r>
              <a:rPr lang="id-ID" sz="3600" dirty="0"/>
              <a:t>kesimpulan dan </a:t>
            </a:r>
            <a:r>
              <a:rPr lang="en-US" sz="3600" dirty="0" err="1"/>
              <a:t>rekomendasi</a:t>
            </a:r>
            <a:endParaRPr lang="en-US" sz="3600" dirty="0"/>
          </a:p>
          <a:p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3748959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Contoh </a:t>
            </a:r>
            <a:r>
              <a:rPr lang="id-ID" sz="3600" dirty="0" smtClean="0"/>
              <a:t>kuesioner tertutup  </a:t>
            </a:r>
            <a:r>
              <a:rPr lang="id-ID" sz="3600" dirty="0" smtClean="0"/>
              <a:t>dengan responden 10 0rang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defRPr/>
            </a:pPr>
            <a:r>
              <a:rPr lang="en-US" sz="3600" dirty="0" err="1"/>
              <a:t>Apakah</a:t>
            </a:r>
            <a:r>
              <a:rPr lang="en-US" sz="3600" dirty="0"/>
              <a:t> </a:t>
            </a:r>
            <a:r>
              <a:rPr lang="en-US" sz="3600" dirty="0" err="1"/>
              <a:t>suasana</a:t>
            </a:r>
            <a:r>
              <a:rPr lang="en-US" sz="3600" dirty="0"/>
              <a:t> </a:t>
            </a:r>
            <a:r>
              <a:rPr lang="en-US" sz="3600" dirty="0" err="1"/>
              <a:t>tulus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jujur</a:t>
            </a:r>
            <a:r>
              <a:rPr lang="en-US" sz="3600" dirty="0"/>
              <a:t> </a:t>
            </a:r>
            <a:r>
              <a:rPr lang="en-US" sz="3600" dirty="0" err="1"/>
              <a:t>menandai</a:t>
            </a:r>
            <a:r>
              <a:rPr lang="en-US" sz="3600" dirty="0"/>
              <a:t> </a:t>
            </a:r>
            <a:r>
              <a:rPr lang="en-US" sz="3600" dirty="0" err="1"/>
              <a:t>hubungan</a:t>
            </a:r>
            <a:r>
              <a:rPr lang="en-US" sz="3600" dirty="0"/>
              <a:t> </a:t>
            </a:r>
            <a:r>
              <a:rPr lang="en-US" sz="3600" dirty="0" err="1"/>
              <a:t>antar</a:t>
            </a:r>
            <a:r>
              <a:rPr lang="en-US" sz="3600" dirty="0"/>
              <a:t> </a:t>
            </a:r>
            <a:r>
              <a:rPr lang="en-US" sz="3600" dirty="0" err="1"/>
              <a:t>karyawan</a:t>
            </a:r>
            <a:r>
              <a:rPr lang="en-US" sz="3600" dirty="0"/>
              <a:t> di </a:t>
            </a:r>
            <a:r>
              <a:rPr lang="en-US" sz="3600" dirty="0" err="1"/>
              <a:t>segala</a:t>
            </a:r>
            <a:r>
              <a:rPr lang="en-US" sz="3600" dirty="0"/>
              <a:t> </a:t>
            </a:r>
            <a:r>
              <a:rPr lang="en-US" sz="3600" dirty="0" err="1"/>
              <a:t>tingkatan</a:t>
            </a:r>
            <a:r>
              <a:rPr lang="en-US" sz="3600" dirty="0"/>
              <a:t> ?</a:t>
            </a:r>
          </a:p>
          <a:p>
            <a:pPr marL="609600" indent="-609600">
              <a:buNone/>
              <a:defRPr/>
            </a:pPr>
            <a:r>
              <a:rPr lang="en-US" sz="3600" dirty="0"/>
              <a:t>	a)</a:t>
            </a:r>
            <a:r>
              <a:rPr lang="en-US" sz="3600" dirty="0" err="1"/>
              <a:t>Ya</a:t>
            </a:r>
            <a:r>
              <a:rPr lang="en-US" sz="3600" dirty="0"/>
              <a:t>	b) </a:t>
            </a:r>
            <a:r>
              <a:rPr lang="id-ID" sz="3600" smtClean="0"/>
              <a:t>kadang-kadang c) tidak</a:t>
            </a:r>
            <a:endParaRPr lang="en-US" sz="3600" dirty="0"/>
          </a:p>
          <a:p>
            <a:pPr marL="609600" indent="-609600">
              <a:buFont typeface="Wingdings" panose="05000000000000000000" pitchFamily="2" charset="2"/>
              <a:buChar char="Ø"/>
              <a:defRPr/>
            </a:pPr>
            <a:r>
              <a:rPr lang="en-US" sz="3600" dirty="0" err="1"/>
              <a:t>Apakah</a:t>
            </a:r>
            <a:r>
              <a:rPr lang="en-US" sz="3600" dirty="0"/>
              <a:t> </a:t>
            </a:r>
            <a:r>
              <a:rPr lang="en-US" sz="3600" dirty="0" err="1"/>
              <a:t>hubungan</a:t>
            </a:r>
            <a:r>
              <a:rPr lang="en-US" sz="3600" dirty="0"/>
              <a:t> </a:t>
            </a:r>
            <a:r>
              <a:rPr lang="en-US" sz="3600" dirty="0" err="1"/>
              <a:t>antar</a:t>
            </a:r>
            <a:r>
              <a:rPr lang="en-US" sz="3600" dirty="0"/>
              <a:t> </a:t>
            </a:r>
            <a:r>
              <a:rPr lang="en-US" sz="3600" dirty="0" err="1"/>
              <a:t>teman</a:t>
            </a:r>
            <a:r>
              <a:rPr lang="en-US" sz="3600" dirty="0"/>
              <a:t> </a:t>
            </a:r>
            <a:r>
              <a:rPr lang="en-US" sz="3600" dirty="0" err="1"/>
              <a:t>sekerja</a:t>
            </a:r>
            <a:r>
              <a:rPr lang="en-US" sz="3600" dirty="0"/>
              <a:t> </a:t>
            </a:r>
            <a:r>
              <a:rPr lang="en-US" sz="3600" dirty="0" err="1"/>
              <a:t>berjalan</a:t>
            </a:r>
            <a:r>
              <a:rPr lang="en-US" sz="3600" dirty="0"/>
              <a:t> </a:t>
            </a:r>
            <a:r>
              <a:rPr lang="en-US" sz="3600" dirty="0" err="1"/>
              <a:t>baik</a:t>
            </a:r>
            <a:r>
              <a:rPr lang="en-US" sz="3600" dirty="0"/>
              <a:t> ?</a:t>
            </a:r>
          </a:p>
          <a:p>
            <a:pPr marL="609600" indent="-609600">
              <a:buNone/>
              <a:defRPr/>
            </a:pPr>
            <a:r>
              <a:rPr lang="en-US" sz="3600" dirty="0"/>
              <a:t>	a) </a:t>
            </a:r>
            <a:r>
              <a:rPr lang="en-US" sz="3600" dirty="0" err="1"/>
              <a:t>ya</a:t>
            </a:r>
            <a:r>
              <a:rPr lang="en-US" sz="3600" dirty="0"/>
              <a:t>	b) </a:t>
            </a:r>
            <a:r>
              <a:rPr lang="en-US" sz="3600" dirty="0" err="1"/>
              <a:t>tidak</a:t>
            </a:r>
            <a:endParaRPr lang="en-US" sz="3600" dirty="0"/>
          </a:p>
          <a:p>
            <a:pPr marL="609600" indent="-609600">
              <a:buNone/>
              <a:defRPr/>
            </a:pPr>
            <a:r>
              <a:rPr lang="en-US" sz="3600" dirty="0" err="1"/>
              <a:t>Dst</a:t>
            </a:r>
            <a:r>
              <a:rPr lang="en-US" sz="3600" dirty="0"/>
              <a:t>..</a:t>
            </a:r>
          </a:p>
          <a:p>
            <a:pPr marL="609600" indent="-609600">
              <a:buNone/>
              <a:defRPr/>
            </a:pPr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45552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Tabel : apakah ada suasana ketulusan dan kejujuran </a:t>
            </a:r>
            <a:r>
              <a:rPr lang="id-ID" dirty="0" smtClean="0"/>
              <a:t>dalam hubungan antar karyawan (N=10)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337705"/>
              </p:ext>
            </p:extLst>
          </p:nvPr>
        </p:nvGraphicFramePr>
        <p:xfrm>
          <a:off x="1394848" y="1825625"/>
          <a:ext cx="9958953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414"/>
                <a:gridCol w="3910739"/>
                <a:gridCol w="2628900"/>
                <a:gridCol w="26289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NO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JAWABAN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JUMLAH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PERSENTASE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YA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70 %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KADANG-KADANG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20%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TIDAK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10%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JUMLAH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100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3077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415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MATERI KULIAH MPS  DAN TUGAS UTS</vt:lpstr>
      <vt:lpstr>DEFINISI OPERASIONAL</vt:lpstr>
      <vt:lpstr>Contoh kuesioner dg pertanyaan tertutup</vt:lpstr>
      <vt:lpstr>Teknik pengumpulan data</vt:lpstr>
      <vt:lpstr>Tahapan penelitian</vt:lpstr>
      <vt:lpstr>Tahap II : ANALISA DATA</vt:lpstr>
      <vt:lpstr>TAHAP III : KESIMPULAN DAN SARAN</vt:lpstr>
      <vt:lpstr>Contoh kuesioner tertutup  dengan responden 10 0rang</vt:lpstr>
      <vt:lpstr>Tabel : apakah ada suasana ketulusan dan kejujuran dalam hubungan antar karyawan (N=10)</vt:lpstr>
      <vt:lpstr>TUGAS UTS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KULIAH DAN TUGAS UTS</dc:title>
  <dc:creator>USER I</dc:creator>
  <cp:lastModifiedBy>USER I</cp:lastModifiedBy>
  <cp:revision>19</cp:revision>
  <dcterms:created xsi:type="dcterms:W3CDTF">2020-04-06T03:30:01Z</dcterms:created>
  <dcterms:modified xsi:type="dcterms:W3CDTF">2020-04-06T04:15:53Z</dcterms:modified>
</cp:coreProperties>
</file>