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58" r:id="rId4"/>
    <p:sldId id="259" r:id="rId5"/>
    <p:sldId id="266" r:id="rId6"/>
    <p:sldId id="260" r:id="rId7"/>
    <p:sldId id="261" r:id="rId8"/>
    <p:sldId id="265" r:id="rId9"/>
    <p:sldId id="267" r:id="rId10"/>
    <p:sldId id="268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3196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148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623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724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1359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2951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7324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1696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543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0833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370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0490D-734A-4E38-A499-5B1C9BA40BE2}" type="datetimeFigureOut">
              <a:rPr lang="id-ID" smtClean="0"/>
              <a:t>03/05/2021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EA9F8-BD1E-40D2-B9DF-C5FB676DBB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5050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0609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REFORMASI  BIROKRASI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47260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yang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public (</a:t>
            </a:r>
            <a:r>
              <a:rPr lang="en-US" i="1" dirty="0"/>
              <a:t>Civil Service</a:t>
            </a:r>
            <a:r>
              <a:rPr lang="en-US" dirty="0"/>
              <a:t>).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duduk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prestasi</a:t>
            </a:r>
            <a:r>
              <a:rPr lang="en-US" dirty="0"/>
              <a:t> </a:t>
            </a:r>
            <a:r>
              <a:rPr lang="en-US" dirty="0" err="1"/>
              <a:t>kerjanya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ketidak</a:t>
            </a:r>
            <a:r>
              <a:rPr lang="en-US" dirty="0"/>
              <a:t> </a:t>
            </a:r>
            <a:r>
              <a:rPr lang="en-US" dirty="0" err="1"/>
              <a:t>displinan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</a:p>
          <a:p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perusahaan</a:t>
            </a:r>
            <a:r>
              <a:rPr lang="en-US" dirty="0"/>
              <a:t>, </a:t>
            </a:r>
            <a:r>
              <a:rPr lang="en-US" dirty="0" err="1"/>
              <a:t>sekolah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militer</a:t>
            </a:r>
            <a:r>
              <a:rPr lang="en-US" dirty="0"/>
              <a:t>.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anggapan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identik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inefisiensi</a:t>
            </a:r>
            <a:r>
              <a:rPr lang="en-US" dirty="0"/>
              <a:t>, </a:t>
            </a:r>
            <a:r>
              <a:rPr lang="en-US" dirty="0" err="1"/>
              <a:t>pemborosan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kemalasan</a:t>
            </a:r>
            <a:r>
              <a:rPr lang="en-US" dirty="0"/>
              <a:t>, </a:t>
            </a:r>
            <a:r>
              <a:rPr lang="en-US" dirty="0" err="1"/>
              <a:t>faktanya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agar proses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251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HUBUNGAN REF BIROKRASI DAN GOOD GOVERNANCE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>
              <a:defRPr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pPr>
              <a:defRPr/>
            </a:pP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mindet</a:t>
            </a:r>
            <a:r>
              <a:rPr lang="en-US" dirty="0"/>
              <a:t> &amp; </a:t>
            </a:r>
            <a:r>
              <a:rPr lang="en-US" dirty="0" err="1"/>
              <a:t>culturset</a:t>
            </a:r>
            <a:endParaRPr lang="en-US" dirty="0"/>
          </a:p>
          <a:p>
            <a:pPr>
              <a:defRPr/>
            </a:pP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pikir</a:t>
            </a:r>
            <a:r>
              <a:rPr lang="en-US" dirty="0"/>
              <a:t>,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,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8097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147248" cy="507342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/>
              <a:t>Menurut</a:t>
            </a:r>
            <a:r>
              <a:rPr lang="en-US" b="1" dirty="0"/>
              <a:t> Max Weber</a:t>
            </a:r>
          </a:p>
          <a:p>
            <a:r>
              <a:rPr lang="en-US" b="1" dirty="0" err="1"/>
              <a:t>Birokrasi</a:t>
            </a:r>
            <a:r>
              <a:rPr lang="en-US" b="1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penerapannya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.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otoritas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mengorganisir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orang.</a:t>
            </a:r>
          </a:p>
          <a:p>
            <a:pPr marL="0" indent="0">
              <a:buNone/>
            </a:pPr>
            <a:r>
              <a:rPr lang="en-US" b="1" dirty="0" err="1"/>
              <a:t>Menurut</a:t>
            </a:r>
            <a:r>
              <a:rPr lang="en-US" dirty="0"/>
              <a:t> </a:t>
            </a:r>
            <a:r>
              <a:rPr lang="en-US" b="1" dirty="0" err="1"/>
              <a:t>Kamus</a:t>
            </a:r>
            <a:r>
              <a:rPr lang="en-US" b="1" dirty="0"/>
              <a:t> </a:t>
            </a:r>
            <a:r>
              <a:rPr lang="en-US" b="1" dirty="0" err="1"/>
              <a:t>Besar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Indonesia (KBBI)</a:t>
            </a:r>
          </a:p>
          <a:p>
            <a:r>
              <a:rPr lang="en-US" b="1" dirty="0" err="1"/>
              <a:t>Birokrasi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berpegang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hierarki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jenjang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Menurut</a:t>
            </a:r>
            <a:r>
              <a:rPr lang="en-US" dirty="0"/>
              <a:t>  </a:t>
            </a:r>
            <a:r>
              <a:rPr lang="en-US" b="1" dirty="0" err="1"/>
              <a:t>Sedarmayanti</a:t>
            </a:r>
            <a:r>
              <a:rPr lang="en-US" b="1" dirty="0"/>
              <a:t> (2009: 67)</a:t>
            </a:r>
          </a:p>
          <a:p>
            <a:r>
              <a:rPr lang="en-US" b="1" dirty="0" err="1"/>
              <a:t>Birokrasi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Aparat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Negara (ASN)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182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en-US" sz="4000" b="1" dirty="0" err="1" smtClean="0"/>
              <a:t>Fungsi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Birokra</a:t>
            </a:r>
            <a:r>
              <a:rPr lang="en-US" b="1" dirty="0" err="1" smtClean="0"/>
              <a:t>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301608" cy="5400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d-ID" sz="9600" b="1" dirty="0" smtClean="0">
                <a:latin typeface="+mj-lt"/>
                <a:cs typeface="Arial" pitchFamily="34" charset="0"/>
              </a:rPr>
              <a:t>1</a:t>
            </a:r>
            <a:r>
              <a:rPr lang="id-ID" sz="11200" b="1" dirty="0" smtClean="0">
                <a:latin typeface="+mj-lt"/>
                <a:cs typeface="Arial" pitchFamily="34" charset="0"/>
              </a:rPr>
              <a:t>. </a:t>
            </a:r>
            <a:r>
              <a:rPr lang="en-US" sz="11200" b="1" dirty="0" err="1" smtClean="0">
                <a:latin typeface="+mj-lt"/>
                <a:cs typeface="Arial" pitchFamily="34" charset="0"/>
              </a:rPr>
              <a:t>Administrasi</a:t>
            </a:r>
            <a:endParaRPr lang="en-US" sz="11200" dirty="0" smtClean="0">
              <a:latin typeface="+mj-lt"/>
              <a:cs typeface="Arial" pitchFamily="34" charset="0"/>
            </a:endParaRPr>
          </a:p>
          <a:p>
            <a:r>
              <a:rPr lang="en-US" sz="11200" dirty="0" err="1" smtClean="0">
                <a:latin typeface="+mj-lt"/>
                <a:cs typeface="Arial" pitchFamily="34" charset="0"/>
              </a:rPr>
              <a:t>Fungsi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administrasi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bertujuan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mengimplementasikan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undang-undang</a:t>
            </a:r>
            <a:r>
              <a:rPr lang="en-US" sz="11200" dirty="0" smtClean="0">
                <a:latin typeface="+mj-lt"/>
                <a:cs typeface="Arial" pitchFamily="34" charset="0"/>
              </a:rPr>
              <a:t> yang </a:t>
            </a:r>
            <a:r>
              <a:rPr lang="en-US" sz="11200" dirty="0" err="1" smtClean="0">
                <a:latin typeface="+mj-lt"/>
                <a:cs typeface="Arial" pitchFamily="34" charset="0"/>
              </a:rPr>
              <a:t>sudah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disusun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ditetapkan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oleh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legislatif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juga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penafsiran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atas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undang-undang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oleh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eksekutif</a:t>
            </a:r>
            <a:r>
              <a:rPr lang="en-US" sz="11200" dirty="0" smtClean="0">
                <a:latin typeface="+mj-lt"/>
                <a:cs typeface="Arial" pitchFamily="34" charset="0"/>
              </a:rPr>
              <a:t>.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Artinya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fungsi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administrasi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adalah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menjalankan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umum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suatu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negara</a:t>
            </a:r>
            <a:r>
              <a:rPr lang="en-US" sz="11200" dirty="0" smtClean="0">
                <a:latin typeface="+mj-lt"/>
                <a:cs typeface="Arial" pitchFamily="34" charset="0"/>
              </a:rPr>
              <a:t> yang </a:t>
            </a:r>
            <a:r>
              <a:rPr lang="en-US" sz="11200" dirty="0" err="1" smtClean="0">
                <a:latin typeface="+mj-lt"/>
                <a:cs typeface="Arial" pitchFamily="34" charset="0"/>
              </a:rPr>
              <a:t>sudah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dirancang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ditetapkan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mencapai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tujuan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negara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secara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keseluruhan</a:t>
            </a:r>
            <a:r>
              <a:rPr lang="en-US" sz="112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11200" b="1" dirty="0" smtClean="0">
                <a:latin typeface="+mj-lt"/>
                <a:cs typeface="Arial" pitchFamily="34" charset="0"/>
              </a:rPr>
              <a:t>2. </a:t>
            </a:r>
            <a:r>
              <a:rPr lang="en-US" sz="11200" b="1" dirty="0" err="1" smtClean="0">
                <a:latin typeface="+mj-lt"/>
                <a:cs typeface="Arial" pitchFamily="34" charset="0"/>
              </a:rPr>
              <a:t>Pelayanan</a:t>
            </a:r>
            <a:endParaRPr lang="en-US" sz="11200" dirty="0" smtClean="0">
              <a:latin typeface="+mj-lt"/>
              <a:cs typeface="Arial" pitchFamily="34" charset="0"/>
            </a:endParaRPr>
          </a:p>
          <a:p>
            <a:r>
              <a:rPr lang="en-US" sz="11200" dirty="0" err="1" smtClean="0">
                <a:latin typeface="+mj-lt"/>
                <a:cs typeface="Arial" pitchFamily="34" charset="0"/>
              </a:rPr>
              <a:t>Pada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dasarnya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birokrasi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bertujuan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melayani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atau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kelompok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tertentu</a:t>
            </a:r>
            <a:r>
              <a:rPr lang="en-US" sz="11200" dirty="0" smtClean="0">
                <a:latin typeface="+mj-lt"/>
                <a:cs typeface="Arial" pitchFamily="34" charset="0"/>
              </a:rPr>
              <a:t>. Salah </a:t>
            </a:r>
            <a:r>
              <a:rPr lang="en-US" sz="11200" dirty="0" err="1" smtClean="0">
                <a:latin typeface="+mj-lt"/>
                <a:cs typeface="Arial" pitchFamily="34" charset="0"/>
              </a:rPr>
              <a:t>satu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contohnya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adalah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birokrasi</a:t>
            </a:r>
            <a:r>
              <a:rPr lang="en-US" sz="11200" dirty="0" smtClean="0">
                <a:latin typeface="+mj-lt"/>
                <a:cs typeface="Arial" pitchFamily="34" charset="0"/>
              </a:rPr>
              <a:t> di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korporasi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negara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seperti</a:t>
            </a:r>
            <a:r>
              <a:rPr lang="en-US" sz="11200" dirty="0" smtClean="0">
                <a:latin typeface="+mj-lt"/>
                <a:cs typeface="Arial" pitchFamily="34" charset="0"/>
              </a:rPr>
              <a:t> PJKA yang </a:t>
            </a:r>
            <a:r>
              <a:rPr lang="en-US" sz="11200" dirty="0" err="1" smtClean="0">
                <a:latin typeface="+mj-lt"/>
                <a:cs typeface="Arial" pitchFamily="34" charset="0"/>
              </a:rPr>
              <a:t>bertujuan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menjalankan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fungsi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11200" dirty="0" smtClean="0">
                <a:latin typeface="+mj-lt"/>
                <a:cs typeface="Arial" pitchFamily="34" charset="0"/>
              </a:rPr>
              <a:t>.</a:t>
            </a:r>
          </a:p>
          <a:p>
            <a:endParaRPr lang="id-ID" sz="1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05323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800" b="1" dirty="0" smtClean="0">
                <a:latin typeface="+mj-lt"/>
              </a:rPr>
              <a:t>3</a:t>
            </a:r>
            <a:r>
              <a:rPr lang="id-ID" sz="2400" b="1" dirty="0" smtClean="0">
                <a:latin typeface="+mj-lt"/>
              </a:rPr>
              <a:t>. </a:t>
            </a:r>
            <a:r>
              <a:rPr lang="en-US" sz="2400" b="1" dirty="0" err="1" smtClean="0">
                <a:latin typeface="+mj-lt"/>
              </a:rPr>
              <a:t>Regulasi</a:t>
            </a:r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Umumnya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fungsi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regulasi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dirancang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ditetapkan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mengamankan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kesejahteraan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masyarakat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umum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pelaksanaan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nya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badan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birokrasi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dihadapkan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dua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pilihan</a:t>
            </a:r>
            <a:r>
              <a:rPr lang="en-US" sz="2400" dirty="0">
                <a:latin typeface="+mj-lt"/>
              </a:rPr>
              <a:t>; </a:t>
            </a:r>
            <a:r>
              <a:rPr lang="en-US" sz="2400" dirty="0" err="1">
                <a:latin typeface="+mj-lt"/>
              </a:rPr>
              <a:t>kepentingan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individu</a:t>
            </a:r>
            <a:r>
              <a:rPr lang="en-US" sz="2400" dirty="0">
                <a:latin typeface="+mj-lt"/>
              </a:rPr>
              <a:t> versus </a:t>
            </a:r>
            <a:r>
              <a:rPr lang="en-US" sz="2400" dirty="0" err="1">
                <a:latin typeface="+mj-lt"/>
              </a:rPr>
              <a:t>kepentingan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masyarakat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umum</a:t>
            </a:r>
            <a:r>
              <a:rPr lang="en-US" sz="24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latin typeface="+mj-lt"/>
              </a:rPr>
              <a:t>4. </a:t>
            </a:r>
            <a:r>
              <a:rPr lang="en-US" sz="2400" b="1" dirty="0" err="1">
                <a:latin typeface="+mj-lt"/>
              </a:rPr>
              <a:t>Pengumpul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Informasi</a:t>
            </a:r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Badan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birokrasi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pelaksana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kebijakan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negara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tentu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memiliki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informasi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data </a:t>
            </a:r>
            <a:r>
              <a:rPr lang="en-US" sz="2400" dirty="0" err="1">
                <a:latin typeface="+mj-lt"/>
              </a:rPr>
              <a:t>mengenai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efisiensi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/</a:t>
            </a:r>
            <a:r>
              <a:rPr lang="en-US" sz="2400" dirty="0" err="1" smtClean="0">
                <a:latin typeface="+mj-lt"/>
              </a:rPr>
              <a:t>efektivitas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pelaksanaan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kebijakan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di </a:t>
            </a:r>
            <a:r>
              <a:rPr lang="en-US" sz="2400" dirty="0" err="1">
                <a:latin typeface="+mj-lt"/>
              </a:rPr>
              <a:t>masyarakat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Misalnya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terdapat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pungli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pembuatan</a:t>
            </a:r>
            <a:r>
              <a:rPr lang="en-US" sz="2400" dirty="0">
                <a:latin typeface="+mj-lt"/>
              </a:rPr>
              <a:t> SIM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STNK, </a:t>
            </a:r>
            <a:r>
              <a:rPr lang="en-US" sz="2400" dirty="0" err="1">
                <a:latin typeface="+mj-lt"/>
              </a:rPr>
              <a:t>maka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merancang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prosedur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baru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pembuatan</a:t>
            </a:r>
            <a:r>
              <a:rPr lang="en-US" sz="2400" dirty="0">
                <a:latin typeface="+mj-lt"/>
              </a:rPr>
              <a:t> SIM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STNK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menghindari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pungli</a:t>
            </a:r>
            <a:r>
              <a:rPr lang="en-US" sz="24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5004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  <a:defRPr/>
            </a:pPr>
            <a:r>
              <a:rPr lang="en-US" b="1" dirty="0"/>
              <a:t>SUBSTANSI </a:t>
            </a:r>
            <a:r>
              <a:rPr lang="en-US" b="1" dirty="0" smtClean="0"/>
              <a:t>REFORMASI</a:t>
            </a:r>
            <a:r>
              <a:rPr lang="id-ID" b="1" dirty="0" smtClean="0"/>
              <a:t> BIROKRASI </a:t>
            </a:r>
            <a:endParaRPr lang="en-US" b="1" dirty="0"/>
          </a:p>
          <a:p>
            <a:pPr>
              <a:defRPr/>
            </a:pPr>
            <a:r>
              <a:rPr lang="en-US" dirty="0"/>
              <a:t>PERUBAHAN MINDSET</a:t>
            </a:r>
          </a:p>
          <a:p>
            <a:pPr>
              <a:defRPr/>
            </a:pPr>
            <a:r>
              <a:rPr lang="en-US" dirty="0"/>
              <a:t>PERUBAHAN CULTUR SET</a:t>
            </a:r>
          </a:p>
          <a:p>
            <a:pPr>
              <a:defRPr/>
            </a:pPr>
            <a:r>
              <a:rPr lang="en-US" dirty="0"/>
              <a:t>PERUBAHAN POLA  SIKAP &amp; POLA  TINDAK</a:t>
            </a:r>
          </a:p>
          <a:p>
            <a:pPr>
              <a:defRPr/>
            </a:pPr>
            <a:r>
              <a:rPr lang="en-US" dirty="0"/>
              <a:t>PENGEMBANGAN BUDAYA KERJA</a:t>
            </a:r>
          </a:p>
          <a:p>
            <a:pPr marL="0" indent="0">
              <a:buNone/>
              <a:defRPr/>
            </a:pPr>
            <a:endParaRPr lang="en-US" dirty="0"/>
          </a:p>
          <a:p>
            <a:pPr>
              <a:buNone/>
              <a:defRPr/>
            </a:pPr>
            <a:r>
              <a:rPr lang="en-US" b="1" dirty="0"/>
              <a:t>TARGET REFORMASI</a:t>
            </a:r>
          </a:p>
          <a:p>
            <a:pPr>
              <a:defRPr/>
            </a:pPr>
            <a:r>
              <a:rPr lang="en-US" dirty="0"/>
              <a:t>MENCEGAH DAN PEMBERANTASAN KKN (</a:t>
            </a:r>
            <a:r>
              <a:rPr lang="en-US" dirty="0" err="1"/>
              <a:t>Korupsi</a:t>
            </a:r>
            <a:r>
              <a:rPr lang="en-US" dirty="0"/>
              <a:t> </a:t>
            </a:r>
            <a:r>
              <a:rPr lang="en-US" dirty="0" err="1"/>
              <a:t>Kolusi</a:t>
            </a:r>
            <a:r>
              <a:rPr lang="en-US" dirty="0"/>
              <a:t> </a:t>
            </a:r>
            <a:r>
              <a:rPr lang="en-US" dirty="0" err="1"/>
              <a:t>Nepotisme</a:t>
            </a:r>
            <a:r>
              <a:rPr lang="en-US" dirty="0"/>
              <a:t>).</a:t>
            </a:r>
          </a:p>
          <a:p>
            <a:pPr>
              <a:defRPr/>
            </a:pPr>
            <a:r>
              <a:rPr lang="en-US" dirty="0"/>
              <a:t>MENCIPTAKAN TATA PEMERINTAHAN YG BAIK, BERSIH DAN BERWIBAWA.</a:t>
            </a:r>
          </a:p>
          <a:p>
            <a:pPr>
              <a:defRPr/>
            </a:pPr>
            <a:r>
              <a:rPr lang="en-US" dirty="0"/>
              <a:t>MENINGKATKAN KUALITAS PELAYANAN PUBLIK/PRIMA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49465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22114"/>
          </a:xfrm>
        </p:spPr>
        <p:txBody>
          <a:bodyPr>
            <a:normAutofit/>
          </a:bodyPr>
          <a:lstStyle/>
          <a:p>
            <a:r>
              <a:rPr lang="en-US" sz="3600" b="1" dirty="0"/>
              <a:t>VISI MISI REFORMASI  BIROKRASI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8574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en-US" b="1" dirty="0" err="1"/>
              <a:t>Visi</a:t>
            </a:r>
            <a:r>
              <a:rPr lang="en-US" dirty="0"/>
              <a:t> :  </a:t>
            </a:r>
            <a:r>
              <a:rPr lang="en-US" dirty="0" err="1"/>
              <a:t>Terwujudnya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bersih</a:t>
            </a:r>
            <a:endParaRPr lang="en-US" dirty="0"/>
          </a:p>
          <a:p>
            <a:pPr>
              <a:buNone/>
              <a:defRPr/>
            </a:pPr>
            <a:r>
              <a:rPr lang="en-US" dirty="0"/>
              <a:t>           </a:t>
            </a:r>
            <a:r>
              <a:rPr lang="en-US" dirty="0" err="1"/>
              <a:t>berwibawa</a:t>
            </a:r>
            <a:r>
              <a:rPr lang="en-US" dirty="0"/>
              <a:t>,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</a:p>
          <a:p>
            <a:pPr>
              <a:buNone/>
              <a:defRPr/>
            </a:pPr>
            <a:r>
              <a:rPr lang="en-US" dirty="0"/>
              <a:t>          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terwujudnya</a:t>
            </a:r>
            <a:r>
              <a:rPr lang="en-US" dirty="0"/>
              <a:t>  good  governance.</a:t>
            </a:r>
          </a:p>
          <a:p>
            <a:pPr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b="1" dirty="0" err="1"/>
              <a:t>Misi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Mengembalikan</a:t>
            </a:r>
            <a:r>
              <a:rPr lang="en-US" dirty="0"/>
              <a:t> </a:t>
            </a:r>
            <a:r>
              <a:rPr lang="en-US" dirty="0" err="1"/>
              <a:t>cita</a:t>
            </a:r>
            <a:r>
              <a:rPr lang="en-US" dirty="0"/>
              <a:t>  &amp; </a:t>
            </a:r>
            <a:r>
              <a:rPr lang="en-US" dirty="0" err="1"/>
              <a:t>citra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 </a:t>
            </a:r>
          </a:p>
          <a:p>
            <a:pPr>
              <a:buNone/>
              <a:defRPr/>
            </a:pPr>
            <a:r>
              <a:rPr lang="en-US" dirty="0"/>
              <a:t>          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abdi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&amp; </a:t>
            </a:r>
            <a:r>
              <a:rPr lang="en-US" b="1" dirty="0" err="1"/>
              <a:t>abdi</a:t>
            </a:r>
            <a:r>
              <a:rPr lang="en-US" b="1" dirty="0"/>
              <a:t> </a:t>
            </a:r>
          </a:p>
          <a:p>
            <a:pPr>
              <a:buNone/>
              <a:defRPr/>
            </a:pPr>
            <a:r>
              <a:rPr lang="en-US" b="1" dirty="0"/>
              <a:t>           </a:t>
            </a:r>
            <a:r>
              <a:rPr lang="en-US" b="1" dirty="0" err="1"/>
              <a:t>masyarakat</a:t>
            </a:r>
            <a:r>
              <a:rPr lang="en-US" b="1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suri</a:t>
            </a:r>
            <a:r>
              <a:rPr lang="en-US" dirty="0"/>
              <a:t> </a:t>
            </a:r>
            <a:r>
              <a:rPr lang="en-US" dirty="0" err="1"/>
              <a:t>tauladan</a:t>
            </a:r>
            <a:r>
              <a:rPr lang="en-US" dirty="0"/>
              <a:t> </a:t>
            </a:r>
          </a:p>
          <a:p>
            <a:pPr>
              <a:buNone/>
              <a:defRPr/>
            </a:pPr>
            <a:r>
              <a:rPr lang="en-US" dirty="0"/>
              <a:t>          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panutan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</a:p>
          <a:p>
            <a:pPr>
              <a:buNone/>
              <a:defRPr/>
            </a:pPr>
            <a:r>
              <a:rPr lang="en-US" dirty="0"/>
              <a:t>           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673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94122"/>
          </a:xfrm>
        </p:spPr>
        <p:txBody>
          <a:bodyPr>
            <a:normAutofit/>
          </a:bodyPr>
          <a:lstStyle/>
          <a:p>
            <a:r>
              <a:rPr lang="en-US" sz="3600" b="1" dirty="0"/>
              <a:t>TUJUAN REFORMASI BIROKRASI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&amp; </a:t>
            </a:r>
            <a:r>
              <a:rPr lang="en-US" dirty="0" err="1"/>
              <a:t>efisien</a:t>
            </a:r>
            <a:r>
              <a:rPr lang="en-US" dirty="0"/>
              <a:t>;</a:t>
            </a:r>
          </a:p>
          <a:p>
            <a:pPr>
              <a:defRPr/>
            </a:pPr>
            <a:r>
              <a:rPr lang="en-US" dirty="0" err="1"/>
              <a:t>Membebaskan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Korupsi</a:t>
            </a:r>
            <a:r>
              <a:rPr lang="en-US" dirty="0"/>
              <a:t>, </a:t>
            </a:r>
            <a:r>
              <a:rPr lang="en-US" dirty="0" err="1"/>
              <a:t>Kolusi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Nepotisme</a:t>
            </a:r>
            <a:r>
              <a:rPr lang="en-US" dirty="0"/>
              <a:t> (KKN)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tercela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;</a:t>
            </a:r>
          </a:p>
          <a:p>
            <a:pPr>
              <a:defRPr/>
            </a:pP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prima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273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778098"/>
          </a:xfrm>
        </p:spPr>
        <p:txBody>
          <a:bodyPr>
            <a:normAutofit/>
          </a:bodyPr>
          <a:lstStyle/>
          <a:p>
            <a:r>
              <a:rPr lang="en-US" sz="3600" b="1" dirty="0"/>
              <a:t>STRATEGI REFORMASI BIROKRASI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 err="1"/>
              <a:t>Upaya-upaya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/>
              <a:t>    </a:t>
            </a:r>
            <a:r>
              <a:rPr lang="en-US" dirty="0" err="1"/>
              <a:t>publik</a:t>
            </a:r>
            <a:r>
              <a:rPr lang="en-US" dirty="0"/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Percepatan</a:t>
            </a:r>
            <a:r>
              <a:rPr lang="en-US" dirty="0"/>
              <a:t> </a:t>
            </a:r>
            <a:r>
              <a:rPr lang="en-US" dirty="0" err="1"/>
              <a:t>pembrantasan</a:t>
            </a:r>
            <a:r>
              <a:rPr lang="en-US" dirty="0"/>
              <a:t> </a:t>
            </a:r>
            <a:r>
              <a:rPr lang="en-US" dirty="0" err="1"/>
              <a:t>korupsi</a:t>
            </a:r>
            <a:r>
              <a:rPr lang="en-US" dirty="0"/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SDM </a:t>
            </a:r>
            <a:r>
              <a:rPr lang="en-US" dirty="0" err="1"/>
              <a:t>aparatur</a:t>
            </a:r>
            <a:endParaRPr lang="en-US" dirty="0"/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Remunerasi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meritokrasi</a:t>
            </a:r>
            <a:r>
              <a:rPr lang="en-US" dirty="0"/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Diklat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Deregulasi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debirokratisasi</a:t>
            </a:r>
            <a:endParaRPr lang="en-US" dirty="0"/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status </a:t>
            </a:r>
            <a:r>
              <a:rPr lang="en-US" dirty="0" err="1"/>
              <a:t>honorer</a:t>
            </a:r>
            <a:r>
              <a:rPr lang="en-US" dirty="0"/>
              <a:t>,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lain </a:t>
            </a:r>
            <a:r>
              <a:rPr lang="en-US" dirty="0" err="1"/>
              <a:t>lain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378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94122"/>
          </a:xfrm>
        </p:spPr>
        <p:txBody>
          <a:bodyPr/>
          <a:lstStyle/>
          <a:p>
            <a:r>
              <a:rPr lang="en-US" b="1" dirty="0" err="1"/>
              <a:t>Reformasi</a:t>
            </a:r>
            <a:r>
              <a:rPr lang="en-US" b="1" dirty="0"/>
              <a:t> </a:t>
            </a:r>
            <a:r>
              <a:rPr lang="en-US" b="1" dirty="0" err="1"/>
              <a:t>Birokrasi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78539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Penataan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b="1" dirty="0" err="1"/>
              <a:t>distribusi</a:t>
            </a:r>
            <a:r>
              <a:rPr lang="en-US" dirty="0"/>
              <a:t>  ASN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b="1" dirty="0" err="1"/>
              <a:t>Seleksi</a:t>
            </a:r>
            <a:r>
              <a:rPr lang="en-US" b="1" dirty="0"/>
              <a:t> &amp; </a:t>
            </a:r>
            <a:r>
              <a:rPr lang="en-US" b="1" dirty="0" err="1"/>
              <a:t>promosi</a:t>
            </a:r>
            <a:r>
              <a:rPr lang="en-US" b="1" dirty="0"/>
              <a:t> 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terbuka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b="1" dirty="0" err="1"/>
              <a:t>profesonalitas</a:t>
            </a:r>
            <a:r>
              <a:rPr lang="en-US" b="1" dirty="0"/>
              <a:t>  </a:t>
            </a:r>
            <a:r>
              <a:rPr lang="en-US" dirty="0"/>
              <a:t>ASN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b="1" dirty="0" err="1"/>
              <a:t>pemerintahan</a:t>
            </a:r>
            <a:r>
              <a:rPr lang="en-US" b="1" dirty="0"/>
              <a:t> </a:t>
            </a:r>
            <a:r>
              <a:rPr lang="en-US" b="1" dirty="0" err="1"/>
              <a:t>elektronik</a:t>
            </a:r>
            <a:r>
              <a:rPr lang="en-US" b="1" dirty="0"/>
              <a:t> </a:t>
            </a:r>
            <a:r>
              <a:rPr lang="en-US" dirty="0"/>
              <a:t>yang </a:t>
            </a:r>
            <a:r>
              <a:rPr lang="en-US" dirty="0" err="1"/>
              <a:t>terintegrasi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Penataan</a:t>
            </a:r>
            <a:r>
              <a:rPr lang="en-US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dirty="0" err="1"/>
              <a:t>pemerintah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b="1" dirty="0" err="1"/>
              <a:t>pelayanan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b="1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b="1" dirty="0" err="1"/>
              <a:t>integritas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</a:t>
            </a:r>
            <a:r>
              <a:rPr lang="en-US" b="1" dirty="0" err="1"/>
              <a:t>aparatur</a:t>
            </a:r>
            <a:r>
              <a:rPr lang="en-US" b="1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b="1" dirty="0" err="1"/>
              <a:t>efesiensi</a:t>
            </a:r>
            <a:r>
              <a:rPr lang="en-US" b="1" dirty="0"/>
              <a:t> </a:t>
            </a:r>
            <a:r>
              <a:rPr lang="en-US" b="1" dirty="0" err="1"/>
              <a:t>belanja</a:t>
            </a:r>
            <a:r>
              <a:rPr lang="en-US" b="1" dirty="0"/>
              <a:t> </a:t>
            </a:r>
            <a:r>
              <a:rPr lang="en-US" b="1" dirty="0" err="1"/>
              <a:t>aparatur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b="1" dirty="0" err="1"/>
              <a:t>kesejahteraan</a:t>
            </a:r>
            <a:r>
              <a:rPr lang="en-US" b="1" dirty="0"/>
              <a:t> </a:t>
            </a:r>
            <a:r>
              <a:rPr lang="en-US" dirty="0"/>
              <a:t>ASN.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72989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606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REFORMASI  BIROKRASI</vt:lpstr>
      <vt:lpstr>PowerPoint Presentation</vt:lpstr>
      <vt:lpstr>Fungsi Birokrasi</vt:lpstr>
      <vt:lpstr>PowerPoint Presentation</vt:lpstr>
      <vt:lpstr>PowerPoint Presentation</vt:lpstr>
      <vt:lpstr>VISI MISI REFORMASI  BIROKRASI</vt:lpstr>
      <vt:lpstr>TUJUAN REFORMASI BIROKRASI</vt:lpstr>
      <vt:lpstr>STRATEGI REFORMASI BIROKRASI</vt:lpstr>
      <vt:lpstr>Reformasi Birokrasi</vt:lpstr>
      <vt:lpstr>HUBUNGAN REF BIROKRASI DAN GOOD GOVERNANCE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REFORMASI  BIROKRASI</dc:title>
  <dc:creator>My PC</dc:creator>
  <cp:lastModifiedBy>My PC</cp:lastModifiedBy>
  <cp:revision>6</cp:revision>
  <dcterms:created xsi:type="dcterms:W3CDTF">2021-05-03T05:14:33Z</dcterms:created>
  <dcterms:modified xsi:type="dcterms:W3CDTF">2021-05-03T06:08:18Z</dcterms:modified>
</cp:coreProperties>
</file>