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slideLayouts/slideLayout25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56" r:id="rId4"/>
    <p:sldId id="261" r:id="rId5"/>
    <p:sldId id="257" r:id="rId6"/>
    <p:sldId id="259" r:id="rId7"/>
    <p:sldId id="260" r:id="rId8"/>
    <p:sldId id="263" r:id="rId9"/>
    <p:sldId id="264" r:id="rId10"/>
    <p:sldId id="265" r:id="rId11"/>
    <p:sldId id="266" r:id="rId12"/>
    <p:sldId id="267" r:id="rId13"/>
    <p:sldId id="268" r:id="rId14"/>
    <p:sldId id="262" r:id="rId15"/>
    <p:sldId id="25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A62BB4-7F3E-48E9-9CFF-C56E117581D9}" type="doc">
      <dgm:prSet loTypeId="urn:microsoft.com/office/officeart/2005/8/layout/cycle7" loCatId="cycle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08AE4DBD-0BE6-4F69-BD20-11C3AFE34953}">
      <dgm:prSet phldrT="[Text]"/>
      <dgm:spPr/>
      <dgm:t>
        <a:bodyPr/>
        <a:lstStyle/>
        <a:p>
          <a:r>
            <a:rPr lang="en-US" dirty="0" err="1" smtClean="0"/>
            <a:t>Krisis</a:t>
          </a:r>
          <a:r>
            <a:rPr lang="en-US" dirty="0" smtClean="0"/>
            <a:t> </a:t>
          </a:r>
          <a:r>
            <a:rPr lang="en-US" dirty="0" err="1" smtClean="0"/>
            <a:t>Prodromal</a:t>
          </a:r>
          <a:endParaRPr lang="en-US" dirty="0"/>
        </a:p>
      </dgm:t>
    </dgm:pt>
    <dgm:pt modelId="{6BB3C8DE-6999-46A8-8563-2AAEDD6B7449}" type="parTrans" cxnId="{FD443617-AE2D-4E78-8DD6-534FA0365F49}">
      <dgm:prSet/>
      <dgm:spPr/>
      <dgm:t>
        <a:bodyPr/>
        <a:lstStyle/>
        <a:p>
          <a:endParaRPr lang="en-US"/>
        </a:p>
      </dgm:t>
    </dgm:pt>
    <dgm:pt modelId="{1818FB04-6550-4211-8C50-87742C059BDD}" type="sibTrans" cxnId="{FD443617-AE2D-4E78-8DD6-534FA0365F49}">
      <dgm:prSet/>
      <dgm:spPr/>
      <dgm:t>
        <a:bodyPr/>
        <a:lstStyle/>
        <a:p>
          <a:endParaRPr lang="en-US"/>
        </a:p>
      </dgm:t>
    </dgm:pt>
    <dgm:pt modelId="{6A1D9A2A-FC14-4774-A6F7-6643DF376AF2}">
      <dgm:prSet phldrT="[Text]"/>
      <dgm:spPr/>
      <dgm:t>
        <a:bodyPr/>
        <a:lstStyle/>
        <a:p>
          <a:r>
            <a:rPr lang="en-US" dirty="0" err="1" smtClean="0"/>
            <a:t>Krisis</a:t>
          </a:r>
          <a:r>
            <a:rPr lang="en-US" dirty="0" smtClean="0"/>
            <a:t> </a:t>
          </a:r>
          <a:r>
            <a:rPr lang="en-US" dirty="0" err="1" smtClean="0"/>
            <a:t>Akut</a:t>
          </a:r>
          <a:endParaRPr lang="en-US" dirty="0"/>
        </a:p>
      </dgm:t>
    </dgm:pt>
    <dgm:pt modelId="{17F31BDC-4F57-4F00-8D58-416B899E7644}" type="parTrans" cxnId="{FFBA404E-FF17-4189-A253-DC7061C95384}">
      <dgm:prSet/>
      <dgm:spPr/>
      <dgm:t>
        <a:bodyPr/>
        <a:lstStyle/>
        <a:p>
          <a:endParaRPr lang="en-US"/>
        </a:p>
      </dgm:t>
    </dgm:pt>
    <dgm:pt modelId="{5B410488-E2A6-4D0C-915C-F8ED73EB66A0}" type="sibTrans" cxnId="{FFBA404E-FF17-4189-A253-DC7061C95384}">
      <dgm:prSet/>
      <dgm:spPr/>
      <dgm:t>
        <a:bodyPr/>
        <a:lstStyle/>
        <a:p>
          <a:endParaRPr lang="en-US"/>
        </a:p>
      </dgm:t>
    </dgm:pt>
    <dgm:pt modelId="{C19C2E08-3F08-4592-97EE-3ED1A41E5D87}">
      <dgm:prSet phldrT="[Text]"/>
      <dgm:spPr/>
      <dgm:t>
        <a:bodyPr/>
        <a:lstStyle/>
        <a:p>
          <a:r>
            <a:rPr lang="en-US" dirty="0" err="1" smtClean="0"/>
            <a:t>Krisis</a:t>
          </a:r>
          <a:r>
            <a:rPr lang="en-US" dirty="0" smtClean="0"/>
            <a:t> </a:t>
          </a:r>
          <a:r>
            <a:rPr lang="en-US" dirty="0" err="1" smtClean="0"/>
            <a:t>Kronik</a:t>
          </a:r>
          <a:endParaRPr lang="en-US" dirty="0"/>
        </a:p>
      </dgm:t>
    </dgm:pt>
    <dgm:pt modelId="{D502EB72-2FE3-411E-811A-13B7D65C7F1E}" type="parTrans" cxnId="{FC4CA201-EF92-43D8-BEC3-F0A845876AD6}">
      <dgm:prSet/>
      <dgm:spPr/>
      <dgm:t>
        <a:bodyPr/>
        <a:lstStyle/>
        <a:p>
          <a:endParaRPr lang="en-US"/>
        </a:p>
      </dgm:t>
    </dgm:pt>
    <dgm:pt modelId="{A886EAFF-865E-4A6D-9FD9-AC4A3AEAE75F}" type="sibTrans" cxnId="{FC4CA201-EF92-43D8-BEC3-F0A845876AD6}">
      <dgm:prSet/>
      <dgm:spPr/>
      <dgm:t>
        <a:bodyPr/>
        <a:lstStyle/>
        <a:p>
          <a:endParaRPr lang="en-US"/>
        </a:p>
      </dgm:t>
    </dgm:pt>
    <dgm:pt modelId="{0A1971ED-4E31-474D-96DA-3C9F5221B9B6}">
      <dgm:prSet phldrT="[Text]"/>
      <dgm:spPr/>
      <dgm:t>
        <a:bodyPr/>
        <a:lstStyle/>
        <a:p>
          <a:r>
            <a:rPr lang="en-US" dirty="0" err="1" smtClean="0"/>
            <a:t>Krisis</a:t>
          </a:r>
          <a:r>
            <a:rPr lang="en-US" dirty="0" smtClean="0"/>
            <a:t> </a:t>
          </a:r>
          <a:r>
            <a:rPr lang="en-US" dirty="0" err="1" smtClean="0"/>
            <a:t>Resolusi</a:t>
          </a:r>
          <a:endParaRPr lang="en-US" dirty="0"/>
        </a:p>
      </dgm:t>
    </dgm:pt>
    <dgm:pt modelId="{916B7C01-3C03-4654-A18E-ECF5FFE28CE8}" type="parTrans" cxnId="{5D19FA10-7386-4A9A-ACDD-E3DFCE276499}">
      <dgm:prSet/>
      <dgm:spPr/>
      <dgm:t>
        <a:bodyPr/>
        <a:lstStyle/>
        <a:p>
          <a:endParaRPr lang="en-US"/>
        </a:p>
      </dgm:t>
    </dgm:pt>
    <dgm:pt modelId="{5EBE1ED7-F764-46B1-8A7C-E2C8673B6BE7}" type="sibTrans" cxnId="{5D19FA10-7386-4A9A-ACDD-E3DFCE276499}">
      <dgm:prSet/>
      <dgm:spPr/>
      <dgm:t>
        <a:bodyPr/>
        <a:lstStyle/>
        <a:p>
          <a:endParaRPr lang="en-US"/>
        </a:p>
      </dgm:t>
    </dgm:pt>
    <dgm:pt modelId="{62979F50-FE93-48B4-9AED-567B619940E4}" type="pres">
      <dgm:prSet presAssocID="{99A62BB4-7F3E-48E9-9CFF-C56E117581D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796E7D5-7572-4835-A1F0-176657CA6B23}" type="pres">
      <dgm:prSet presAssocID="{08AE4DBD-0BE6-4F69-BD20-11C3AFE34953}" presName="node" presStyleLbl="node1" presStyleIdx="0" presStyleCnt="4" custRadScaleRad="100076" custRadScaleInc="12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CB732A-1B54-4549-8AD9-B9960936338C}" type="pres">
      <dgm:prSet presAssocID="{1818FB04-6550-4211-8C50-87742C059BDD}" presName="sibTrans" presStyleLbl="sibTrans2D1" presStyleIdx="0" presStyleCnt="4" custLinFactNeighborX="726" custLinFactNeighborY="1902"/>
      <dgm:spPr>
        <a:prstGeom prst="rightArrow">
          <a:avLst/>
        </a:prstGeom>
      </dgm:spPr>
      <dgm:t>
        <a:bodyPr/>
        <a:lstStyle/>
        <a:p>
          <a:endParaRPr lang="en-US"/>
        </a:p>
      </dgm:t>
    </dgm:pt>
    <dgm:pt modelId="{AB1FB943-30ED-4511-9C42-110E91629568}" type="pres">
      <dgm:prSet presAssocID="{1818FB04-6550-4211-8C50-87742C059BDD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70F55AB0-EF22-4C51-95EE-BA67DE0B037F}" type="pres">
      <dgm:prSet presAssocID="{6A1D9A2A-FC14-4774-A6F7-6643DF376AF2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0DAEF9-5AB8-46E9-BB91-B28617971843}" type="pres">
      <dgm:prSet presAssocID="{5B410488-E2A6-4D0C-915C-F8ED73EB66A0}" presName="sibTrans" presStyleLbl="sibTrans2D1" presStyleIdx="1" presStyleCnt="4" custLinFactNeighborX="1732" custLinFactNeighborY="12144"/>
      <dgm:spPr>
        <a:prstGeom prst="rightArrow">
          <a:avLst/>
        </a:prstGeom>
      </dgm:spPr>
      <dgm:t>
        <a:bodyPr/>
        <a:lstStyle/>
        <a:p>
          <a:endParaRPr lang="en-US"/>
        </a:p>
      </dgm:t>
    </dgm:pt>
    <dgm:pt modelId="{A25041DC-4041-44DA-8E13-03D384B2291B}" type="pres">
      <dgm:prSet presAssocID="{5B410488-E2A6-4D0C-915C-F8ED73EB66A0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EF7379E9-5D35-440B-9F4C-9B8EA074AD9A}" type="pres">
      <dgm:prSet presAssocID="{C19C2E08-3F08-4592-97EE-3ED1A41E5D87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78FDE7-23D1-4BBA-AEDD-1B7504B4C8CE}" type="pres">
      <dgm:prSet presAssocID="{A886EAFF-865E-4A6D-9FD9-AC4A3AEAE75F}" presName="sibTrans" presStyleLbl="sibTrans2D1" presStyleIdx="2" presStyleCnt="4" custLinFactNeighborX="-1966" custLinFactNeighborY="-8249"/>
      <dgm:spPr>
        <a:prstGeom prst="rightArrow">
          <a:avLst/>
        </a:prstGeom>
      </dgm:spPr>
      <dgm:t>
        <a:bodyPr/>
        <a:lstStyle/>
        <a:p>
          <a:endParaRPr lang="en-US"/>
        </a:p>
      </dgm:t>
    </dgm:pt>
    <dgm:pt modelId="{C9CDAF1D-0BAC-4A9A-BFDD-B3E25C5149D6}" type="pres">
      <dgm:prSet presAssocID="{A886EAFF-865E-4A6D-9FD9-AC4A3AEAE75F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0E993EC0-84C1-4886-A46F-3B8D17E141BA}" type="pres">
      <dgm:prSet presAssocID="{0A1971ED-4E31-474D-96DA-3C9F5221B9B6}" presName="node" presStyleLbl="node1" presStyleIdx="3" presStyleCnt="4" custRadScaleRad="100076" custRadScaleInc="12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BDB775-76CD-43C6-98C7-6C596326683F}" type="pres">
      <dgm:prSet presAssocID="{5EBE1ED7-F764-46B1-8A7C-E2C8673B6BE7}" presName="sibTrans" presStyleLbl="sibTrans2D1" presStyleIdx="3" presStyleCnt="4"/>
      <dgm:spPr>
        <a:prstGeom prst="rightArrow">
          <a:avLst/>
        </a:prstGeom>
      </dgm:spPr>
      <dgm:t>
        <a:bodyPr/>
        <a:lstStyle/>
        <a:p>
          <a:endParaRPr lang="en-US"/>
        </a:p>
      </dgm:t>
    </dgm:pt>
    <dgm:pt modelId="{ABE9FBB0-2A21-434B-8653-4D057B52CDA9}" type="pres">
      <dgm:prSet presAssocID="{5EBE1ED7-F764-46B1-8A7C-E2C8673B6BE7}" presName="connectorText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96912334-A8E8-41BE-97B2-487580908BF3}" type="presOf" srcId="{5B410488-E2A6-4D0C-915C-F8ED73EB66A0}" destId="{C80DAEF9-5AB8-46E9-BB91-B28617971843}" srcOrd="0" destOrd="0" presId="urn:microsoft.com/office/officeart/2005/8/layout/cycle7"/>
    <dgm:cxn modelId="{3BD145E6-C3CD-4B6B-899E-30F6C728212C}" type="presOf" srcId="{A886EAFF-865E-4A6D-9FD9-AC4A3AEAE75F}" destId="{C9CDAF1D-0BAC-4A9A-BFDD-B3E25C5149D6}" srcOrd="1" destOrd="0" presId="urn:microsoft.com/office/officeart/2005/8/layout/cycle7"/>
    <dgm:cxn modelId="{67E672D8-077E-4779-BFA5-05D087667B10}" type="presOf" srcId="{5EBE1ED7-F764-46B1-8A7C-E2C8673B6BE7}" destId="{ABE9FBB0-2A21-434B-8653-4D057B52CDA9}" srcOrd="1" destOrd="0" presId="urn:microsoft.com/office/officeart/2005/8/layout/cycle7"/>
    <dgm:cxn modelId="{FC4CA201-EF92-43D8-BEC3-F0A845876AD6}" srcId="{99A62BB4-7F3E-48E9-9CFF-C56E117581D9}" destId="{C19C2E08-3F08-4592-97EE-3ED1A41E5D87}" srcOrd="2" destOrd="0" parTransId="{D502EB72-2FE3-411E-811A-13B7D65C7F1E}" sibTransId="{A886EAFF-865E-4A6D-9FD9-AC4A3AEAE75F}"/>
    <dgm:cxn modelId="{3AD15B45-0B83-4CC8-83D4-15F45DA80946}" type="presOf" srcId="{1818FB04-6550-4211-8C50-87742C059BDD}" destId="{32CB732A-1B54-4549-8AD9-B9960936338C}" srcOrd="0" destOrd="0" presId="urn:microsoft.com/office/officeart/2005/8/layout/cycle7"/>
    <dgm:cxn modelId="{FD443617-AE2D-4E78-8DD6-534FA0365F49}" srcId="{99A62BB4-7F3E-48E9-9CFF-C56E117581D9}" destId="{08AE4DBD-0BE6-4F69-BD20-11C3AFE34953}" srcOrd="0" destOrd="0" parTransId="{6BB3C8DE-6999-46A8-8563-2AAEDD6B7449}" sibTransId="{1818FB04-6550-4211-8C50-87742C059BDD}"/>
    <dgm:cxn modelId="{D54D23CE-418D-4DB1-8661-92A67712F12F}" type="presOf" srcId="{1818FB04-6550-4211-8C50-87742C059BDD}" destId="{AB1FB943-30ED-4511-9C42-110E91629568}" srcOrd="1" destOrd="0" presId="urn:microsoft.com/office/officeart/2005/8/layout/cycle7"/>
    <dgm:cxn modelId="{492BF34C-0ED7-4003-975B-61F868F21DBF}" type="presOf" srcId="{6A1D9A2A-FC14-4774-A6F7-6643DF376AF2}" destId="{70F55AB0-EF22-4C51-95EE-BA67DE0B037F}" srcOrd="0" destOrd="0" presId="urn:microsoft.com/office/officeart/2005/8/layout/cycle7"/>
    <dgm:cxn modelId="{0B3F1046-F3A7-4CC8-A9E2-B376FE128A2E}" type="presOf" srcId="{5EBE1ED7-F764-46B1-8A7C-E2C8673B6BE7}" destId="{8EBDB775-76CD-43C6-98C7-6C596326683F}" srcOrd="0" destOrd="0" presId="urn:microsoft.com/office/officeart/2005/8/layout/cycle7"/>
    <dgm:cxn modelId="{AD349A1B-EFBA-4D6C-A6D0-8FC25CD4E76C}" type="presOf" srcId="{5B410488-E2A6-4D0C-915C-F8ED73EB66A0}" destId="{A25041DC-4041-44DA-8E13-03D384B2291B}" srcOrd="1" destOrd="0" presId="urn:microsoft.com/office/officeart/2005/8/layout/cycle7"/>
    <dgm:cxn modelId="{45E3D45E-2018-40E9-A2AD-05AC42E3D164}" type="presOf" srcId="{0A1971ED-4E31-474D-96DA-3C9F5221B9B6}" destId="{0E993EC0-84C1-4886-A46F-3B8D17E141BA}" srcOrd="0" destOrd="0" presId="urn:microsoft.com/office/officeart/2005/8/layout/cycle7"/>
    <dgm:cxn modelId="{5D19FA10-7386-4A9A-ACDD-E3DFCE276499}" srcId="{99A62BB4-7F3E-48E9-9CFF-C56E117581D9}" destId="{0A1971ED-4E31-474D-96DA-3C9F5221B9B6}" srcOrd="3" destOrd="0" parTransId="{916B7C01-3C03-4654-A18E-ECF5FFE28CE8}" sibTransId="{5EBE1ED7-F764-46B1-8A7C-E2C8673B6BE7}"/>
    <dgm:cxn modelId="{E1B73942-75BA-4158-A7D6-DC9FC8B55D69}" type="presOf" srcId="{08AE4DBD-0BE6-4F69-BD20-11C3AFE34953}" destId="{1796E7D5-7572-4835-A1F0-176657CA6B23}" srcOrd="0" destOrd="0" presId="urn:microsoft.com/office/officeart/2005/8/layout/cycle7"/>
    <dgm:cxn modelId="{FFBA404E-FF17-4189-A253-DC7061C95384}" srcId="{99A62BB4-7F3E-48E9-9CFF-C56E117581D9}" destId="{6A1D9A2A-FC14-4774-A6F7-6643DF376AF2}" srcOrd="1" destOrd="0" parTransId="{17F31BDC-4F57-4F00-8D58-416B899E7644}" sibTransId="{5B410488-E2A6-4D0C-915C-F8ED73EB66A0}"/>
    <dgm:cxn modelId="{821D735A-8B3E-40D1-9682-A39C643B0374}" type="presOf" srcId="{99A62BB4-7F3E-48E9-9CFF-C56E117581D9}" destId="{62979F50-FE93-48B4-9AED-567B619940E4}" srcOrd="0" destOrd="0" presId="urn:microsoft.com/office/officeart/2005/8/layout/cycle7"/>
    <dgm:cxn modelId="{582323E2-7501-4283-B216-4D0034306738}" type="presOf" srcId="{C19C2E08-3F08-4592-97EE-3ED1A41E5D87}" destId="{EF7379E9-5D35-440B-9F4C-9B8EA074AD9A}" srcOrd="0" destOrd="0" presId="urn:microsoft.com/office/officeart/2005/8/layout/cycle7"/>
    <dgm:cxn modelId="{20DF134E-757E-495B-AD99-4C28C49AE804}" type="presOf" srcId="{A886EAFF-865E-4A6D-9FD9-AC4A3AEAE75F}" destId="{A178FDE7-23D1-4BBA-AEDD-1B7504B4C8CE}" srcOrd="0" destOrd="0" presId="urn:microsoft.com/office/officeart/2005/8/layout/cycle7"/>
    <dgm:cxn modelId="{7C578BF6-99EE-4168-A1A7-55BA302B33D4}" type="presParOf" srcId="{62979F50-FE93-48B4-9AED-567B619940E4}" destId="{1796E7D5-7572-4835-A1F0-176657CA6B23}" srcOrd="0" destOrd="0" presId="urn:microsoft.com/office/officeart/2005/8/layout/cycle7"/>
    <dgm:cxn modelId="{ABB15BE5-C8EA-4289-8952-79E2CC346AC0}" type="presParOf" srcId="{62979F50-FE93-48B4-9AED-567B619940E4}" destId="{32CB732A-1B54-4549-8AD9-B9960936338C}" srcOrd="1" destOrd="0" presId="urn:microsoft.com/office/officeart/2005/8/layout/cycle7"/>
    <dgm:cxn modelId="{286DA709-A92B-42DD-837F-1453D636241F}" type="presParOf" srcId="{32CB732A-1B54-4549-8AD9-B9960936338C}" destId="{AB1FB943-30ED-4511-9C42-110E91629568}" srcOrd="0" destOrd="0" presId="urn:microsoft.com/office/officeart/2005/8/layout/cycle7"/>
    <dgm:cxn modelId="{810A17A6-79B0-4269-9EE9-AF278C3E3AAB}" type="presParOf" srcId="{62979F50-FE93-48B4-9AED-567B619940E4}" destId="{70F55AB0-EF22-4C51-95EE-BA67DE0B037F}" srcOrd="2" destOrd="0" presId="urn:microsoft.com/office/officeart/2005/8/layout/cycle7"/>
    <dgm:cxn modelId="{73AC4831-C79D-4EA3-AA4C-42D7768A8673}" type="presParOf" srcId="{62979F50-FE93-48B4-9AED-567B619940E4}" destId="{C80DAEF9-5AB8-46E9-BB91-B28617971843}" srcOrd="3" destOrd="0" presId="urn:microsoft.com/office/officeart/2005/8/layout/cycle7"/>
    <dgm:cxn modelId="{2B89A485-19BF-4614-A5C9-402A752BAA2A}" type="presParOf" srcId="{C80DAEF9-5AB8-46E9-BB91-B28617971843}" destId="{A25041DC-4041-44DA-8E13-03D384B2291B}" srcOrd="0" destOrd="0" presId="urn:microsoft.com/office/officeart/2005/8/layout/cycle7"/>
    <dgm:cxn modelId="{867FA563-4F20-4CBE-BEFF-E1C30105C8CB}" type="presParOf" srcId="{62979F50-FE93-48B4-9AED-567B619940E4}" destId="{EF7379E9-5D35-440B-9F4C-9B8EA074AD9A}" srcOrd="4" destOrd="0" presId="urn:microsoft.com/office/officeart/2005/8/layout/cycle7"/>
    <dgm:cxn modelId="{68857ADA-6901-4F02-B5A5-7DD269E3DD22}" type="presParOf" srcId="{62979F50-FE93-48B4-9AED-567B619940E4}" destId="{A178FDE7-23D1-4BBA-AEDD-1B7504B4C8CE}" srcOrd="5" destOrd="0" presId="urn:microsoft.com/office/officeart/2005/8/layout/cycle7"/>
    <dgm:cxn modelId="{7BBE5D41-4E4F-4C65-83F0-453581715C74}" type="presParOf" srcId="{A178FDE7-23D1-4BBA-AEDD-1B7504B4C8CE}" destId="{C9CDAF1D-0BAC-4A9A-BFDD-B3E25C5149D6}" srcOrd="0" destOrd="0" presId="urn:microsoft.com/office/officeart/2005/8/layout/cycle7"/>
    <dgm:cxn modelId="{8A7A471A-BF8F-4518-AC74-DA85FEE484A1}" type="presParOf" srcId="{62979F50-FE93-48B4-9AED-567B619940E4}" destId="{0E993EC0-84C1-4886-A46F-3B8D17E141BA}" srcOrd="6" destOrd="0" presId="urn:microsoft.com/office/officeart/2005/8/layout/cycle7"/>
    <dgm:cxn modelId="{E1C1FF58-D855-4403-B052-6CACDCA6E889}" type="presParOf" srcId="{62979F50-FE93-48B4-9AED-567B619940E4}" destId="{8EBDB775-76CD-43C6-98C7-6C596326683F}" srcOrd="7" destOrd="0" presId="urn:microsoft.com/office/officeart/2005/8/layout/cycle7"/>
    <dgm:cxn modelId="{B2EB6BED-C200-4462-916B-99ADCA5AED8C}" type="presParOf" srcId="{8EBDB775-76CD-43C6-98C7-6C596326683F}" destId="{ABE9FBB0-2A21-434B-8653-4D057B52CDA9}" srcOrd="0" destOrd="0" presId="urn:microsoft.com/office/officeart/2005/8/layout/cycle7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D898E5A-21D1-415C-AC5A-8DBAC947025A}" type="doc">
      <dgm:prSet loTypeId="urn:microsoft.com/office/officeart/2005/8/layout/vList3" loCatId="list" qsTypeId="urn:microsoft.com/office/officeart/2005/8/quickstyle/simple1" qsCatId="simple" csTypeId="urn:microsoft.com/office/officeart/2005/8/colors/colorful5" csCatId="colorful" phldr="1"/>
      <dgm:spPr/>
    </dgm:pt>
    <dgm:pt modelId="{51377DFE-CB84-47FA-BD74-D07A60EF9238}">
      <dgm:prSet phldrT="[Text]" custT="1"/>
      <dgm:spPr/>
      <dgm:t>
        <a:bodyPr/>
        <a:lstStyle/>
        <a:p>
          <a:r>
            <a:rPr lang="en-US" sz="1400" dirty="0" smtClean="0">
              <a:solidFill>
                <a:schemeClr val="tx1"/>
              </a:solidFill>
            </a:rPr>
            <a:t>TAHAP PRODROMAL (</a:t>
          </a:r>
          <a:r>
            <a:rPr lang="en-US" sz="1400" i="0" dirty="0" smtClean="0">
              <a:solidFill>
                <a:schemeClr val="tx1"/>
              </a:solidFill>
            </a:rPr>
            <a:t>warning stage/</a:t>
          </a:r>
          <a:r>
            <a:rPr lang="en-US" sz="1400" i="0" dirty="0" err="1" smtClean="0">
              <a:solidFill>
                <a:schemeClr val="tx1"/>
              </a:solidFill>
            </a:rPr>
            <a:t>precrisis</a:t>
          </a:r>
          <a:r>
            <a:rPr lang="en-US" sz="1400" dirty="0" smtClean="0">
              <a:solidFill>
                <a:schemeClr val="tx1"/>
              </a:solidFill>
            </a:rPr>
            <a:t>): </a:t>
          </a:r>
          <a:r>
            <a:rPr lang="en-US" sz="1400" dirty="0" err="1" smtClean="0">
              <a:solidFill>
                <a:schemeClr val="tx1"/>
              </a:solidFill>
            </a:rPr>
            <a:t>memberi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tanda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bahaya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yg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harus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segera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diatasi</a:t>
          </a:r>
          <a:r>
            <a:rPr lang="en-US" sz="1400" dirty="0" smtClean="0">
              <a:solidFill>
                <a:schemeClr val="tx1"/>
              </a:solidFill>
            </a:rPr>
            <a:t>. </a:t>
          </a:r>
          <a:r>
            <a:rPr lang="en-US" sz="1400" dirty="0" err="1" smtClean="0">
              <a:solidFill>
                <a:schemeClr val="tx1"/>
              </a:solidFill>
            </a:rPr>
            <a:t>Muncul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dalam</a:t>
          </a:r>
          <a:r>
            <a:rPr lang="en-US" sz="1400" dirty="0" smtClean="0">
              <a:solidFill>
                <a:schemeClr val="tx1"/>
              </a:solidFill>
            </a:rPr>
            <a:t> 3 </a:t>
          </a:r>
          <a:r>
            <a:rPr lang="en-US" sz="1400" dirty="0" err="1" smtClean="0">
              <a:solidFill>
                <a:schemeClr val="tx1"/>
              </a:solidFill>
            </a:rPr>
            <a:t>bentuk</a:t>
          </a:r>
          <a:r>
            <a:rPr lang="en-US" sz="1400" dirty="0" smtClean="0">
              <a:solidFill>
                <a:schemeClr val="tx1"/>
              </a:solidFill>
            </a:rPr>
            <a:t>: </a:t>
          </a:r>
          <a:r>
            <a:rPr lang="en-US" sz="1400" dirty="0" err="1" smtClean="0">
              <a:solidFill>
                <a:schemeClr val="tx1"/>
              </a:solidFill>
            </a:rPr>
            <a:t>jelas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sekali</a:t>
          </a:r>
          <a:r>
            <a:rPr lang="en-US" sz="1400" dirty="0" smtClean="0">
              <a:solidFill>
                <a:schemeClr val="tx1"/>
              </a:solidFill>
            </a:rPr>
            <a:t>, </a:t>
          </a:r>
          <a:r>
            <a:rPr lang="en-US" sz="1400" dirty="0" err="1" smtClean="0">
              <a:solidFill>
                <a:schemeClr val="tx1"/>
              </a:solidFill>
            </a:rPr>
            <a:t>samar-samar</a:t>
          </a:r>
          <a:r>
            <a:rPr lang="en-US" sz="1400" dirty="0" smtClean="0">
              <a:solidFill>
                <a:schemeClr val="tx1"/>
              </a:solidFill>
            </a:rPr>
            <a:t>, </a:t>
          </a:r>
          <a:r>
            <a:rPr lang="en-US" sz="1400" dirty="0" err="1" smtClean="0">
              <a:solidFill>
                <a:schemeClr val="tx1"/>
              </a:solidFill>
            </a:rPr>
            <a:t>sama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sekali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tidak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jelas</a:t>
          </a:r>
          <a:r>
            <a:rPr lang="en-US" sz="1400" dirty="0" smtClean="0">
              <a:solidFill>
                <a:schemeClr val="tx1"/>
              </a:solidFill>
            </a:rPr>
            <a:t>.</a:t>
          </a:r>
          <a:endParaRPr lang="en-US" sz="1400" dirty="0">
            <a:solidFill>
              <a:schemeClr val="tx1"/>
            </a:solidFill>
          </a:endParaRPr>
        </a:p>
      </dgm:t>
    </dgm:pt>
    <dgm:pt modelId="{8DC7FCE7-2D1C-4117-94B6-8D44A3D12796}" type="parTrans" cxnId="{21B6DB0A-3A06-4D48-B849-8FE7FD3EAC56}">
      <dgm:prSet/>
      <dgm:spPr/>
      <dgm:t>
        <a:bodyPr/>
        <a:lstStyle/>
        <a:p>
          <a:endParaRPr lang="en-US"/>
        </a:p>
      </dgm:t>
    </dgm:pt>
    <dgm:pt modelId="{0A584465-3221-4603-A447-4DEF51F59F3D}" type="sibTrans" cxnId="{21B6DB0A-3A06-4D48-B849-8FE7FD3EAC56}">
      <dgm:prSet/>
      <dgm:spPr/>
      <dgm:t>
        <a:bodyPr/>
        <a:lstStyle/>
        <a:p>
          <a:endParaRPr lang="en-US"/>
        </a:p>
      </dgm:t>
    </dgm:pt>
    <dgm:pt modelId="{CCAAA8EE-2771-4C46-803C-8F3BA5720880}">
      <dgm:prSet phldrT="[Text]" custT="1"/>
      <dgm:spPr/>
      <dgm:t>
        <a:bodyPr/>
        <a:lstStyle/>
        <a:p>
          <a:r>
            <a:rPr lang="en-US" sz="1400" dirty="0" smtClean="0">
              <a:solidFill>
                <a:schemeClr val="tx1"/>
              </a:solidFill>
            </a:rPr>
            <a:t>TAHAP AKUT (the point of no return): </a:t>
          </a:r>
          <a:r>
            <a:rPr lang="en-US" sz="1400" dirty="0" err="1" smtClean="0">
              <a:solidFill>
                <a:schemeClr val="tx1"/>
              </a:solidFill>
            </a:rPr>
            <a:t>tahap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antara</a:t>
          </a:r>
          <a:r>
            <a:rPr lang="en-US" sz="1400" dirty="0" smtClean="0">
              <a:solidFill>
                <a:schemeClr val="tx1"/>
              </a:solidFill>
            </a:rPr>
            <a:t>, </a:t>
          </a:r>
          <a:r>
            <a:rPr lang="en-US" sz="1400" dirty="0" err="1" smtClean="0">
              <a:solidFill>
                <a:schemeClr val="tx1"/>
              </a:solidFill>
            </a:rPr>
            <a:t>waktunya</a:t>
          </a:r>
          <a:r>
            <a:rPr lang="en-US" sz="1400" dirty="0" smtClean="0">
              <a:solidFill>
                <a:schemeClr val="tx1"/>
              </a:solidFill>
            </a:rPr>
            <a:t> paling </a:t>
          </a:r>
          <a:r>
            <a:rPr lang="en-US" sz="1400" dirty="0" err="1" smtClean="0">
              <a:solidFill>
                <a:schemeClr val="tx1"/>
              </a:solidFill>
            </a:rPr>
            <a:t>pendek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dibanding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tahap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lainnya</a:t>
          </a:r>
          <a:r>
            <a:rPr lang="en-US" sz="1400" dirty="0" smtClean="0">
              <a:solidFill>
                <a:schemeClr val="tx1"/>
              </a:solidFill>
            </a:rPr>
            <a:t>. </a:t>
          </a:r>
          <a:r>
            <a:rPr lang="en-US" sz="1400" dirty="0" err="1" smtClean="0">
              <a:solidFill>
                <a:schemeClr val="tx1"/>
              </a:solidFill>
            </a:rPr>
            <a:t>Jika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sinyal-sinyal</a:t>
          </a:r>
          <a:r>
            <a:rPr lang="en-US" sz="1400" dirty="0" smtClean="0">
              <a:solidFill>
                <a:schemeClr val="tx1"/>
              </a:solidFill>
            </a:rPr>
            <a:t> yang </a:t>
          </a:r>
          <a:r>
            <a:rPr lang="en-US" sz="1400" dirty="0" err="1" smtClean="0">
              <a:solidFill>
                <a:schemeClr val="tx1"/>
              </a:solidFill>
            </a:rPr>
            <a:t>muncul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pada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prodromal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tidak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digubris</a:t>
          </a:r>
          <a:r>
            <a:rPr lang="en-US" sz="1400" dirty="0" smtClean="0">
              <a:solidFill>
                <a:schemeClr val="tx1"/>
              </a:solidFill>
            </a:rPr>
            <a:t>, </a:t>
          </a:r>
          <a:r>
            <a:rPr lang="en-US" sz="1400" dirty="0" err="1" smtClean="0">
              <a:solidFill>
                <a:schemeClr val="tx1"/>
              </a:solidFill>
            </a:rPr>
            <a:t>maka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ia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akan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masuk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ke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tahap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akut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dan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tidak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bisa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kembali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lagi</a:t>
          </a:r>
          <a:r>
            <a:rPr lang="en-US" sz="1400" dirty="0" smtClean="0">
              <a:solidFill>
                <a:schemeClr val="tx1"/>
              </a:solidFill>
            </a:rPr>
            <a:t>. </a:t>
          </a:r>
          <a:r>
            <a:rPr lang="en-US" sz="1400" dirty="0" err="1" smtClean="0">
              <a:solidFill>
                <a:schemeClr val="tx1"/>
              </a:solidFill>
            </a:rPr>
            <a:t>Kerusakan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sudah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bermunculan</a:t>
          </a:r>
          <a:r>
            <a:rPr lang="en-US" sz="1400" dirty="0" smtClean="0">
              <a:solidFill>
                <a:schemeClr val="tx1"/>
              </a:solidFill>
            </a:rPr>
            <a:t>, </a:t>
          </a:r>
          <a:r>
            <a:rPr lang="en-US" sz="1400" dirty="0" err="1" smtClean="0">
              <a:solidFill>
                <a:schemeClr val="tx1"/>
              </a:solidFill>
            </a:rPr>
            <a:t>reaksi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sudah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berdatangan</a:t>
          </a:r>
          <a:r>
            <a:rPr lang="en-US" sz="1400" dirty="0" smtClean="0">
              <a:solidFill>
                <a:schemeClr val="tx1"/>
              </a:solidFill>
            </a:rPr>
            <a:t>, </a:t>
          </a:r>
          <a:r>
            <a:rPr lang="en-US" sz="1400" dirty="0" err="1" smtClean="0">
              <a:solidFill>
                <a:schemeClr val="tx1"/>
              </a:solidFill>
            </a:rPr>
            <a:t>isu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menyebar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luas</a:t>
          </a:r>
          <a:r>
            <a:rPr lang="en-US" sz="1400" dirty="0" smtClean="0">
              <a:solidFill>
                <a:schemeClr val="tx1"/>
              </a:solidFill>
            </a:rPr>
            <a:t>.  </a:t>
          </a:r>
          <a:endParaRPr lang="en-US" sz="1400" dirty="0">
            <a:solidFill>
              <a:schemeClr val="tx1"/>
            </a:solidFill>
          </a:endParaRPr>
        </a:p>
      </dgm:t>
    </dgm:pt>
    <dgm:pt modelId="{501B5910-4BE2-4EE3-9418-294BF3BDDBB8}" type="parTrans" cxnId="{6A535DF8-A9F4-4DF3-88C8-FA72D5A3A138}">
      <dgm:prSet/>
      <dgm:spPr/>
      <dgm:t>
        <a:bodyPr/>
        <a:lstStyle/>
        <a:p>
          <a:endParaRPr lang="en-US"/>
        </a:p>
      </dgm:t>
    </dgm:pt>
    <dgm:pt modelId="{752AD61A-490D-4043-9005-CD4F94FE519C}" type="sibTrans" cxnId="{6A535DF8-A9F4-4DF3-88C8-FA72D5A3A138}">
      <dgm:prSet/>
      <dgm:spPr/>
      <dgm:t>
        <a:bodyPr/>
        <a:lstStyle/>
        <a:p>
          <a:endParaRPr lang="en-US"/>
        </a:p>
      </dgm:t>
    </dgm:pt>
    <dgm:pt modelId="{ED9D86EB-086C-4092-8555-1A321DE705AC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TAHAP RESOLUSI : </a:t>
          </a:r>
          <a:r>
            <a:rPr lang="en-US" dirty="0" err="1" smtClean="0">
              <a:solidFill>
                <a:schemeClr val="tx1"/>
              </a:solidFill>
            </a:rPr>
            <a:t>disebut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tahap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penyembuhan</a:t>
          </a:r>
          <a:r>
            <a:rPr lang="en-US" dirty="0" smtClean="0">
              <a:solidFill>
                <a:schemeClr val="tx1"/>
              </a:solidFill>
            </a:rPr>
            <a:t>. </a:t>
          </a:r>
          <a:r>
            <a:rPr lang="en-US" dirty="0" err="1" smtClean="0">
              <a:solidFill>
                <a:schemeClr val="tx1"/>
              </a:solidFill>
            </a:rPr>
            <a:t>Krisis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besar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sudah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berlalu</a:t>
          </a:r>
          <a:r>
            <a:rPr lang="en-US" dirty="0" smtClean="0">
              <a:solidFill>
                <a:schemeClr val="tx1"/>
              </a:solidFill>
            </a:rPr>
            <a:t>, </a:t>
          </a:r>
          <a:r>
            <a:rPr lang="en-US" dirty="0" err="1" smtClean="0">
              <a:solidFill>
                <a:schemeClr val="tx1"/>
              </a:solidFill>
            </a:rPr>
            <a:t>tapi</a:t>
          </a:r>
          <a:r>
            <a:rPr lang="en-US" dirty="0" smtClean="0">
              <a:solidFill>
                <a:schemeClr val="tx1"/>
              </a:solidFill>
            </a:rPr>
            <a:t> crisis manager </a:t>
          </a:r>
          <a:r>
            <a:rPr lang="en-US" dirty="0" err="1" smtClean="0">
              <a:solidFill>
                <a:schemeClr val="tx1"/>
              </a:solidFill>
            </a:rPr>
            <a:t>harus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tetap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berhati-hati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supaya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tidak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kembali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ke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tahap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prodromal</a:t>
          </a:r>
          <a:endParaRPr lang="en-US" dirty="0">
            <a:solidFill>
              <a:schemeClr val="tx1"/>
            </a:solidFill>
          </a:endParaRPr>
        </a:p>
      </dgm:t>
    </dgm:pt>
    <dgm:pt modelId="{B4DED495-BA9D-4462-8176-CE5BD3FF9371}" type="parTrans" cxnId="{1194838C-41CC-48CA-AF26-7F629275EC31}">
      <dgm:prSet/>
      <dgm:spPr/>
      <dgm:t>
        <a:bodyPr/>
        <a:lstStyle/>
        <a:p>
          <a:endParaRPr lang="en-US"/>
        </a:p>
      </dgm:t>
    </dgm:pt>
    <dgm:pt modelId="{F7DE45EE-4E35-4747-AAFF-AD1BB3D0E29E}" type="sibTrans" cxnId="{1194838C-41CC-48CA-AF26-7F629275EC31}">
      <dgm:prSet/>
      <dgm:spPr/>
      <dgm:t>
        <a:bodyPr/>
        <a:lstStyle/>
        <a:p>
          <a:endParaRPr lang="en-US"/>
        </a:p>
      </dgm:t>
    </dgm:pt>
    <dgm:pt modelId="{E07DE6D6-63C3-48F9-A380-9CC9B1C94819}">
      <dgm:prSet phldrT="[Text]" custT="1"/>
      <dgm:spPr/>
      <dgm:t>
        <a:bodyPr/>
        <a:lstStyle/>
        <a:p>
          <a:r>
            <a:rPr lang="en-US" sz="1400" dirty="0" smtClean="0">
              <a:solidFill>
                <a:schemeClr val="tx1"/>
              </a:solidFill>
            </a:rPr>
            <a:t>TAHAP KRONIS (the clean up phase/the post mortem/recovery/self analysis): </a:t>
          </a:r>
          <a:r>
            <a:rPr lang="en-US" sz="1400" dirty="0" err="1" smtClean="0">
              <a:solidFill>
                <a:schemeClr val="tx1"/>
              </a:solidFill>
            </a:rPr>
            <a:t>badai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mulai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reda</a:t>
          </a:r>
          <a:r>
            <a:rPr lang="en-US" sz="1400" dirty="0" smtClean="0">
              <a:solidFill>
                <a:schemeClr val="tx1"/>
              </a:solidFill>
            </a:rPr>
            <a:t>, yang </a:t>
          </a:r>
          <a:r>
            <a:rPr lang="en-US" sz="1400" dirty="0" err="1" smtClean="0">
              <a:solidFill>
                <a:schemeClr val="tx1"/>
              </a:solidFill>
            </a:rPr>
            <a:t>tersisa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adalah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reruntuhan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bangunan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dan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sejumlah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bangkai</a:t>
          </a:r>
          <a:r>
            <a:rPr lang="en-US" sz="1400" dirty="0" smtClean="0">
              <a:solidFill>
                <a:schemeClr val="tx1"/>
              </a:solidFill>
            </a:rPr>
            <a:t>, </a:t>
          </a:r>
          <a:r>
            <a:rPr lang="en-US" sz="1400" dirty="0" err="1" smtClean="0">
              <a:solidFill>
                <a:schemeClr val="tx1"/>
              </a:solidFill>
            </a:rPr>
            <a:t>korban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dari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sebuah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krisis</a:t>
          </a:r>
          <a:r>
            <a:rPr lang="en-US" sz="1400" dirty="0" smtClean="0">
              <a:solidFill>
                <a:schemeClr val="tx1"/>
              </a:solidFill>
            </a:rPr>
            <a:t>. </a:t>
          </a:r>
          <a:r>
            <a:rPr lang="en-US" sz="1400" dirty="0" err="1" smtClean="0">
              <a:solidFill>
                <a:schemeClr val="tx1"/>
              </a:solidFill>
            </a:rPr>
            <a:t>Surat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kabar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telah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memberitakan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peristiwa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secara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jelas</a:t>
          </a:r>
          <a:r>
            <a:rPr lang="en-US" sz="1400" dirty="0" smtClean="0">
              <a:solidFill>
                <a:schemeClr val="tx1"/>
              </a:solidFill>
            </a:rPr>
            <a:t>. </a:t>
          </a:r>
          <a:r>
            <a:rPr lang="en-US" sz="1400" dirty="0" err="1" smtClean="0">
              <a:solidFill>
                <a:schemeClr val="tx1"/>
              </a:solidFill>
            </a:rPr>
            <a:t>Semua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orang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sudah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merasa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letih</a:t>
          </a:r>
          <a:r>
            <a:rPr lang="en-US" sz="1400" dirty="0" smtClean="0">
              <a:solidFill>
                <a:schemeClr val="tx1"/>
              </a:solidFill>
            </a:rPr>
            <a:t>. Perusahaan </a:t>
          </a:r>
          <a:r>
            <a:rPr lang="en-US" sz="1400" dirty="0" err="1" smtClean="0">
              <a:solidFill>
                <a:schemeClr val="tx1"/>
              </a:solidFill>
            </a:rPr>
            <a:t>harus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memutuskan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masih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mau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hidup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atau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tidak</a:t>
          </a:r>
          <a:r>
            <a:rPr lang="en-US" sz="1400" dirty="0" smtClean="0">
              <a:solidFill>
                <a:schemeClr val="tx1"/>
              </a:solidFill>
            </a:rPr>
            <a:t>.</a:t>
          </a:r>
          <a:endParaRPr lang="en-US" sz="1400" dirty="0">
            <a:solidFill>
              <a:schemeClr val="tx1"/>
            </a:solidFill>
          </a:endParaRPr>
        </a:p>
      </dgm:t>
    </dgm:pt>
    <dgm:pt modelId="{80F4868E-E104-4008-B4E0-8B710B6D6473}" type="parTrans" cxnId="{9F2727E6-04C6-4E60-8559-9F5A6D0C17AA}">
      <dgm:prSet/>
      <dgm:spPr/>
      <dgm:t>
        <a:bodyPr/>
        <a:lstStyle/>
        <a:p>
          <a:endParaRPr lang="en-US"/>
        </a:p>
      </dgm:t>
    </dgm:pt>
    <dgm:pt modelId="{745908E6-8150-45B5-89A2-FC5D3CF6F302}" type="sibTrans" cxnId="{9F2727E6-04C6-4E60-8559-9F5A6D0C17AA}">
      <dgm:prSet/>
      <dgm:spPr/>
      <dgm:t>
        <a:bodyPr/>
        <a:lstStyle/>
        <a:p>
          <a:endParaRPr lang="en-US"/>
        </a:p>
      </dgm:t>
    </dgm:pt>
    <dgm:pt modelId="{674DD19A-BC37-4006-A434-E874F14DD4B2}" type="pres">
      <dgm:prSet presAssocID="{1D898E5A-21D1-415C-AC5A-8DBAC947025A}" presName="linearFlow" presStyleCnt="0">
        <dgm:presLayoutVars>
          <dgm:dir/>
          <dgm:resizeHandles val="exact"/>
        </dgm:presLayoutVars>
      </dgm:prSet>
      <dgm:spPr/>
    </dgm:pt>
    <dgm:pt modelId="{5C43D5DE-D950-4751-81E4-E2B8B8062104}" type="pres">
      <dgm:prSet presAssocID="{51377DFE-CB84-47FA-BD74-D07A60EF9238}" presName="composite" presStyleCnt="0"/>
      <dgm:spPr/>
    </dgm:pt>
    <dgm:pt modelId="{A66173B8-12E5-47C1-962C-F6D99A359841}" type="pres">
      <dgm:prSet presAssocID="{51377DFE-CB84-47FA-BD74-D07A60EF9238}" presName="imgShp" presStyleLbl="fgImgPlace1" presStyleIdx="0" presStyleCnt="4"/>
      <dgm:spPr/>
    </dgm:pt>
    <dgm:pt modelId="{A5FE6C51-B175-4FD8-8FEE-8DC4738E06FA}" type="pres">
      <dgm:prSet presAssocID="{51377DFE-CB84-47FA-BD74-D07A60EF9238}" presName="txShp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7775B2-4ADD-44AD-A30F-78A9460B2C1F}" type="pres">
      <dgm:prSet presAssocID="{0A584465-3221-4603-A447-4DEF51F59F3D}" presName="spacing" presStyleCnt="0"/>
      <dgm:spPr/>
    </dgm:pt>
    <dgm:pt modelId="{67259824-3053-4EBF-AFDE-0275A75B9013}" type="pres">
      <dgm:prSet presAssocID="{CCAAA8EE-2771-4C46-803C-8F3BA5720880}" presName="composite" presStyleCnt="0"/>
      <dgm:spPr/>
    </dgm:pt>
    <dgm:pt modelId="{FF71E3A5-E6E2-49F3-AE24-7FC504623743}" type="pres">
      <dgm:prSet presAssocID="{CCAAA8EE-2771-4C46-803C-8F3BA5720880}" presName="imgShp" presStyleLbl="fgImgPlace1" presStyleIdx="1" presStyleCnt="4"/>
      <dgm:spPr/>
    </dgm:pt>
    <dgm:pt modelId="{CD67B0C7-FB31-423C-A0D0-7A2CE057090D}" type="pres">
      <dgm:prSet presAssocID="{CCAAA8EE-2771-4C46-803C-8F3BA5720880}" presName="txShp" presStyleLbl="node1" presStyleIdx="1" presStyleCnt="4" custLinFactNeighborX="-358" custLinFactNeighborY="66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79BA88-D8DA-401C-888B-C878B2459CD7}" type="pres">
      <dgm:prSet presAssocID="{752AD61A-490D-4043-9005-CD4F94FE519C}" presName="spacing" presStyleCnt="0"/>
      <dgm:spPr/>
    </dgm:pt>
    <dgm:pt modelId="{08212FE6-768B-4B66-87FD-26F00FFB4AEA}" type="pres">
      <dgm:prSet presAssocID="{E07DE6D6-63C3-48F9-A380-9CC9B1C94819}" presName="composite" presStyleCnt="0"/>
      <dgm:spPr/>
    </dgm:pt>
    <dgm:pt modelId="{7ED7E82F-D126-44F6-88A2-95A99C70A84F}" type="pres">
      <dgm:prSet presAssocID="{E07DE6D6-63C3-48F9-A380-9CC9B1C94819}" presName="imgShp" presStyleLbl="fgImgPlace1" presStyleIdx="2" presStyleCnt="4"/>
      <dgm:spPr/>
    </dgm:pt>
    <dgm:pt modelId="{D03FB52B-863A-4B21-A59D-D464F3E57D48}" type="pres">
      <dgm:prSet presAssocID="{E07DE6D6-63C3-48F9-A380-9CC9B1C94819}" presName="txShp" presStyleLbl="node1" presStyleIdx="2" presStyleCnt="4" custLinFactNeighborX="-358" custLinFactNeighborY="66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172340-1460-4438-B4EF-04EEC1953B7E}" type="pres">
      <dgm:prSet presAssocID="{745908E6-8150-45B5-89A2-FC5D3CF6F302}" presName="spacing" presStyleCnt="0"/>
      <dgm:spPr/>
    </dgm:pt>
    <dgm:pt modelId="{9D506477-2279-4235-BABB-28331B3A6454}" type="pres">
      <dgm:prSet presAssocID="{ED9D86EB-086C-4092-8555-1A321DE705AC}" presName="composite" presStyleCnt="0"/>
      <dgm:spPr/>
    </dgm:pt>
    <dgm:pt modelId="{B4EF2856-7BAA-43D5-9979-E2067D6796C3}" type="pres">
      <dgm:prSet presAssocID="{ED9D86EB-086C-4092-8555-1A321DE705AC}" presName="imgShp" presStyleLbl="fgImgPlace1" presStyleIdx="3" presStyleCnt="4"/>
      <dgm:spPr/>
    </dgm:pt>
    <dgm:pt modelId="{87A1C12B-FB32-4EC4-9D07-797055C1A18D}" type="pres">
      <dgm:prSet presAssocID="{ED9D86EB-086C-4092-8555-1A321DE705AC}" presName="txShp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5EA4FC7-183C-4BA5-8B9A-AACF1C39C488}" type="presOf" srcId="{CCAAA8EE-2771-4C46-803C-8F3BA5720880}" destId="{CD67B0C7-FB31-423C-A0D0-7A2CE057090D}" srcOrd="0" destOrd="0" presId="urn:microsoft.com/office/officeart/2005/8/layout/vList3"/>
    <dgm:cxn modelId="{9F2727E6-04C6-4E60-8559-9F5A6D0C17AA}" srcId="{1D898E5A-21D1-415C-AC5A-8DBAC947025A}" destId="{E07DE6D6-63C3-48F9-A380-9CC9B1C94819}" srcOrd="2" destOrd="0" parTransId="{80F4868E-E104-4008-B4E0-8B710B6D6473}" sibTransId="{745908E6-8150-45B5-89A2-FC5D3CF6F302}"/>
    <dgm:cxn modelId="{5D3AB3F1-0D0D-4501-8476-C08129233FE1}" type="presOf" srcId="{E07DE6D6-63C3-48F9-A380-9CC9B1C94819}" destId="{D03FB52B-863A-4B21-A59D-D464F3E57D48}" srcOrd="0" destOrd="0" presId="urn:microsoft.com/office/officeart/2005/8/layout/vList3"/>
    <dgm:cxn modelId="{C1A9135A-2882-4535-A8E1-C2C36EF0D08E}" type="presOf" srcId="{51377DFE-CB84-47FA-BD74-D07A60EF9238}" destId="{A5FE6C51-B175-4FD8-8FEE-8DC4738E06FA}" srcOrd="0" destOrd="0" presId="urn:microsoft.com/office/officeart/2005/8/layout/vList3"/>
    <dgm:cxn modelId="{21B6DB0A-3A06-4D48-B849-8FE7FD3EAC56}" srcId="{1D898E5A-21D1-415C-AC5A-8DBAC947025A}" destId="{51377DFE-CB84-47FA-BD74-D07A60EF9238}" srcOrd="0" destOrd="0" parTransId="{8DC7FCE7-2D1C-4117-94B6-8D44A3D12796}" sibTransId="{0A584465-3221-4603-A447-4DEF51F59F3D}"/>
    <dgm:cxn modelId="{7BB83386-632A-4EB3-9D0C-575AE0558BBE}" type="presOf" srcId="{ED9D86EB-086C-4092-8555-1A321DE705AC}" destId="{87A1C12B-FB32-4EC4-9D07-797055C1A18D}" srcOrd="0" destOrd="0" presId="urn:microsoft.com/office/officeart/2005/8/layout/vList3"/>
    <dgm:cxn modelId="{6A535DF8-A9F4-4DF3-88C8-FA72D5A3A138}" srcId="{1D898E5A-21D1-415C-AC5A-8DBAC947025A}" destId="{CCAAA8EE-2771-4C46-803C-8F3BA5720880}" srcOrd="1" destOrd="0" parTransId="{501B5910-4BE2-4EE3-9418-294BF3BDDBB8}" sibTransId="{752AD61A-490D-4043-9005-CD4F94FE519C}"/>
    <dgm:cxn modelId="{CAF19999-4FB2-4E2F-B21C-D1863697D1A9}" type="presOf" srcId="{1D898E5A-21D1-415C-AC5A-8DBAC947025A}" destId="{674DD19A-BC37-4006-A434-E874F14DD4B2}" srcOrd="0" destOrd="0" presId="urn:microsoft.com/office/officeart/2005/8/layout/vList3"/>
    <dgm:cxn modelId="{1194838C-41CC-48CA-AF26-7F629275EC31}" srcId="{1D898E5A-21D1-415C-AC5A-8DBAC947025A}" destId="{ED9D86EB-086C-4092-8555-1A321DE705AC}" srcOrd="3" destOrd="0" parTransId="{B4DED495-BA9D-4462-8176-CE5BD3FF9371}" sibTransId="{F7DE45EE-4E35-4747-AAFF-AD1BB3D0E29E}"/>
    <dgm:cxn modelId="{B2E57492-E6DD-4522-AB3F-C87BCF31C116}" type="presParOf" srcId="{674DD19A-BC37-4006-A434-E874F14DD4B2}" destId="{5C43D5DE-D950-4751-81E4-E2B8B8062104}" srcOrd="0" destOrd="0" presId="urn:microsoft.com/office/officeart/2005/8/layout/vList3"/>
    <dgm:cxn modelId="{A7E022E8-8F1F-4058-B7C8-FDABCA06A727}" type="presParOf" srcId="{5C43D5DE-D950-4751-81E4-E2B8B8062104}" destId="{A66173B8-12E5-47C1-962C-F6D99A359841}" srcOrd="0" destOrd="0" presId="urn:microsoft.com/office/officeart/2005/8/layout/vList3"/>
    <dgm:cxn modelId="{C873781E-324D-4722-BA0D-3132541C4BC2}" type="presParOf" srcId="{5C43D5DE-D950-4751-81E4-E2B8B8062104}" destId="{A5FE6C51-B175-4FD8-8FEE-8DC4738E06FA}" srcOrd="1" destOrd="0" presId="urn:microsoft.com/office/officeart/2005/8/layout/vList3"/>
    <dgm:cxn modelId="{949A7DA4-9370-4E59-881C-7330545114EF}" type="presParOf" srcId="{674DD19A-BC37-4006-A434-E874F14DD4B2}" destId="{B47775B2-4ADD-44AD-A30F-78A9460B2C1F}" srcOrd="1" destOrd="0" presId="urn:microsoft.com/office/officeart/2005/8/layout/vList3"/>
    <dgm:cxn modelId="{0F6AD63A-5DC3-41F9-BADD-5FF41E795DF3}" type="presParOf" srcId="{674DD19A-BC37-4006-A434-E874F14DD4B2}" destId="{67259824-3053-4EBF-AFDE-0275A75B9013}" srcOrd="2" destOrd="0" presId="urn:microsoft.com/office/officeart/2005/8/layout/vList3"/>
    <dgm:cxn modelId="{6E2ECAA7-2905-4868-906F-2871CCE97818}" type="presParOf" srcId="{67259824-3053-4EBF-AFDE-0275A75B9013}" destId="{FF71E3A5-E6E2-49F3-AE24-7FC504623743}" srcOrd="0" destOrd="0" presId="urn:microsoft.com/office/officeart/2005/8/layout/vList3"/>
    <dgm:cxn modelId="{78BD0590-3C60-4066-AF0D-14818F0C0543}" type="presParOf" srcId="{67259824-3053-4EBF-AFDE-0275A75B9013}" destId="{CD67B0C7-FB31-423C-A0D0-7A2CE057090D}" srcOrd="1" destOrd="0" presId="urn:microsoft.com/office/officeart/2005/8/layout/vList3"/>
    <dgm:cxn modelId="{F1199D06-2899-4AD5-8EDE-A75DFA63DD95}" type="presParOf" srcId="{674DD19A-BC37-4006-A434-E874F14DD4B2}" destId="{0579BA88-D8DA-401C-888B-C878B2459CD7}" srcOrd="3" destOrd="0" presId="urn:microsoft.com/office/officeart/2005/8/layout/vList3"/>
    <dgm:cxn modelId="{4B21055E-BCE5-4180-903F-66E99BAF875E}" type="presParOf" srcId="{674DD19A-BC37-4006-A434-E874F14DD4B2}" destId="{08212FE6-768B-4B66-87FD-26F00FFB4AEA}" srcOrd="4" destOrd="0" presId="urn:microsoft.com/office/officeart/2005/8/layout/vList3"/>
    <dgm:cxn modelId="{6C8F5BAA-3904-44D0-BE77-04A4E7616F8E}" type="presParOf" srcId="{08212FE6-768B-4B66-87FD-26F00FFB4AEA}" destId="{7ED7E82F-D126-44F6-88A2-95A99C70A84F}" srcOrd="0" destOrd="0" presId="urn:microsoft.com/office/officeart/2005/8/layout/vList3"/>
    <dgm:cxn modelId="{B452F1A7-259C-4420-8AFE-8AE2B904A51F}" type="presParOf" srcId="{08212FE6-768B-4B66-87FD-26F00FFB4AEA}" destId="{D03FB52B-863A-4B21-A59D-D464F3E57D48}" srcOrd="1" destOrd="0" presId="urn:microsoft.com/office/officeart/2005/8/layout/vList3"/>
    <dgm:cxn modelId="{E4526025-047A-4DC7-9810-ABDEAACB70CF}" type="presParOf" srcId="{674DD19A-BC37-4006-A434-E874F14DD4B2}" destId="{B7172340-1460-4438-B4EF-04EEC1953B7E}" srcOrd="5" destOrd="0" presId="urn:microsoft.com/office/officeart/2005/8/layout/vList3"/>
    <dgm:cxn modelId="{43CA89A4-A70C-4B32-9200-C7F7794ED54F}" type="presParOf" srcId="{674DD19A-BC37-4006-A434-E874F14DD4B2}" destId="{9D506477-2279-4235-BABB-28331B3A6454}" srcOrd="6" destOrd="0" presId="urn:microsoft.com/office/officeart/2005/8/layout/vList3"/>
    <dgm:cxn modelId="{FF826ACD-3B4A-45C8-BC50-25942BBC2F5C}" type="presParOf" srcId="{9D506477-2279-4235-BABB-28331B3A6454}" destId="{B4EF2856-7BAA-43D5-9979-E2067D6796C3}" srcOrd="0" destOrd="0" presId="urn:microsoft.com/office/officeart/2005/8/layout/vList3"/>
    <dgm:cxn modelId="{9416617D-03E9-4642-BB49-E8AF8B38EC18}" type="presParOf" srcId="{9D506477-2279-4235-BABB-28331B3A6454}" destId="{87A1C12B-FB32-4EC4-9D07-797055C1A18D}" srcOrd="1" destOrd="0" presId="urn:microsoft.com/office/officeart/2005/8/layout/vList3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6D5A15E-58D8-405C-93C6-1D54ACE5D603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E513DA0-34A6-43F9-B953-061FB35A1613}">
      <dgm:prSet phldrT="[Text]"/>
      <dgm:spPr/>
      <dgm:t>
        <a:bodyPr/>
        <a:lstStyle/>
        <a:p>
          <a:r>
            <a:rPr lang="en-US" dirty="0" smtClean="0"/>
            <a:t>surprise</a:t>
          </a:r>
          <a:endParaRPr lang="en-US" dirty="0"/>
        </a:p>
      </dgm:t>
    </dgm:pt>
    <dgm:pt modelId="{5B9F4634-4C07-40FD-BBB4-2872D8A3A031}" type="parTrans" cxnId="{9B6A59DE-CD8C-4537-ABA2-95F8CD917DB1}">
      <dgm:prSet/>
      <dgm:spPr/>
      <dgm:t>
        <a:bodyPr/>
        <a:lstStyle/>
        <a:p>
          <a:endParaRPr lang="en-US"/>
        </a:p>
      </dgm:t>
    </dgm:pt>
    <dgm:pt modelId="{2D530B2D-8987-4D04-870E-3BCF1BFE8489}" type="sibTrans" cxnId="{9B6A59DE-CD8C-4537-ABA2-95F8CD917DB1}">
      <dgm:prSet/>
      <dgm:spPr/>
      <dgm:t>
        <a:bodyPr/>
        <a:lstStyle/>
        <a:p>
          <a:endParaRPr lang="en-US"/>
        </a:p>
      </dgm:t>
    </dgm:pt>
    <dgm:pt modelId="{00878B2D-1B8A-41A9-B147-5C5FD9574619}">
      <dgm:prSet phldrT="[Text]"/>
      <dgm:spPr/>
      <dgm:t>
        <a:bodyPr/>
        <a:lstStyle/>
        <a:p>
          <a:r>
            <a:rPr lang="en-US" dirty="0" err="1" smtClean="0"/>
            <a:t>Meluasnya</a:t>
          </a:r>
          <a:r>
            <a:rPr lang="en-US" dirty="0" smtClean="0"/>
            <a:t> </a:t>
          </a:r>
          <a:r>
            <a:rPr lang="en-US" dirty="0" err="1" smtClean="0"/>
            <a:t>isu</a:t>
          </a:r>
          <a:endParaRPr lang="en-US" dirty="0"/>
        </a:p>
      </dgm:t>
    </dgm:pt>
    <dgm:pt modelId="{4981B244-28A3-4B96-A525-0FA31273B1C1}" type="parTrans" cxnId="{E47466FB-86D6-45F1-A960-905373269FE5}">
      <dgm:prSet/>
      <dgm:spPr/>
      <dgm:t>
        <a:bodyPr/>
        <a:lstStyle/>
        <a:p>
          <a:endParaRPr lang="en-US"/>
        </a:p>
      </dgm:t>
    </dgm:pt>
    <dgm:pt modelId="{3C2FF51D-C078-4AFC-A687-4D49E834F2C5}" type="sibTrans" cxnId="{E47466FB-86D6-45F1-A960-905373269FE5}">
      <dgm:prSet/>
      <dgm:spPr/>
      <dgm:t>
        <a:bodyPr/>
        <a:lstStyle/>
        <a:p>
          <a:endParaRPr lang="en-US"/>
        </a:p>
      </dgm:t>
    </dgm:pt>
    <dgm:pt modelId="{F0B85333-F604-46C4-8A4B-17990913DC6C}">
      <dgm:prSet phldrT="[Text]"/>
      <dgm:spPr/>
      <dgm:t>
        <a:bodyPr/>
        <a:lstStyle/>
        <a:p>
          <a:r>
            <a:rPr lang="en-US" dirty="0" err="1" smtClean="0"/>
            <a:t>eskalasi</a:t>
          </a:r>
          <a:endParaRPr lang="en-US" dirty="0"/>
        </a:p>
      </dgm:t>
    </dgm:pt>
    <dgm:pt modelId="{EC338FDE-69D5-4D0D-9E65-DE6110F29E37}" type="parTrans" cxnId="{15D7D666-B763-4B24-902D-566786898741}">
      <dgm:prSet/>
      <dgm:spPr/>
      <dgm:t>
        <a:bodyPr/>
        <a:lstStyle/>
        <a:p>
          <a:endParaRPr lang="en-US"/>
        </a:p>
      </dgm:t>
    </dgm:pt>
    <dgm:pt modelId="{12C19D7A-70EB-4DF6-BD35-739D416C78FF}" type="sibTrans" cxnId="{15D7D666-B763-4B24-902D-566786898741}">
      <dgm:prSet/>
      <dgm:spPr/>
      <dgm:t>
        <a:bodyPr/>
        <a:lstStyle/>
        <a:p>
          <a:endParaRPr lang="en-US"/>
        </a:p>
      </dgm:t>
    </dgm:pt>
    <dgm:pt modelId="{59FE547F-FA68-4221-A1E0-0632C1B6024B}">
      <dgm:prSet phldrT="[Text]"/>
      <dgm:spPr/>
      <dgm:t>
        <a:bodyPr/>
        <a:lstStyle/>
        <a:p>
          <a:r>
            <a:rPr lang="en-US" dirty="0" err="1" smtClean="0"/>
            <a:t>Lepas</a:t>
          </a:r>
          <a:r>
            <a:rPr lang="en-US" dirty="0" smtClean="0"/>
            <a:t> </a:t>
          </a:r>
          <a:r>
            <a:rPr lang="en-US" dirty="0" err="1" smtClean="0"/>
            <a:t>kendali</a:t>
          </a:r>
          <a:endParaRPr lang="en-US" dirty="0"/>
        </a:p>
      </dgm:t>
    </dgm:pt>
    <dgm:pt modelId="{80935E3E-A485-43A8-95FB-DA8497E7AB9B}" type="parTrans" cxnId="{7D088EA1-69E0-4D27-B7C5-959CFE2000D1}">
      <dgm:prSet/>
      <dgm:spPr/>
      <dgm:t>
        <a:bodyPr/>
        <a:lstStyle/>
        <a:p>
          <a:endParaRPr lang="en-US"/>
        </a:p>
      </dgm:t>
    </dgm:pt>
    <dgm:pt modelId="{D6CA83BA-C547-4F3F-9AB1-9543A84BB309}" type="sibTrans" cxnId="{7D088EA1-69E0-4D27-B7C5-959CFE2000D1}">
      <dgm:prSet/>
      <dgm:spPr/>
      <dgm:t>
        <a:bodyPr/>
        <a:lstStyle/>
        <a:p>
          <a:endParaRPr lang="en-US"/>
        </a:p>
      </dgm:t>
    </dgm:pt>
    <dgm:pt modelId="{F9F1C7E5-805A-4F5F-83BC-F4C7132FC939}">
      <dgm:prSet phldrT="[Text]" custT="1"/>
      <dgm:spPr/>
      <dgm:t>
        <a:bodyPr/>
        <a:lstStyle/>
        <a:p>
          <a:r>
            <a:rPr lang="en-US" sz="2400" dirty="0" err="1" smtClean="0">
              <a:latin typeface="Arial" pitchFamily="34" charset="0"/>
              <a:cs typeface="Arial" pitchFamily="34" charset="0"/>
            </a:rPr>
            <a:t>Penyelidikan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pihak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luar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meningkat</a:t>
          </a:r>
          <a:endParaRPr lang="en-US" sz="2400" dirty="0">
            <a:latin typeface="Arial" pitchFamily="34" charset="0"/>
            <a:cs typeface="Arial" pitchFamily="34" charset="0"/>
          </a:endParaRPr>
        </a:p>
      </dgm:t>
    </dgm:pt>
    <dgm:pt modelId="{702DC881-50AF-4A06-AB1F-F38C69378DD3}" type="parTrans" cxnId="{EA2D50F4-7EC1-4032-9EF9-F555D4CD898D}">
      <dgm:prSet/>
      <dgm:spPr/>
      <dgm:t>
        <a:bodyPr/>
        <a:lstStyle/>
        <a:p>
          <a:endParaRPr lang="en-US"/>
        </a:p>
      </dgm:t>
    </dgm:pt>
    <dgm:pt modelId="{5C982E6A-525E-4BFB-8CE9-64B2A654B157}" type="sibTrans" cxnId="{EA2D50F4-7EC1-4032-9EF9-F555D4CD898D}">
      <dgm:prSet/>
      <dgm:spPr/>
      <dgm:t>
        <a:bodyPr/>
        <a:lstStyle/>
        <a:p>
          <a:endParaRPr lang="en-US"/>
        </a:p>
      </dgm:t>
    </dgm:pt>
    <dgm:pt modelId="{8E99B449-3BBD-4E78-81D1-D6B71FAB8A8A}">
      <dgm:prSet phldrT="[Text]"/>
      <dgm:spPr/>
      <dgm:t>
        <a:bodyPr/>
        <a:lstStyle/>
        <a:p>
          <a:r>
            <a:rPr lang="en-US" dirty="0" err="1" smtClean="0"/>
            <a:t>panik</a:t>
          </a:r>
          <a:endParaRPr lang="en-US" dirty="0"/>
        </a:p>
      </dgm:t>
    </dgm:pt>
    <dgm:pt modelId="{0247D2C7-5388-495F-805E-F903A7BE42C4}" type="parTrans" cxnId="{1742C48F-A262-4FFE-B9CF-315E57C2511C}">
      <dgm:prSet/>
      <dgm:spPr/>
      <dgm:t>
        <a:bodyPr/>
        <a:lstStyle/>
        <a:p>
          <a:endParaRPr lang="en-US"/>
        </a:p>
      </dgm:t>
    </dgm:pt>
    <dgm:pt modelId="{00FD43E0-3A30-4DB2-8250-70AB045A0A77}" type="sibTrans" cxnId="{1742C48F-A262-4FFE-B9CF-315E57C2511C}">
      <dgm:prSet/>
      <dgm:spPr/>
      <dgm:t>
        <a:bodyPr/>
        <a:lstStyle/>
        <a:p>
          <a:endParaRPr lang="en-US"/>
        </a:p>
      </dgm:t>
    </dgm:pt>
    <dgm:pt modelId="{FA76CCFC-853E-4BA1-88BA-2D7DA877CC3A}" type="pres">
      <dgm:prSet presAssocID="{36D5A15E-58D8-405C-93C6-1D54ACE5D60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944B4A6-46F9-4847-8D39-7412723B1B2F}" type="pres">
      <dgm:prSet presAssocID="{3E513DA0-34A6-43F9-B953-061FB35A1613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0449A0-9BE0-4E83-8200-8FC53AB7A939}" type="pres">
      <dgm:prSet presAssocID="{2D530B2D-8987-4D04-870E-3BCF1BFE8489}" presName="sibTrans" presStyleCnt="0"/>
      <dgm:spPr/>
    </dgm:pt>
    <dgm:pt modelId="{D7C3062D-83BE-4E05-8C67-F56A73925887}" type="pres">
      <dgm:prSet presAssocID="{00878B2D-1B8A-41A9-B147-5C5FD9574619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122EF4-98E2-4119-827F-7E541A89478E}" type="pres">
      <dgm:prSet presAssocID="{3C2FF51D-C078-4AFC-A687-4D49E834F2C5}" presName="sibTrans" presStyleCnt="0"/>
      <dgm:spPr/>
    </dgm:pt>
    <dgm:pt modelId="{6E16A03F-50AA-4A61-AF65-391E35CC4300}" type="pres">
      <dgm:prSet presAssocID="{F0B85333-F604-46C4-8A4B-17990913DC6C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51E85C-D2FE-42EC-894A-F1DD1F32DE06}" type="pres">
      <dgm:prSet presAssocID="{12C19D7A-70EB-4DF6-BD35-739D416C78FF}" presName="sibTrans" presStyleCnt="0"/>
      <dgm:spPr/>
    </dgm:pt>
    <dgm:pt modelId="{0F45F628-F950-4743-ADAB-880F44843AD1}" type="pres">
      <dgm:prSet presAssocID="{59FE547F-FA68-4221-A1E0-0632C1B6024B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C31564-A9EF-48B8-9FB0-9AC1727F9BB0}" type="pres">
      <dgm:prSet presAssocID="{D6CA83BA-C547-4F3F-9AB1-9543A84BB309}" presName="sibTrans" presStyleCnt="0"/>
      <dgm:spPr/>
    </dgm:pt>
    <dgm:pt modelId="{BCFDDB75-436E-4C0C-B9CB-7D93D2FD3228}" type="pres">
      <dgm:prSet presAssocID="{F9F1C7E5-805A-4F5F-83BC-F4C7132FC939}" presName="node" presStyleLbl="node1" presStyleIdx="4" presStyleCnt="6" custLinFactNeighborX="926" custLinFactNeighborY="303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0D5F105-1A85-4160-9A4F-EC667DE9BED9}" type="pres">
      <dgm:prSet presAssocID="{5C982E6A-525E-4BFB-8CE9-64B2A654B157}" presName="sibTrans" presStyleCnt="0"/>
      <dgm:spPr/>
    </dgm:pt>
    <dgm:pt modelId="{90788018-577E-4ACE-97CB-F268E1BEFEDC}" type="pres">
      <dgm:prSet presAssocID="{8E99B449-3BBD-4E78-81D1-D6B71FAB8A8A}" presName="node" presStyleLbl="node1" presStyleIdx="5" presStyleCnt="6" custLinFactNeighborX="926" custLinFactNeighborY="303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E157CD5-3234-4D22-B3F4-44229572462B}" type="presOf" srcId="{00878B2D-1B8A-41A9-B147-5C5FD9574619}" destId="{D7C3062D-83BE-4E05-8C67-F56A73925887}" srcOrd="0" destOrd="0" presId="urn:microsoft.com/office/officeart/2005/8/layout/default"/>
    <dgm:cxn modelId="{15D7D666-B763-4B24-902D-566786898741}" srcId="{36D5A15E-58D8-405C-93C6-1D54ACE5D603}" destId="{F0B85333-F604-46C4-8A4B-17990913DC6C}" srcOrd="2" destOrd="0" parTransId="{EC338FDE-69D5-4D0D-9E65-DE6110F29E37}" sibTransId="{12C19D7A-70EB-4DF6-BD35-739D416C78FF}"/>
    <dgm:cxn modelId="{F17D0DC8-0A84-42D1-B483-0E8CCC7AE691}" type="presOf" srcId="{36D5A15E-58D8-405C-93C6-1D54ACE5D603}" destId="{FA76CCFC-853E-4BA1-88BA-2D7DA877CC3A}" srcOrd="0" destOrd="0" presId="urn:microsoft.com/office/officeart/2005/8/layout/default"/>
    <dgm:cxn modelId="{1074794C-12CD-4913-B7BA-CCF76EA18C2C}" type="presOf" srcId="{59FE547F-FA68-4221-A1E0-0632C1B6024B}" destId="{0F45F628-F950-4743-ADAB-880F44843AD1}" srcOrd="0" destOrd="0" presId="urn:microsoft.com/office/officeart/2005/8/layout/default"/>
    <dgm:cxn modelId="{E47466FB-86D6-45F1-A960-905373269FE5}" srcId="{36D5A15E-58D8-405C-93C6-1D54ACE5D603}" destId="{00878B2D-1B8A-41A9-B147-5C5FD9574619}" srcOrd="1" destOrd="0" parTransId="{4981B244-28A3-4B96-A525-0FA31273B1C1}" sibTransId="{3C2FF51D-C078-4AFC-A687-4D49E834F2C5}"/>
    <dgm:cxn modelId="{EA2D50F4-7EC1-4032-9EF9-F555D4CD898D}" srcId="{36D5A15E-58D8-405C-93C6-1D54ACE5D603}" destId="{F9F1C7E5-805A-4F5F-83BC-F4C7132FC939}" srcOrd="4" destOrd="0" parTransId="{702DC881-50AF-4A06-AB1F-F38C69378DD3}" sibTransId="{5C982E6A-525E-4BFB-8CE9-64B2A654B157}"/>
    <dgm:cxn modelId="{7D088EA1-69E0-4D27-B7C5-959CFE2000D1}" srcId="{36D5A15E-58D8-405C-93C6-1D54ACE5D603}" destId="{59FE547F-FA68-4221-A1E0-0632C1B6024B}" srcOrd="3" destOrd="0" parTransId="{80935E3E-A485-43A8-95FB-DA8497E7AB9B}" sibTransId="{D6CA83BA-C547-4F3F-9AB1-9543A84BB309}"/>
    <dgm:cxn modelId="{5C52A49F-301D-48C4-8C24-2D0B991AD3EB}" type="presOf" srcId="{F9F1C7E5-805A-4F5F-83BC-F4C7132FC939}" destId="{BCFDDB75-436E-4C0C-B9CB-7D93D2FD3228}" srcOrd="0" destOrd="0" presId="urn:microsoft.com/office/officeart/2005/8/layout/default"/>
    <dgm:cxn modelId="{1742C48F-A262-4FFE-B9CF-315E57C2511C}" srcId="{36D5A15E-58D8-405C-93C6-1D54ACE5D603}" destId="{8E99B449-3BBD-4E78-81D1-D6B71FAB8A8A}" srcOrd="5" destOrd="0" parTransId="{0247D2C7-5388-495F-805E-F903A7BE42C4}" sibTransId="{00FD43E0-3A30-4DB2-8250-70AB045A0A77}"/>
    <dgm:cxn modelId="{76664A0D-5C3D-4C7E-8E71-08E97B98FD90}" type="presOf" srcId="{3E513DA0-34A6-43F9-B953-061FB35A1613}" destId="{C944B4A6-46F9-4847-8D39-7412723B1B2F}" srcOrd="0" destOrd="0" presId="urn:microsoft.com/office/officeart/2005/8/layout/default"/>
    <dgm:cxn modelId="{9B6A59DE-CD8C-4537-ABA2-95F8CD917DB1}" srcId="{36D5A15E-58D8-405C-93C6-1D54ACE5D603}" destId="{3E513DA0-34A6-43F9-B953-061FB35A1613}" srcOrd="0" destOrd="0" parTransId="{5B9F4634-4C07-40FD-BBB4-2872D8A3A031}" sibTransId="{2D530B2D-8987-4D04-870E-3BCF1BFE8489}"/>
    <dgm:cxn modelId="{779ADBBF-CACC-48AE-BFD0-40F514DDFAC4}" type="presOf" srcId="{F0B85333-F604-46C4-8A4B-17990913DC6C}" destId="{6E16A03F-50AA-4A61-AF65-391E35CC4300}" srcOrd="0" destOrd="0" presId="urn:microsoft.com/office/officeart/2005/8/layout/default"/>
    <dgm:cxn modelId="{FEF687E1-C465-476F-8F39-A8D53A5172F8}" type="presOf" srcId="{8E99B449-3BBD-4E78-81D1-D6B71FAB8A8A}" destId="{90788018-577E-4ACE-97CB-F268E1BEFEDC}" srcOrd="0" destOrd="0" presId="urn:microsoft.com/office/officeart/2005/8/layout/default"/>
    <dgm:cxn modelId="{C192060A-2E45-4261-AF6A-3A40321EDAE4}" type="presParOf" srcId="{FA76CCFC-853E-4BA1-88BA-2D7DA877CC3A}" destId="{C944B4A6-46F9-4847-8D39-7412723B1B2F}" srcOrd="0" destOrd="0" presId="urn:microsoft.com/office/officeart/2005/8/layout/default"/>
    <dgm:cxn modelId="{9AC04DB2-C5DC-49AF-B7A9-39C829299175}" type="presParOf" srcId="{FA76CCFC-853E-4BA1-88BA-2D7DA877CC3A}" destId="{4F0449A0-9BE0-4E83-8200-8FC53AB7A939}" srcOrd="1" destOrd="0" presId="urn:microsoft.com/office/officeart/2005/8/layout/default"/>
    <dgm:cxn modelId="{4C56D84A-8DC8-4CA9-AAF5-93988D4DD6A8}" type="presParOf" srcId="{FA76CCFC-853E-4BA1-88BA-2D7DA877CC3A}" destId="{D7C3062D-83BE-4E05-8C67-F56A73925887}" srcOrd="2" destOrd="0" presId="urn:microsoft.com/office/officeart/2005/8/layout/default"/>
    <dgm:cxn modelId="{DA934572-CFB4-4765-B169-90A6D00F1F20}" type="presParOf" srcId="{FA76CCFC-853E-4BA1-88BA-2D7DA877CC3A}" destId="{2E122EF4-98E2-4119-827F-7E541A89478E}" srcOrd="3" destOrd="0" presId="urn:microsoft.com/office/officeart/2005/8/layout/default"/>
    <dgm:cxn modelId="{1340AE2A-4844-4148-8339-FFA9C37AE2A8}" type="presParOf" srcId="{FA76CCFC-853E-4BA1-88BA-2D7DA877CC3A}" destId="{6E16A03F-50AA-4A61-AF65-391E35CC4300}" srcOrd="4" destOrd="0" presId="urn:microsoft.com/office/officeart/2005/8/layout/default"/>
    <dgm:cxn modelId="{773EA2C8-DCEE-4B5B-8E31-6F8A56D14796}" type="presParOf" srcId="{FA76CCFC-853E-4BA1-88BA-2D7DA877CC3A}" destId="{2851E85C-D2FE-42EC-894A-F1DD1F32DE06}" srcOrd="5" destOrd="0" presId="urn:microsoft.com/office/officeart/2005/8/layout/default"/>
    <dgm:cxn modelId="{71AFB8E1-37B2-4632-83B6-D3760A16DF4F}" type="presParOf" srcId="{FA76CCFC-853E-4BA1-88BA-2D7DA877CC3A}" destId="{0F45F628-F950-4743-ADAB-880F44843AD1}" srcOrd="6" destOrd="0" presId="urn:microsoft.com/office/officeart/2005/8/layout/default"/>
    <dgm:cxn modelId="{C6EAFCA7-7184-4BBF-8CBB-C32ADE1240BD}" type="presParOf" srcId="{FA76CCFC-853E-4BA1-88BA-2D7DA877CC3A}" destId="{47C31564-A9EF-48B8-9FB0-9AC1727F9BB0}" srcOrd="7" destOrd="0" presId="urn:microsoft.com/office/officeart/2005/8/layout/default"/>
    <dgm:cxn modelId="{F61F294A-193C-4F9F-8727-A907323B5CBB}" type="presParOf" srcId="{FA76CCFC-853E-4BA1-88BA-2D7DA877CC3A}" destId="{BCFDDB75-436E-4C0C-B9CB-7D93D2FD3228}" srcOrd="8" destOrd="0" presId="urn:microsoft.com/office/officeart/2005/8/layout/default"/>
    <dgm:cxn modelId="{79327212-7B4B-43AD-9D61-FD052CDA14F3}" type="presParOf" srcId="{FA76CCFC-853E-4BA1-88BA-2D7DA877CC3A}" destId="{F0D5F105-1A85-4160-9A4F-EC667DE9BED9}" srcOrd="9" destOrd="0" presId="urn:microsoft.com/office/officeart/2005/8/layout/default"/>
    <dgm:cxn modelId="{8D172C32-671A-4AF5-B784-3ED8AB7F2170}" type="presParOf" srcId="{FA76CCFC-853E-4BA1-88BA-2D7DA877CC3A}" destId="{90788018-577E-4ACE-97CB-F268E1BEFEDC}" srcOrd="10" destOrd="0" presId="urn:microsoft.com/office/officeart/2005/8/layout/default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9E2DE-9BA7-4F49-8B14-DAB761BFA7EB}" type="datetimeFigureOut">
              <a:rPr lang="en-US" smtClean="0"/>
              <a:pPr/>
              <a:t>2/23/2013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3D9C9-170C-42CF-84B2-140D2B9CBC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9E2DE-9BA7-4F49-8B14-DAB761BFA7EB}" type="datetimeFigureOut">
              <a:rPr lang="en-US" smtClean="0"/>
              <a:pPr/>
              <a:t>2/23/2013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3D9C9-170C-42CF-84B2-140D2B9CBC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9E2DE-9BA7-4F49-8B14-DAB761BFA7EB}" type="datetimeFigureOut">
              <a:rPr lang="en-US" smtClean="0"/>
              <a:pPr/>
              <a:t>2/23/2013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3D9C9-170C-42CF-84B2-140D2B9CBC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089E2DE-9BA7-4F49-8B14-DAB761BFA7EB}" type="datetimeFigureOut">
              <a:rPr lang="en-US" smtClean="0"/>
              <a:pPr/>
              <a:t>2/23/2013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3D3D9C9-170C-42CF-84B2-140D2B9CBC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89E2DE-9BA7-4F49-8B14-DAB761BFA7EB}" type="datetimeFigureOut">
              <a:rPr lang="en-US" smtClean="0"/>
              <a:pPr/>
              <a:t>2/23/2013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D3D9C9-170C-42CF-84B2-140D2B9CBC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089E2DE-9BA7-4F49-8B14-DAB761BFA7EB}" type="datetimeFigureOut">
              <a:rPr lang="en-US" smtClean="0"/>
              <a:pPr/>
              <a:t>2/23/2013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23D3D9C9-170C-42CF-84B2-140D2B9CBC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89E2DE-9BA7-4F49-8B14-DAB761BFA7EB}" type="datetimeFigureOut">
              <a:rPr lang="en-US" smtClean="0"/>
              <a:pPr/>
              <a:t>2/23/2013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D3D9C9-170C-42CF-84B2-140D2B9CBC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89E2DE-9BA7-4F49-8B14-DAB761BFA7EB}" type="datetimeFigureOut">
              <a:rPr lang="en-US" smtClean="0"/>
              <a:pPr/>
              <a:t>2/23/2013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D3D9C9-170C-42CF-84B2-140D2B9CBC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89E2DE-9BA7-4F49-8B14-DAB761BFA7EB}" type="datetimeFigureOut">
              <a:rPr lang="en-US" smtClean="0"/>
              <a:pPr/>
              <a:t>2/23/2013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D3D9C9-170C-42CF-84B2-140D2B9CBC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089E2DE-9BA7-4F49-8B14-DAB761BFA7EB}" type="datetimeFigureOut">
              <a:rPr lang="en-US" smtClean="0"/>
              <a:pPr/>
              <a:t>2/23/2013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D3D9C9-170C-42CF-84B2-140D2B9CBC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89E2DE-9BA7-4F49-8B14-DAB761BFA7EB}" type="datetimeFigureOut">
              <a:rPr lang="en-US" smtClean="0"/>
              <a:pPr/>
              <a:t>2/23/2013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D3D9C9-170C-42CF-84B2-140D2B9CBC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9E2DE-9BA7-4F49-8B14-DAB761BFA7EB}" type="datetimeFigureOut">
              <a:rPr lang="en-US" smtClean="0"/>
              <a:pPr/>
              <a:t>2/23/2013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3D9C9-170C-42CF-84B2-140D2B9CBC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89E2DE-9BA7-4F49-8B14-DAB761BFA7EB}" type="datetimeFigureOut">
              <a:rPr lang="en-US" smtClean="0"/>
              <a:pPr/>
              <a:t>2/23/2013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D3D9C9-170C-42CF-84B2-140D2B9CBC2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89E2DE-9BA7-4F49-8B14-DAB761BFA7EB}" type="datetimeFigureOut">
              <a:rPr lang="en-US" smtClean="0"/>
              <a:pPr/>
              <a:t>2/23/2013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D3D9C9-170C-42CF-84B2-140D2B9CBC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D089E2DE-9BA7-4F49-8B14-DAB761BFA7EB}" type="datetimeFigureOut">
              <a:rPr lang="en-US" smtClean="0"/>
              <a:pPr/>
              <a:t>2/23/2013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3D3D9C9-170C-42CF-84B2-140D2B9CBC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089E2DE-9BA7-4F49-8B14-DAB761BFA7EB}" type="datetimeFigureOut">
              <a:rPr lang="en-US" smtClean="0"/>
              <a:pPr/>
              <a:t>2/23/2013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3D3D9C9-170C-42CF-84B2-140D2B9CBC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89E2DE-9BA7-4F49-8B14-DAB761BFA7EB}" type="datetimeFigureOut">
              <a:rPr lang="en-US" smtClean="0"/>
              <a:pPr/>
              <a:t>2/23/2013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D3D9C9-170C-42CF-84B2-140D2B9CBC2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89E2DE-9BA7-4F49-8B14-DAB761BFA7EB}" type="datetimeFigureOut">
              <a:rPr lang="en-US" smtClean="0"/>
              <a:pPr/>
              <a:t>2/23/2013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D3D9C9-170C-42CF-84B2-140D2B9CBC2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89E2DE-9BA7-4F49-8B14-DAB761BFA7EB}" type="datetimeFigureOut">
              <a:rPr lang="en-US" smtClean="0"/>
              <a:pPr/>
              <a:t>2/23/2013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D3D9C9-170C-42CF-84B2-140D2B9CBC2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89E2DE-9BA7-4F49-8B14-DAB761BFA7EB}" type="datetimeFigureOut">
              <a:rPr lang="en-US" smtClean="0"/>
              <a:pPr/>
              <a:t>2/23/2013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D3D9C9-170C-42CF-84B2-140D2B9CBC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89E2DE-9BA7-4F49-8B14-DAB761BFA7EB}" type="datetimeFigureOut">
              <a:rPr lang="en-US" smtClean="0"/>
              <a:pPr/>
              <a:t>2/23/2013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D3D9C9-170C-42CF-84B2-140D2B9CBC2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89E2DE-9BA7-4F49-8B14-DAB761BFA7EB}" type="datetimeFigureOut">
              <a:rPr lang="en-US" smtClean="0"/>
              <a:pPr/>
              <a:t>2/23/2013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D3D9C9-170C-42CF-84B2-140D2B9CBC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9E2DE-9BA7-4F49-8B14-DAB761BFA7EB}" type="datetimeFigureOut">
              <a:rPr lang="en-US" smtClean="0"/>
              <a:pPr/>
              <a:t>2/23/2013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3D9C9-170C-42CF-84B2-140D2B9CBC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089E2DE-9BA7-4F49-8B14-DAB761BFA7EB}" type="datetimeFigureOut">
              <a:rPr lang="en-US" smtClean="0"/>
              <a:pPr/>
              <a:t>2/23/2013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D3D9C9-170C-42CF-84B2-140D2B9CBC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089E2DE-9BA7-4F49-8B14-DAB761BFA7EB}" type="datetimeFigureOut">
              <a:rPr lang="en-US" smtClean="0"/>
              <a:pPr/>
              <a:t>2/23/2013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3D3D9C9-170C-42CF-84B2-140D2B9CBC2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89E2DE-9BA7-4F49-8B14-DAB761BFA7EB}" type="datetimeFigureOut">
              <a:rPr lang="en-US" smtClean="0"/>
              <a:pPr/>
              <a:t>2/23/2013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D3D9C9-170C-42CF-84B2-140D2B9CBC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89E2DE-9BA7-4F49-8B14-DAB761BFA7EB}" type="datetimeFigureOut">
              <a:rPr lang="en-US" smtClean="0"/>
              <a:pPr/>
              <a:t>2/23/2013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D3D9C9-170C-42CF-84B2-140D2B9CBC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9E2DE-9BA7-4F49-8B14-DAB761BFA7EB}" type="datetimeFigureOut">
              <a:rPr lang="en-US" smtClean="0"/>
              <a:pPr/>
              <a:t>2/23/2013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3D9C9-170C-42CF-84B2-140D2B9CBC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9E2DE-9BA7-4F49-8B14-DAB761BFA7EB}" type="datetimeFigureOut">
              <a:rPr lang="en-US" smtClean="0"/>
              <a:pPr/>
              <a:t>2/23/2013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3D9C9-170C-42CF-84B2-140D2B9CBC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9E2DE-9BA7-4F49-8B14-DAB761BFA7EB}" type="datetimeFigureOut">
              <a:rPr lang="en-US" smtClean="0"/>
              <a:pPr/>
              <a:t>2/23/2013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3D9C9-170C-42CF-84B2-140D2B9CBC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9E2DE-9BA7-4F49-8B14-DAB761BFA7EB}" type="datetimeFigureOut">
              <a:rPr lang="en-US" smtClean="0"/>
              <a:pPr/>
              <a:t>2/23/2013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3D9C9-170C-42CF-84B2-140D2B9CBC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9E2DE-9BA7-4F49-8B14-DAB761BFA7EB}" type="datetimeFigureOut">
              <a:rPr lang="en-US" smtClean="0"/>
              <a:pPr/>
              <a:t>2/23/2013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3D9C9-170C-42CF-84B2-140D2B9CBC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9E2DE-9BA7-4F49-8B14-DAB761BFA7EB}" type="datetimeFigureOut">
              <a:rPr lang="en-US" smtClean="0"/>
              <a:pPr/>
              <a:t>2/23/2013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3D9C9-170C-42CF-84B2-140D2B9CBC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89E2DE-9BA7-4F49-8B14-DAB761BFA7EB}" type="datetimeFigureOut">
              <a:rPr lang="en-US" smtClean="0"/>
              <a:pPr/>
              <a:t>2/23/2013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3D9C9-170C-42CF-84B2-140D2B9CBC2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089E2DE-9BA7-4F49-8B14-DAB761BFA7EB}" type="datetimeFigureOut">
              <a:rPr lang="en-US" smtClean="0"/>
              <a:pPr/>
              <a:t>2/23/2013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3D3D9C9-170C-42CF-84B2-140D2B9CBC2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089E2DE-9BA7-4F49-8B14-DAB761BFA7EB}" type="datetimeFigureOut">
              <a:rPr lang="en-US" smtClean="0"/>
              <a:pPr/>
              <a:t>2/23/2013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3D3D9C9-170C-42CF-84B2-140D2B9CBC2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5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4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1"/>
            <a:ext cx="7772400" cy="1981199"/>
          </a:xfrm>
        </p:spPr>
        <p:txBody>
          <a:bodyPr/>
          <a:lstStyle/>
          <a:p>
            <a:r>
              <a:rPr lang="en-US" dirty="0" smtClean="0"/>
              <a:t>MANAJEMEN KRISIS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093084" y="3581400"/>
            <a:ext cx="495783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ANATOMI KRISIS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Seorang</a:t>
            </a:r>
            <a:r>
              <a:rPr lang="en-US" dirty="0" smtClean="0"/>
              <a:t> Crisis manager hrs </a:t>
            </a:r>
            <a:r>
              <a:rPr lang="en-US" dirty="0" err="1" smtClean="0"/>
              <a:t>bs</a:t>
            </a:r>
            <a:r>
              <a:rPr lang="en-US" dirty="0" smtClean="0"/>
              <a:t> </a:t>
            </a:r>
            <a:r>
              <a:rPr lang="en-US" dirty="0" err="1" smtClean="0"/>
              <a:t>memperpendek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kronis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Semua</a:t>
            </a:r>
            <a:r>
              <a:rPr lang="en-US" dirty="0" smtClean="0"/>
              <a:t> org </a:t>
            </a:r>
            <a:r>
              <a:rPr lang="en-US" dirty="0" err="1" smtClean="0"/>
              <a:t>sdh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letih</a:t>
            </a:r>
            <a:r>
              <a:rPr lang="en-US" dirty="0" smtClean="0"/>
              <a:t>, media </a:t>
            </a:r>
            <a:r>
              <a:rPr lang="en-US" dirty="0" err="1" smtClean="0"/>
              <a:t>sdh</a:t>
            </a:r>
            <a:r>
              <a:rPr lang="en-US" dirty="0" smtClean="0"/>
              <a:t> </a:t>
            </a:r>
            <a:r>
              <a:rPr lang="en-US" dirty="0" err="1" smtClean="0"/>
              <a:t>bosan</a:t>
            </a:r>
            <a:r>
              <a:rPr lang="en-US" dirty="0" smtClean="0"/>
              <a:t> </a:t>
            </a:r>
            <a:r>
              <a:rPr lang="en-US" dirty="0" err="1" smtClean="0"/>
              <a:t>memberitakan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Persh</a:t>
            </a:r>
            <a:r>
              <a:rPr lang="en-US" dirty="0" smtClean="0"/>
              <a:t> hrs </a:t>
            </a:r>
            <a:r>
              <a:rPr lang="en-US" dirty="0" err="1" smtClean="0"/>
              <a:t>memutuskan</a:t>
            </a:r>
            <a:r>
              <a:rPr lang="en-US" dirty="0" smtClean="0"/>
              <a:t>, </a:t>
            </a:r>
            <a:r>
              <a:rPr lang="en-US" dirty="0" err="1" smtClean="0"/>
              <a:t>mau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tdk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Kalau</a:t>
            </a:r>
            <a:r>
              <a:rPr lang="en-US" dirty="0" smtClean="0"/>
              <a:t>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sehat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reputasi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Perlu</a:t>
            </a:r>
            <a:r>
              <a:rPr lang="en-US" dirty="0" smtClean="0"/>
              <a:t> Crisis Manager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handal</a:t>
            </a:r>
            <a:r>
              <a:rPr lang="en-US" dirty="0" smtClean="0"/>
              <a:t>. </a:t>
            </a:r>
            <a:r>
              <a:rPr lang="en-US" dirty="0" err="1" smtClean="0"/>
              <a:t>Persh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memasuki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lbh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, </a:t>
            </a:r>
            <a:r>
              <a:rPr lang="en-US" dirty="0" err="1" smtClean="0"/>
              <a:t>shg</a:t>
            </a:r>
            <a:r>
              <a:rPr lang="en-US" dirty="0" smtClean="0"/>
              <a:t> pujian2datang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penyembuhan</a:t>
            </a:r>
            <a:r>
              <a:rPr lang="en-US" dirty="0" smtClean="0"/>
              <a:t> (resolution) </a:t>
            </a:r>
            <a:r>
              <a:rPr lang="en-US" dirty="0" err="1" smtClean="0"/>
              <a:t>berlangsung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Resolusi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adl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penyembuhan</a:t>
            </a:r>
            <a:r>
              <a:rPr lang="en-US" dirty="0" smtClean="0"/>
              <a:t> (</a:t>
            </a:r>
            <a:r>
              <a:rPr lang="en-US" dirty="0" err="1" smtClean="0"/>
              <a:t>pulih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).</a:t>
            </a:r>
          </a:p>
          <a:p>
            <a:r>
              <a:rPr lang="en-US" dirty="0" err="1" smtClean="0"/>
              <a:t>Mrpkn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terakhir</a:t>
            </a:r>
            <a:r>
              <a:rPr lang="en-US" dirty="0" smtClean="0"/>
              <a:t> </a:t>
            </a:r>
            <a:r>
              <a:rPr lang="en-US" dirty="0" err="1" smtClean="0"/>
              <a:t>dr</a:t>
            </a:r>
            <a:r>
              <a:rPr lang="en-US" dirty="0" smtClean="0"/>
              <a:t> 4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krisis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Pasien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kesehatannya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pulih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kembali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tinggal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sdkt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rs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letih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pegal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linu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menahan</a:t>
            </a:r>
            <a:r>
              <a:rPr lang="en-US" dirty="0" smtClean="0">
                <a:sym typeface="Wingdings" pitchFamily="2" charset="2"/>
              </a:rPr>
              <a:t> sisa2sakit.</a:t>
            </a:r>
          </a:p>
          <a:p>
            <a:r>
              <a:rPr lang="en-US" dirty="0" err="1" smtClean="0">
                <a:sym typeface="Wingdings" pitchFamily="2" charset="2"/>
              </a:rPr>
              <a:t>Dmk</a:t>
            </a:r>
            <a:r>
              <a:rPr lang="en-US" dirty="0" smtClean="0">
                <a:sym typeface="Wingdings" pitchFamily="2" charset="2"/>
              </a:rPr>
              <a:t> pula Perusahaan. </a:t>
            </a:r>
            <a:r>
              <a:rPr lang="en-US" dirty="0" err="1" smtClean="0">
                <a:sym typeface="Wingdings" pitchFamily="2" charset="2"/>
              </a:rPr>
              <a:t>Meski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bcn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bsr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dianggap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sdh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berlalu</a:t>
            </a:r>
            <a:r>
              <a:rPr lang="en-US" dirty="0" smtClean="0">
                <a:sym typeface="Wingdings" pitchFamily="2" charset="2"/>
              </a:rPr>
              <a:t>, crisis manager </a:t>
            </a:r>
            <a:r>
              <a:rPr lang="en-US" dirty="0" err="1" smtClean="0">
                <a:sym typeface="Wingdings" pitchFamily="2" charset="2"/>
              </a:rPr>
              <a:t>tetap</a:t>
            </a:r>
            <a:r>
              <a:rPr lang="en-US" dirty="0" smtClean="0">
                <a:sym typeface="Wingdings" pitchFamily="2" charset="2"/>
              </a:rPr>
              <a:t> hrs hati2.</a:t>
            </a:r>
          </a:p>
          <a:p>
            <a:r>
              <a:rPr lang="en-US" dirty="0" err="1" smtClean="0">
                <a:sym typeface="Wingdings" pitchFamily="2" charset="2"/>
              </a:rPr>
              <a:t>Riset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menunjukkan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krisis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tdk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berhenti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bgt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sj</a:t>
            </a:r>
            <a:r>
              <a:rPr lang="en-US" dirty="0" smtClean="0">
                <a:sym typeface="Wingdings" pitchFamily="2" charset="2"/>
              </a:rPr>
              <a:t> pd </a:t>
            </a:r>
            <a:r>
              <a:rPr lang="en-US" dirty="0" err="1" smtClean="0">
                <a:sym typeface="Wingdings" pitchFamily="2" charset="2"/>
              </a:rPr>
              <a:t>tahap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ini</a:t>
            </a:r>
            <a:r>
              <a:rPr lang="en-US" dirty="0" smtClean="0">
                <a:sym typeface="Wingdings" pitchFamily="2" charset="2"/>
              </a:rPr>
              <a:t>. </a:t>
            </a:r>
          </a:p>
          <a:p>
            <a:r>
              <a:rPr lang="en-US" dirty="0" err="1" smtClean="0">
                <a:sym typeface="Wingdings" pitchFamily="2" charset="2"/>
              </a:rPr>
              <a:t>Krisis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berbentuk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siklus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membawa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kembali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keadaan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semula</a:t>
            </a:r>
            <a:r>
              <a:rPr lang="en-US" dirty="0" smtClean="0">
                <a:sym typeface="Wingdings" pitchFamily="2" charset="2"/>
              </a:rPr>
              <a:t> (</a:t>
            </a:r>
            <a:r>
              <a:rPr lang="en-US" dirty="0" err="1" smtClean="0">
                <a:sym typeface="Wingdings" pitchFamily="2" charset="2"/>
              </a:rPr>
              <a:t>Prodromal</a:t>
            </a:r>
            <a:r>
              <a:rPr lang="en-US" dirty="0" smtClean="0">
                <a:sym typeface="Wingdings" pitchFamily="2" charset="2"/>
              </a:rPr>
              <a:t> Stage)</a:t>
            </a:r>
          </a:p>
          <a:p>
            <a:r>
              <a:rPr lang="en-US" dirty="0" err="1" smtClean="0">
                <a:sym typeface="Wingdings" pitchFamily="2" charset="2"/>
              </a:rPr>
              <a:t>Jk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pasien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dlm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tahap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resolusi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tdk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dpt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menahan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diri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penyembuhannya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tdk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tuntas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ia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kembali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tahap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prodromal</a:t>
            </a:r>
            <a:r>
              <a:rPr lang="en-US" dirty="0" smtClean="0">
                <a:sym typeface="Wingdings" pitchFamily="2" charset="2"/>
              </a:rPr>
              <a:t>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Krisis</a:t>
            </a:r>
            <a:r>
              <a:rPr lang="en-US" dirty="0" smtClean="0"/>
              <a:t> </a:t>
            </a:r>
            <a:r>
              <a:rPr lang="en-US" i="1" dirty="0" smtClean="0"/>
              <a:t>= </a:t>
            </a:r>
            <a:r>
              <a:rPr lang="en-US" i="1" dirty="0" err="1" smtClean="0"/>
              <a:t>terominologi</a:t>
            </a:r>
            <a:r>
              <a:rPr lang="en-US" i="1" dirty="0" smtClean="0"/>
              <a:t> </a:t>
            </a:r>
            <a:r>
              <a:rPr lang="en-US" i="1" dirty="0" err="1" smtClean="0"/>
              <a:t>kedokteran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Misalnya</a:t>
            </a:r>
            <a:r>
              <a:rPr lang="en-US" dirty="0" smtClean="0"/>
              <a:t> :</a:t>
            </a:r>
          </a:p>
          <a:p>
            <a:pPr>
              <a:buNone/>
            </a:pPr>
            <a:r>
              <a:rPr lang="en-US" dirty="0" smtClean="0"/>
              <a:t>	-</a:t>
            </a:r>
            <a:r>
              <a:rPr lang="en-US" dirty="0" err="1" smtClean="0"/>
              <a:t>Jenis</a:t>
            </a:r>
            <a:r>
              <a:rPr lang="en-US" dirty="0" smtClean="0"/>
              <a:t> virus (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bahaya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	-</a:t>
            </a:r>
            <a:r>
              <a:rPr lang="en-US" dirty="0" err="1" smtClean="0"/>
              <a:t>Usia</a:t>
            </a:r>
            <a:r>
              <a:rPr lang="en-US" dirty="0" smtClean="0"/>
              <a:t> </a:t>
            </a:r>
            <a:r>
              <a:rPr lang="en-US" dirty="0" err="1" smtClean="0"/>
              <a:t>pasien</a:t>
            </a:r>
            <a:r>
              <a:rPr lang="en-US" dirty="0" smtClean="0"/>
              <a:t> ( </a:t>
            </a:r>
            <a:r>
              <a:rPr lang="en-US" dirty="0" err="1" smtClean="0"/>
              <a:t>usia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)</a:t>
            </a:r>
          </a:p>
          <a:p>
            <a:pPr>
              <a:buNone/>
            </a:pPr>
            <a:r>
              <a:rPr lang="en-US" dirty="0" smtClean="0"/>
              <a:t>	-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 </a:t>
            </a:r>
            <a:r>
              <a:rPr lang="en-US" dirty="0" err="1" smtClean="0"/>
              <a:t>pasien</a:t>
            </a:r>
            <a:r>
              <a:rPr lang="en-US" dirty="0" smtClean="0"/>
              <a:t> (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	-</a:t>
            </a:r>
            <a:r>
              <a:rPr lang="en-US" dirty="0" err="1" smtClean="0"/>
              <a:t>Potensi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obat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ketrampilan</a:t>
            </a:r>
            <a:r>
              <a:rPr lang="en-US" dirty="0" smtClean="0"/>
              <a:t> </a:t>
            </a:r>
            <a:r>
              <a:rPr lang="en-US" dirty="0" err="1" smtClean="0"/>
              <a:t>dokternya</a:t>
            </a:r>
            <a:r>
              <a:rPr lang="en-US" dirty="0" smtClean="0"/>
              <a:t> ( </a:t>
            </a:r>
            <a:r>
              <a:rPr lang="en-US" dirty="0" err="1" smtClean="0"/>
              <a:t>ketrampilan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manajer</a:t>
            </a:r>
            <a:r>
              <a:rPr lang="en-US" dirty="0" smtClean="0"/>
              <a:t> 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Kadang</a:t>
            </a:r>
            <a:r>
              <a:rPr lang="en-US" dirty="0" smtClean="0"/>
              <a:t> ke-4 </a:t>
            </a:r>
            <a:r>
              <a:rPr lang="en-US" dirty="0" err="1" smtClean="0"/>
              <a:t>fase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 </a:t>
            </a:r>
            <a:r>
              <a:rPr lang="en-US" dirty="0" err="1" smtClean="0"/>
              <a:t>berlangsung</a:t>
            </a:r>
            <a:r>
              <a:rPr lang="en-US" dirty="0" smtClean="0"/>
              <a:t> </a:t>
            </a:r>
            <a:r>
              <a:rPr lang="en-US" dirty="0" err="1" smtClean="0"/>
              <a:t>begitu</a:t>
            </a:r>
            <a:r>
              <a:rPr lang="en-US" dirty="0" smtClean="0"/>
              <a:t> </a:t>
            </a:r>
            <a:r>
              <a:rPr lang="en-US" dirty="0" err="1" smtClean="0"/>
              <a:t>singkat</a:t>
            </a:r>
            <a:r>
              <a:rPr lang="en-US" dirty="0" smtClean="0"/>
              <a:t>, </a:t>
            </a:r>
            <a:r>
              <a:rPr lang="en-US" dirty="0" err="1" smtClean="0"/>
              <a:t>mis</a:t>
            </a:r>
            <a:r>
              <a:rPr lang="en-US" dirty="0" smtClean="0"/>
              <a:t> : </a:t>
            </a:r>
            <a:r>
              <a:rPr lang="en-US" dirty="0" err="1" smtClean="0"/>
              <a:t>sakit</a:t>
            </a:r>
            <a:r>
              <a:rPr lang="en-US" dirty="0" smtClean="0"/>
              <a:t> flu </a:t>
            </a:r>
            <a:r>
              <a:rPr lang="en-US" dirty="0" err="1" smtClean="0"/>
              <a:t>ringan</a:t>
            </a:r>
            <a:r>
              <a:rPr lang="en-US" dirty="0" smtClean="0"/>
              <a:t> </a:t>
            </a:r>
            <a:r>
              <a:rPr lang="en-US" dirty="0" err="1" smtClean="0"/>
              <a:t>sembuh</a:t>
            </a:r>
            <a:r>
              <a:rPr lang="en-US" dirty="0" smtClean="0"/>
              <a:t> </a:t>
            </a:r>
            <a:r>
              <a:rPr lang="en-US" dirty="0" err="1" smtClean="0"/>
              <a:t>stlh</a:t>
            </a:r>
            <a:r>
              <a:rPr lang="en-US" dirty="0" smtClean="0"/>
              <a:t> </a:t>
            </a:r>
            <a:r>
              <a:rPr lang="en-US" dirty="0" err="1" smtClean="0"/>
              <a:t>istirahat</a:t>
            </a:r>
            <a:r>
              <a:rPr lang="en-US" dirty="0" smtClean="0"/>
              <a:t> 24 jam.</a:t>
            </a:r>
          </a:p>
          <a:p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kalanya</a:t>
            </a:r>
            <a:r>
              <a:rPr lang="en-US" dirty="0" smtClean="0"/>
              <a:t> </a:t>
            </a:r>
            <a:r>
              <a:rPr lang="en-US" dirty="0" err="1" smtClean="0"/>
              <a:t>butuh</a:t>
            </a:r>
            <a:r>
              <a:rPr lang="en-US" dirty="0" smtClean="0"/>
              <a:t> wk 1 </a:t>
            </a:r>
            <a:r>
              <a:rPr lang="en-US" dirty="0" err="1" smtClean="0"/>
              <a:t>bln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menyembuhkan</a:t>
            </a:r>
            <a:r>
              <a:rPr lang="en-US" dirty="0" smtClean="0"/>
              <a:t> </a:t>
            </a:r>
            <a:r>
              <a:rPr lang="en-US" dirty="0" err="1" smtClean="0"/>
              <a:t>sakit</a:t>
            </a:r>
            <a:r>
              <a:rPr lang="en-US" dirty="0" smtClean="0"/>
              <a:t> </a:t>
            </a:r>
            <a:r>
              <a:rPr lang="en-US" dirty="0" err="1" smtClean="0"/>
              <a:t>pileknya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Orang</a:t>
            </a:r>
            <a:r>
              <a:rPr lang="en-US" dirty="0" smtClean="0"/>
              <a:t> lain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lgs</a:t>
            </a:r>
            <a:r>
              <a:rPr lang="en-US" dirty="0" smtClean="0"/>
              <a:t> </a:t>
            </a:r>
            <a:r>
              <a:rPr lang="en-US" dirty="0" err="1" smtClean="0"/>
              <a:t>meninggal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flu </a:t>
            </a:r>
            <a:r>
              <a:rPr lang="en-US" dirty="0" err="1" smtClean="0"/>
              <a:t>berat</a:t>
            </a:r>
            <a:r>
              <a:rPr lang="en-US" dirty="0" smtClean="0"/>
              <a:t> </a:t>
            </a:r>
            <a:r>
              <a:rPr lang="en-US" dirty="0" err="1" smtClean="0"/>
              <a:t>menyerangnya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Sinyal peringatan yang menyertai krisis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60960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Anatomi</a:t>
            </a:r>
            <a:r>
              <a:rPr lang="en-US" dirty="0" smtClean="0"/>
              <a:t> </a:t>
            </a:r>
            <a:r>
              <a:rPr lang="en-US" dirty="0" err="1" smtClean="0"/>
              <a:t>krisis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Steven </a:t>
            </a:r>
            <a:r>
              <a:rPr lang="en-US" dirty="0" smtClean="0"/>
              <a:t>Fink </a:t>
            </a:r>
            <a:r>
              <a:rPr lang="en-US" dirty="0" err="1" smtClean="0"/>
              <a:t>menganalogikan</a:t>
            </a:r>
            <a:r>
              <a:rPr lang="en-US" dirty="0" smtClean="0"/>
              <a:t> </a:t>
            </a:r>
            <a:r>
              <a:rPr lang="en-US" dirty="0" err="1" smtClean="0"/>
              <a:t>krisis</a:t>
            </a:r>
            <a:r>
              <a:rPr lang="en-US" dirty="0" smtClean="0"/>
              <a:t> dg </a:t>
            </a:r>
            <a:r>
              <a:rPr lang="en-US" dirty="0" err="1" smtClean="0"/>
              <a:t>terminologi</a:t>
            </a:r>
            <a:r>
              <a:rPr lang="en-US" dirty="0" smtClean="0"/>
              <a:t> </a:t>
            </a:r>
            <a:r>
              <a:rPr lang="en-US" dirty="0" err="1" smtClean="0"/>
              <a:t>kedokteran</a:t>
            </a:r>
            <a:r>
              <a:rPr lang="en-US" dirty="0" smtClean="0"/>
              <a:t>. Tahap2 </a:t>
            </a:r>
            <a:r>
              <a:rPr lang="en-US" dirty="0" err="1" smtClean="0"/>
              <a:t>krisis</a:t>
            </a:r>
            <a:r>
              <a:rPr lang="en-US" dirty="0" smtClean="0"/>
              <a:t>, </a:t>
            </a:r>
            <a:r>
              <a:rPr lang="en-US" dirty="0" err="1" smtClean="0"/>
              <a:t>mnrt</a:t>
            </a:r>
            <a:r>
              <a:rPr lang="en-US" dirty="0" smtClean="0"/>
              <a:t> Fink :</a:t>
            </a:r>
          </a:p>
          <a:p>
            <a:pPr>
              <a:buNone/>
            </a:pPr>
            <a:r>
              <a:rPr lang="en-US" dirty="0" smtClean="0"/>
              <a:t>	1.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Prodromal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2.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Akut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3.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Kronik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4.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Resolosi</a:t>
            </a:r>
            <a:r>
              <a:rPr lang="en-US" dirty="0" smtClean="0"/>
              <a:t> ( </a:t>
            </a:r>
            <a:r>
              <a:rPr lang="en-US" dirty="0" err="1" smtClean="0"/>
              <a:t>Penyembuhan</a:t>
            </a:r>
            <a:r>
              <a:rPr lang="en-US" dirty="0" smtClean="0"/>
              <a:t> ).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Siklus</a:t>
            </a:r>
            <a:r>
              <a:rPr lang="en-US" b="1" dirty="0" smtClean="0"/>
              <a:t>  </a:t>
            </a:r>
            <a:r>
              <a:rPr lang="en-US" b="1" dirty="0" err="1" smtClean="0"/>
              <a:t>Krisis</a:t>
            </a:r>
            <a:endParaRPr lang="en-US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457200"/>
          <a:ext cx="8229600" cy="5668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pull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i="1" dirty="0" err="1" smtClean="0"/>
              <a:t>prodromal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dilupakan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, </a:t>
            </a:r>
            <a:r>
              <a:rPr lang="en-US" dirty="0" err="1" smtClean="0"/>
              <a:t>krn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bergerak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lincah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 </a:t>
            </a:r>
            <a:r>
              <a:rPr lang="en-US" i="1" dirty="0" smtClean="0"/>
              <a:t>warning stage</a:t>
            </a:r>
            <a:r>
              <a:rPr lang="en-US" dirty="0" smtClean="0"/>
              <a:t>, </a:t>
            </a:r>
            <a:r>
              <a:rPr lang="en-US" dirty="0" err="1" smtClean="0"/>
              <a:t>krn</a:t>
            </a:r>
            <a:r>
              <a:rPr lang="en-US" dirty="0" smtClean="0"/>
              <a:t>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sirine</a:t>
            </a:r>
            <a:r>
              <a:rPr lang="en-US" dirty="0" smtClean="0"/>
              <a:t> </a:t>
            </a:r>
            <a:r>
              <a:rPr lang="en-US" dirty="0" err="1" smtClean="0"/>
              <a:t>tanda</a:t>
            </a:r>
            <a:r>
              <a:rPr lang="en-US" dirty="0" smtClean="0"/>
              <a:t> </a:t>
            </a:r>
            <a:r>
              <a:rPr lang="en-US" dirty="0" err="1" smtClean="0"/>
              <a:t>bahaya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simtom2 </a:t>
            </a:r>
            <a:r>
              <a:rPr lang="en-US" dirty="0" smtClean="0"/>
              <a:t>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diatasi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i="1" dirty="0" smtClean="0"/>
              <a:t>turning point.</a:t>
            </a:r>
          </a:p>
          <a:p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mengartikan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menangkap</a:t>
            </a:r>
            <a:r>
              <a:rPr lang="en-US" dirty="0" smtClean="0"/>
              <a:t> </a:t>
            </a:r>
            <a:r>
              <a:rPr lang="en-US" dirty="0" err="1" smtClean="0"/>
              <a:t>sinyal</a:t>
            </a:r>
            <a:r>
              <a:rPr lang="en-US" dirty="0" smtClean="0"/>
              <a:t>, </a:t>
            </a:r>
            <a:r>
              <a:rPr lang="en-US" dirty="0" err="1" smtClean="0"/>
              <a:t>krisis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bergeser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akut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prodromal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Sekali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	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selebaran</a:t>
            </a:r>
            <a:r>
              <a:rPr lang="en-US" dirty="0" smtClean="0"/>
              <a:t> </a:t>
            </a:r>
            <a:r>
              <a:rPr lang="en-US" dirty="0" err="1" smtClean="0"/>
              <a:t>gelap</a:t>
            </a:r>
            <a:r>
              <a:rPr lang="en-US" dirty="0" smtClean="0"/>
              <a:t>, </a:t>
            </a:r>
            <a:r>
              <a:rPr lang="en-US" dirty="0" err="1" smtClean="0"/>
              <a:t>karyawan</a:t>
            </a:r>
            <a:r>
              <a:rPr lang="en-US" dirty="0" smtClean="0"/>
              <a:t> </a:t>
            </a:r>
            <a:r>
              <a:rPr lang="en-US" dirty="0" err="1" smtClean="0"/>
              <a:t>datang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minta</a:t>
            </a:r>
            <a:r>
              <a:rPr lang="en-US" dirty="0" smtClean="0"/>
              <a:t> </a:t>
            </a:r>
            <a:r>
              <a:rPr lang="en-US" dirty="0" err="1" smtClean="0"/>
              <a:t>kenaikan</a:t>
            </a:r>
            <a:r>
              <a:rPr lang="en-US" dirty="0" smtClean="0"/>
              <a:t> </a:t>
            </a:r>
            <a:r>
              <a:rPr lang="en-US" dirty="0" err="1" smtClean="0"/>
              <a:t>gaji</a:t>
            </a:r>
            <a:r>
              <a:rPr lang="en-US" dirty="0" smtClean="0"/>
              <a:t>, </a:t>
            </a:r>
            <a:r>
              <a:rPr lang="en-US" dirty="0" err="1" smtClean="0"/>
              <a:t>dll</a:t>
            </a:r>
            <a:endParaRPr lang="en-US" dirty="0" smtClean="0"/>
          </a:p>
          <a:p>
            <a:pPr marL="514350" indent="-514350">
              <a:buAutoNum type="arabicPeriod" startAt="2"/>
            </a:pPr>
            <a:r>
              <a:rPr lang="en-US" dirty="0" smtClean="0"/>
              <a:t>Samar-</a:t>
            </a:r>
            <a:r>
              <a:rPr lang="en-US" dirty="0" err="1" smtClean="0"/>
              <a:t>samar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	</a:t>
            </a:r>
            <a:r>
              <a:rPr lang="en-US" dirty="0" smtClean="0"/>
              <a:t>PP (</a:t>
            </a:r>
            <a:r>
              <a:rPr lang="en-US" dirty="0" err="1" smtClean="0"/>
              <a:t>deregulasi</a:t>
            </a:r>
            <a:r>
              <a:rPr lang="en-US" dirty="0" smtClean="0"/>
              <a:t>),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pesaing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, </a:t>
            </a:r>
            <a:r>
              <a:rPr lang="en-US" dirty="0" err="1" smtClean="0"/>
              <a:t>Tindakan</a:t>
            </a:r>
            <a:r>
              <a:rPr lang="en-US" dirty="0" smtClean="0"/>
              <a:t>(</a:t>
            </a:r>
            <a:r>
              <a:rPr lang="en-US" dirty="0" err="1" smtClean="0"/>
              <a:t>ucapan</a:t>
            </a:r>
            <a:r>
              <a:rPr lang="en-US" dirty="0" smtClean="0"/>
              <a:t>) </a:t>
            </a:r>
            <a:r>
              <a:rPr lang="en-US" dirty="0" err="1" smtClean="0"/>
              <a:t>pemimpin</a:t>
            </a:r>
            <a:r>
              <a:rPr lang="en-US" dirty="0" smtClean="0"/>
              <a:t> </a:t>
            </a:r>
            <a:r>
              <a:rPr lang="en-US" dirty="0" err="1" smtClean="0"/>
              <a:t>opini</a:t>
            </a:r>
            <a:r>
              <a:rPr lang="en-US" dirty="0" smtClean="0"/>
              <a:t>.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Perlu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bantuan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analis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untuk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menganalisis</a:t>
            </a:r>
            <a:endParaRPr lang="en-US" dirty="0" smtClean="0"/>
          </a:p>
          <a:p>
            <a:pPr marL="514350" indent="-514350">
              <a:buAutoNum type="arabicPeriod" startAt="3"/>
            </a:pP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sekali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kelihatan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	</a:t>
            </a:r>
            <a:r>
              <a:rPr lang="en-US" dirty="0" err="1" smtClean="0"/>
              <a:t>Laba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meningkat</a:t>
            </a:r>
            <a:r>
              <a:rPr lang="en-US" dirty="0" smtClean="0"/>
              <a:t>,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kerugian</a:t>
            </a:r>
            <a:r>
              <a:rPr lang="en-US" dirty="0" smtClean="0"/>
              <a:t>/</a:t>
            </a:r>
            <a:r>
              <a:rPr lang="en-US" dirty="0" err="1" smtClean="0"/>
              <a:t>keburukan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smtClean="0"/>
              <a:t>1 </a:t>
            </a:r>
            <a:r>
              <a:rPr lang="en-US" dirty="0" err="1" smtClean="0"/>
              <a:t>lini</a:t>
            </a:r>
            <a:r>
              <a:rPr lang="en-US" dirty="0" smtClean="0"/>
              <a:t>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wajar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Perlu</a:t>
            </a:r>
            <a:r>
              <a:rPr lang="en-US" dirty="0" smtClean="0">
                <a:sym typeface="Wingdings" pitchFamily="2" charset="2"/>
              </a:rPr>
              <a:t> general check up 3/6 </a:t>
            </a:r>
            <a:r>
              <a:rPr lang="en-US" dirty="0" err="1" smtClean="0">
                <a:sym typeface="Wingdings" pitchFamily="2" charset="2"/>
              </a:rPr>
              <a:t>bln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sekali</a:t>
            </a:r>
            <a:r>
              <a:rPr lang="en-US" dirty="0" smtClean="0">
                <a:sym typeface="Wingdings" pitchFamily="2" charset="2"/>
              </a:rPr>
              <a:t> (Management Audit)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Akut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Inilah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mengatakan</a:t>
            </a:r>
            <a:r>
              <a:rPr lang="en-US" dirty="0" smtClean="0"/>
              <a:t> :”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krisis</a:t>
            </a:r>
            <a:r>
              <a:rPr lang="en-US" dirty="0" smtClean="0"/>
              <a:t>”. </a:t>
            </a:r>
          </a:p>
          <a:p>
            <a:r>
              <a:rPr lang="en-US" dirty="0" err="1" smtClean="0"/>
              <a:t>Sebetulnya</a:t>
            </a:r>
            <a:r>
              <a:rPr lang="en-US" dirty="0" smtClean="0"/>
              <a:t> </a:t>
            </a:r>
            <a:r>
              <a:rPr lang="en-US" dirty="0" err="1" smtClean="0"/>
              <a:t>krisis</a:t>
            </a:r>
            <a:r>
              <a:rPr lang="en-US" dirty="0" smtClean="0"/>
              <a:t> </a:t>
            </a:r>
            <a:r>
              <a:rPr lang="en-US" dirty="0" err="1" smtClean="0"/>
              <a:t>sdh</a:t>
            </a:r>
            <a:r>
              <a:rPr lang="en-US" dirty="0" smtClean="0"/>
              <a:t> </a:t>
            </a:r>
            <a:r>
              <a:rPr lang="en-US" dirty="0" err="1" smtClean="0"/>
              <a:t>dimulai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gejala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smtClean="0"/>
              <a:t>samar2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sekali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jelas</a:t>
            </a:r>
            <a:r>
              <a:rPr lang="en-US" dirty="0" smtClean="0"/>
              <a:t>. Dan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akut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kelihatan</a:t>
            </a:r>
            <a:r>
              <a:rPr lang="en-US" dirty="0" smtClean="0"/>
              <a:t> </a:t>
            </a:r>
            <a:r>
              <a:rPr lang="en-US" dirty="0" err="1" smtClean="0"/>
              <a:t>jelas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i="1" dirty="0" smtClean="0"/>
              <a:t>the point no return</a:t>
            </a:r>
            <a:r>
              <a:rPr lang="en-US" dirty="0" smtClean="0"/>
              <a:t>. (</a:t>
            </a:r>
            <a:r>
              <a:rPr lang="en-US" dirty="0" err="1" smtClean="0"/>
              <a:t>sekali</a:t>
            </a:r>
            <a:r>
              <a:rPr lang="en-US" dirty="0" smtClean="0"/>
              <a:t> sinyal2 </a:t>
            </a:r>
            <a:r>
              <a:rPr lang="en-US" dirty="0" smtClean="0"/>
              <a:t>yang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prodromal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digubris</a:t>
            </a:r>
            <a:r>
              <a:rPr lang="en-US" dirty="0" smtClean="0"/>
              <a:t>,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akut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).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Ciri-cirinya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bermunculan</a:t>
            </a:r>
            <a:r>
              <a:rPr lang="en-US" dirty="0" smtClean="0"/>
              <a:t>, </a:t>
            </a:r>
            <a:r>
              <a:rPr lang="en-US" dirty="0" err="1" smtClean="0"/>
              <a:t>reaksi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berdatangan</a:t>
            </a:r>
            <a:r>
              <a:rPr lang="en-US" dirty="0" smtClean="0"/>
              <a:t>, </a:t>
            </a:r>
            <a:r>
              <a:rPr lang="en-US" dirty="0" err="1" smtClean="0"/>
              <a:t>isu</a:t>
            </a:r>
            <a:r>
              <a:rPr lang="en-US" dirty="0" smtClean="0"/>
              <a:t> </a:t>
            </a:r>
            <a:r>
              <a:rPr lang="en-US" dirty="0" err="1" smtClean="0"/>
              <a:t>menyebar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Namun</a:t>
            </a:r>
            <a:r>
              <a:rPr lang="en-US" dirty="0" smtClean="0"/>
              <a:t>, </a:t>
            </a:r>
            <a:r>
              <a:rPr lang="en-US" dirty="0" err="1" smtClean="0"/>
              <a:t>berapa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kerugian</a:t>
            </a:r>
            <a:r>
              <a:rPr lang="en-US" dirty="0" smtClean="0"/>
              <a:t> lain </a:t>
            </a:r>
            <a:r>
              <a:rPr lang="en-US" dirty="0" smtClean="0"/>
              <a:t>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amat</a:t>
            </a:r>
            <a:r>
              <a:rPr lang="en-US" dirty="0" smtClean="0"/>
              <a:t> </a:t>
            </a:r>
            <a:r>
              <a:rPr lang="en-US" dirty="0" err="1" smtClean="0"/>
              <a:t>tergantung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aktor</a:t>
            </a:r>
            <a:r>
              <a:rPr lang="en-US" dirty="0" smtClean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mengendalikan</a:t>
            </a:r>
            <a:r>
              <a:rPr lang="en-US" dirty="0" smtClean="0"/>
              <a:t> </a:t>
            </a:r>
            <a:r>
              <a:rPr lang="en-US" dirty="0" err="1" smtClean="0"/>
              <a:t>krisis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smtClean="0"/>
              <a:t>1 </a:t>
            </a:r>
            <a:r>
              <a:rPr lang="en-US" dirty="0" err="1" smtClean="0"/>
              <a:t>kesulitan</a:t>
            </a:r>
            <a:r>
              <a:rPr lang="en-US" dirty="0" smtClean="0"/>
              <a:t> </a:t>
            </a:r>
            <a:r>
              <a:rPr lang="en-US" dirty="0" err="1" smtClean="0"/>
              <a:t>menghadapi</a:t>
            </a:r>
            <a:r>
              <a:rPr lang="en-US" dirty="0" smtClean="0"/>
              <a:t> </a:t>
            </a:r>
            <a:r>
              <a:rPr lang="en-US" dirty="0" err="1" smtClean="0"/>
              <a:t>krisis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akut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intensitas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kecepatan</a:t>
            </a:r>
            <a:r>
              <a:rPr lang="en-US" dirty="0" smtClean="0"/>
              <a:t> </a:t>
            </a:r>
            <a:r>
              <a:rPr lang="en-US" dirty="0" err="1" smtClean="0"/>
              <a:t>serangan</a:t>
            </a:r>
            <a:r>
              <a:rPr lang="en-US" dirty="0" smtClean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datang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menyertai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Kecepatan</a:t>
            </a:r>
            <a:r>
              <a:rPr lang="en-US" dirty="0" smtClean="0"/>
              <a:t> </a:t>
            </a:r>
            <a:r>
              <a:rPr lang="en-US" dirty="0" err="1" smtClean="0"/>
              <a:t>ditentukan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krisis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menimpa</a:t>
            </a:r>
            <a:r>
              <a:rPr lang="en-US" dirty="0" smtClean="0"/>
              <a:t> </a:t>
            </a:r>
            <a:r>
              <a:rPr lang="en-US" dirty="0" err="1" smtClean="0"/>
              <a:t>persh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Intensitas</a:t>
            </a:r>
            <a:r>
              <a:rPr lang="en-US" dirty="0" smtClean="0"/>
              <a:t> </a:t>
            </a:r>
            <a:r>
              <a:rPr lang="en-US" dirty="0" err="1" smtClean="0"/>
              <a:t>ditentukan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kompleksnya</a:t>
            </a:r>
            <a:r>
              <a:rPr lang="en-US" dirty="0" smtClean="0"/>
              <a:t> </a:t>
            </a:r>
            <a:r>
              <a:rPr lang="en-US" dirty="0" err="1" smtClean="0"/>
              <a:t>permasalahan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akut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,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plg</a:t>
            </a:r>
            <a:r>
              <a:rPr lang="en-US" dirty="0" smtClean="0"/>
              <a:t> </a:t>
            </a:r>
            <a:r>
              <a:rPr lang="en-US" dirty="0" err="1" smtClean="0"/>
              <a:t>pendek</a:t>
            </a:r>
            <a:r>
              <a:rPr lang="en-US" dirty="0" smtClean="0"/>
              <a:t> wk-</a:t>
            </a:r>
            <a:r>
              <a:rPr lang="en-US" dirty="0" err="1" smtClean="0"/>
              <a:t>nya</a:t>
            </a:r>
            <a:r>
              <a:rPr lang="en-US" dirty="0" smtClean="0"/>
              <a:t> </a:t>
            </a:r>
            <a:r>
              <a:rPr lang="en-US" dirty="0" err="1" smtClean="0"/>
              <a:t>dibandingkan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lain.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lewat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segera</a:t>
            </a:r>
            <a:r>
              <a:rPr lang="en-US" dirty="0" smtClean="0"/>
              <a:t> </a:t>
            </a:r>
            <a:r>
              <a:rPr lang="en-US" dirty="0" err="1" smtClean="0"/>
              <a:t>memasuki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kronis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kronis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Ibarat</a:t>
            </a:r>
            <a:r>
              <a:rPr lang="en-US" dirty="0" smtClean="0"/>
              <a:t> :</a:t>
            </a:r>
            <a:r>
              <a:rPr lang="en-US" dirty="0" err="1" smtClean="0"/>
              <a:t>Badai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reda</a:t>
            </a:r>
            <a:r>
              <a:rPr lang="en-US" dirty="0" smtClean="0"/>
              <a:t>, </a:t>
            </a:r>
            <a:r>
              <a:rPr lang="en-US" dirty="0" err="1" smtClean="0"/>
              <a:t>tersisa</a:t>
            </a:r>
            <a:r>
              <a:rPr lang="en-US" dirty="0" smtClean="0"/>
              <a:t> </a:t>
            </a:r>
            <a:r>
              <a:rPr lang="en-US" dirty="0" err="1" smtClean="0"/>
              <a:t>reruntuhan</a:t>
            </a:r>
            <a:r>
              <a:rPr lang="en-US" dirty="0" smtClean="0"/>
              <a:t>, </a:t>
            </a:r>
            <a:r>
              <a:rPr lang="en-US" dirty="0" err="1" smtClean="0"/>
              <a:t>korban</a:t>
            </a:r>
            <a:r>
              <a:rPr lang="en-US" dirty="0" smtClean="0"/>
              <a:t> </a:t>
            </a:r>
            <a:r>
              <a:rPr lang="en-US" dirty="0" err="1" smtClean="0"/>
              <a:t>dr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krisis</a:t>
            </a:r>
            <a:r>
              <a:rPr lang="en-US" dirty="0" smtClean="0"/>
              <a:t>. </a:t>
            </a:r>
            <a:r>
              <a:rPr lang="en-US" dirty="0" err="1" smtClean="0"/>
              <a:t>Berakhirnya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akut</a:t>
            </a:r>
            <a:r>
              <a:rPr lang="en-US" dirty="0" smtClean="0"/>
              <a:t> </a:t>
            </a:r>
            <a:r>
              <a:rPr lang="en-US" dirty="0" err="1" smtClean="0"/>
              <a:t>dinyatakan</a:t>
            </a:r>
            <a:r>
              <a:rPr lang="en-US" dirty="0" smtClean="0"/>
              <a:t> dg langkah2 </a:t>
            </a:r>
            <a:r>
              <a:rPr lang="en-US" dirty="0" err="1" smtClean="0"/>
              <a:t>pembersiahn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sbg</a:t>
            </a:r>
            <a:r>
              <a:rPr lang="en-US" dirty="0" smtClean="0"/>
              <a:t> the clean up phase </a:t>
            </a:r>
            <a:r>
              <a:rPr lang="en-US" dirty="0" err="1" smtClean="0"/>
              <a:t>atau</a:t>
            </a:r>
            <a:r>
              <a:rPr lang="en-US" dirty="0" smtClean="0"/>
              <a:t> the post mortem.</a:t>
            </a:r>
          </a:p>
          <a:p>
            <a:r>
              <a:rPr lang="en-US" dirty="0" err="1" smtClean="0"/>
              <a:t>Ada</a:t>
            </a:r>
            <a:r>
              <a:rPr lang="en-US" dirty="0" smtClean="0"/>
              <a:t> pula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menyebut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recovery </a:t>
            </a:r>
            <a:r>
              <a:rPr lang="en-US" dirty="0" err="1" smtClean="0"/>
              <a:t>atau</a:t>
            </a:r>
            <a:r>
              <a:rPr lang="en-US" dirty="0" smtClean="0"/>
              <a:t> self analysis.</a:t>
            </a:r>
          </a:p>
          <a:p>
            <a:r>
              <a:rPr lang="en-US" dirty="0" smtClean="0"/>
              <a:t>Dg </a:t>
            </a:r>
            <a:r>
              <a:rPr lang="en-US" dirty="0" err="1" smtClean="0"/>
              <a:t>cara</a:t>
            </a:r>
            <a:r>
              <a:rPr lang="en-US" dirty="0" smtClean="0"/>
              <a:t>: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struktural</a:t>
            </a:r>
            <a:r>
              <a:rPr lang="en-US" dirty="0" smtClean="0"/>
              <a:t>, </a:t>
            </a:r>
            <a:r>
              <a:rPr lang="en-US" dirty="0" err="1" smtClean="0"/>
              <a:t>Penggantian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, </a:t>
            </a:r>
            <a:r>
              <a:rPr lang="en-US" dirty="0" err="1" smtClean="0"/>
              <a:t>Penggantian</a:t>
            </a:r>
            <a:r>
              <a:rPr lang="en-US" dirty="0" smtClean="0"/>
              <a:t> </a:t>
            </a:r>
            <a:r>
              <a:rPr lang="en-US" dirty="0" err="1" smtClean="0"/>
              <a:t>pemilik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kalau</a:t>
            </a:r>
            <a:r>
              <a:rPr lang="en-US" dirty="0" smtClean="0"/>
              <a:t> </a:t>
            </a:r>
            <a:r>
              <a:rPr lang="en-US" dirty="0" err="1" smtClean="0"/>
              <a:t>tdk</a:t>
            </a:r>
            <a:r>
              <a:rPr lang="en-US" dirty="0" smtClean="0"/>
              <a:t>: </a:t>
            </a:r>
            <a:r>
              <a:rPr lang="en-US" dirty="0" err="1" smtClean="0"/>
              <a:t>bangkrut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dilikuidasi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173</TotalTime>
  <Words>650</Words>
  <Application>Microsoft Office PowerPoint</Application>
  <PresentationFormat>On-screen Show (4:3)</PresentationFormat>
  <Paragraphs>75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Office Theme</vt:lpstr>
      <vt:lpstr>Opulent</vt:lpstr>
      <vt:lpstr>Concourse</vt:lpstr>
      <vt:lpstr>MANAJEMEN KRISIS</vt:lpstr>
      <vt:lpstr>Anatomi krisis</vt:lpstr>
      <vt:lpstr>Siklus  Krisis</vt:lpstr>
      <vt:lpstr>Slide 4</vt:lpstr>
      <vt:lpstr>Tahap prodromal</vt:lpstr>
      <vt:lpstr>Bentuk tahap prodromal</vt:lpstr>
      <vt:lpstr>Tahap Akut</vt:lpstr>
      <vt:lpstr>Ciri-cirinya</vt:lpstr>
      <vt:lpstr>Tahap kronis</vt:lpstr>
      <vt:lpstr>Slide 10</vt:lpstr>
      <vt:lpstr>Tahap Resolusi</vt:lpstr>
      <vt:lpstr>Krisis = terominologi kedokteran</vt:lpstr>
      <vt:lpstr>Sinyal peringatan yang menyertai krisis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14</cp:revision>
  <dcterms:created xsi:type="dcterms:W3CDTF">2011-04-12T10:12:20Z</dcterms:created>
  <dcterms:modified xsi:type="dcterms:W3CDTF">2013-02-23T03:11:31Z</dcterms:modified>
</cp:coreProperties>
</file>