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3D049-796A-4B50-92CF-A4193F63BC81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EFC4F777-B95E-49FB-8B62-65E46F24D082}">
      <dgm:prSet phldrT="[Text]"/>
      <dgm:spPr/>
      <dgm:t>
        <a:bodyPr/>
        <a:lstStyle/>
        <a:p>
          <a:r>
            <a:rPr lang="en-US" dirty="0" err="1" smtClean="0"/>
            <a:t>Aksi</a:t>
          </a:r>
          <a:endParaRPr lang="en-US" dirty="0"/>
        </a:p>
      </dgm:t>
    </dgm:pt>
    <dgm:pt modelId="{9B1F5FCA-A110-4BDA-99AA-E0B8870B1A18}" type="parTrans" cxnId="{02924E1F-61A4-4C08-8E9C-4CA81C8F1F11}">
      <dgm:prSet/>
      <dgm:spPr/>
      <dgm:t>
        <a:bodyPr/>
        <a:lstStyle/>
        <a:p>
          <a:endParaRPr lang="en-US"/>
        </a:p>
      </dgm:t>
    </dgm:pt>
    <dgm:pt modelId="{5520C9C5-830A-4B9C-AB87-B6B34D2751C0}" type="sibTrans" cxnId="{02924E1F-61A4-4C08-8E9C-4CA81C8F1F11}">
      <dgm:prSet/>
      <dgm:spPr/>
      <dgm:t>
        <a:bodyPr/>
        <a:lstStyle/>
        <a:p>
          <a:endParaRPr lang="en-US"/>
        </a:p>
      </dgm:t>
    </dgm:pt>
    <dgm:pt modelId="{3E030060-18A5-4737-8542-0E7D44917945}">
      <dgm:prSet phldrT="[Text]"/>
      <dgm:spPr/>
      <dgm:t>
        <a:bodyPr/>
        <a:lstStyle/>
        <a:p>
          <a:r>
            <a:rPr lang="en-US" dirty="0" err="1" smtClean="0"/>
            <a:t>Aksi</a:t>
          </a:r>
          <a:endParaRPr lang="en-US" dirty="0"/>
        </a:p>
      </dgm:t>
    </dgm:pt>
    <dgm:pt modelId="{64A485A3-C0BD-4F33-9BD4-FE0E8459F66E}" type="parTrans" cxnId="{55E41D81-6637-4076-9CB9-4B9D42B9EE2E}">
      <dgm:prSet/>
      <dgm:spPr/>
      <dgm:t>
        <a:bodyPr/>
        <a:lstStyle/>
        <a:p>
          <a:endParaRPr lang="en-US"/>
        </a:p>
      </dgm:t>
    </dgm:pt>
    <dgm:pt modelId="{240A753F-D64C-4297-9FC2-7F55AE267EEC}" type="sibTrans" cxnId="{55E41D81-6637-4076-9CB9-4B9D42B9EE2E}">
      <dgm:prSet/>
      <dgm:spPr/>
      <dgm:t>
        <a:bodyPr/>
        <a:lstStyle/>
        <a:p>
          <a:endParaRPr lang="en-US"/>
        </a:p>
      </dgm:t>
    </dgm:pt>
    <dgm:pt modelId="{1A45C8E3-AF16-4A9A-98C4-08B4AB80577F}">
      <dgm:prSet phldrT="[Text]"/>
      <dgm:spPr/>
      <dgm:t>
        <a:bodyPr/>
        <a:lstStyle/>
        <a:p>
          <a:r>
            <a:rPr lang="en-US" dirty="0" err="1" smtClean="0"/>
            <a:t>Refleksi</a:t>
          </a:r>
          <a:endParaRPr lang="en-US" dirty="0"/>
        </a:p>
      </dgm:t>
    </dgm:pt>
    <dgm:pt modelId="{49CF2AA4-677A-4EDD-B3FE-701455597BC6}" type="sibTrans" cxnId="{718AC91C-F5D7-46F7-9E42-CABDBA3EEA92}">
      <dgm:prSet/>
      <dgm:spPr/>
      <dgm:t>
        <a:bodyPr/>
        <a:lstStyle/>
        <a:p>
          <a:endParaRPr lang="en-US"/>
        </a:p>
      </dgm:t>
    </dgm:pt>
    <dgm:pt modelId="{D58D63AC-592A-4477-A590-1C787A36C7C7}" type="parTrans" cxnId="{718AC91C-F5D7-46F7-9E42-CABDBA3EEA92}">
      <dgm:prSet/>
      <dgm:spPr/>
      <dgm:t>
        <a:bodyPr/>
        <a:lstStyle/>
        <a:p>
          <a:endParaRPr lang="en-US"/>
        </a:p>
      </dgm:t>
    </dgm:pt>
    <dgm:pt modelId="{96B2CBF4-9B35-4AE6-BC23-9273CEFD0375}" type="pres">
      <dgm:prSet presAssocID="{51E3D049-796A-4B50-92CF-A4193F63BC8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3ADA0B8-3C86-40D4-B613-85AD9D2C267C}" type="pres">
      <dgm:prSet presAssocID="{EFC4F777-B95E-49FB-8B62-65E46F24D082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83F704-B385-4300-9E01-42D740592F0D}" type="pres">
      <dgm:prSet presAssocID="{EFC4F777-B95E-49FB-8B62-65E46F24D082}" presName="gear1srcNode" presStyleLbl="node1" presStyleIdx="0" presStyleCnt="3"/>
      <dgm:spPr/>
      <dgm:t>
        <a:bodyPr/>
        <a:lstStyle/>
        <a:p>
          <a:endParaRPr lang="en-US"/>
        </a:p>
      </dgm:t>
    </dgm:pt>
    <dgm:pt modelId="{AEDDB68E-B090-4AD5-8F04-AD203920362E}" type="pres">
      <dgm:prSet presAssocID="{EFC4F777-B95E-49FB-8B62-65E46F24D082}" presName="gear1dstNode" presStyleLbl="node1" presStyleIdx="0" presStyleCnt="3"/>
      <dgm:spPr/>
      <dgm:t>
        <a:bodyPr/>
        <a:lstStyle/>
        <a:p>
          <a:endParaRPr lang="en-US"/>
        </a:p>
      </dgm:t>
    </dgm:pt>
    <dgm:pt modelId="{B1AE6182-FC24-443E-B46B-8E3E26E33130}" type="pres">
      <dgm:prSet presAssocID="{1A45C8E3-AF16-4A9A-98C4-08B4AB80577F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6F3C56-9C98-40F4-951B-633A516F75F9}" type="pres">
      <dgm:prSet presAssocID="{1A45C8E3-AF16-4A9A-98C4-08B4AB80577F}" presName="gear2srcNode" presStyleLbl="node1" presStyleIdx="1" presStyleCnt="3"/>
      <dgm:spPr/>
      <dgm:t>
        <a:bodyPr/>
        <a:lstStyle/>
        <a:p>
          <a:endParaRPr lang="en-US"/>
        </a:p>
      </dgm:t>
    </dgm:pt>
    <dgm:pt modelId="{EA7CDD44-B404-4716-AE65-1F420FDD70C0}" type="pres">
      <dgm:prSet presAssocID="{1A45C8E3-AF16-4A9A-98C4-08B4AB80577F}" presName="gear2dstNode" presStyleLbl="node1" presStyleIdx="1" presStyleCnt="3"/>
      <dgm:spPr/>
      <dgm:t>
        <a:bodyPr/>
        <a:lstStyle/>
        <a:p>
          <a:endParaRPr lang="en-US"/>
        </a:p>
      </dgm:t>
    </dgm:pt>
    <dgm:pt modelId="{FCAEAFA6-0A80-459A-AB77-7D80A2ED73D6}" type="pres">
      <dgm:prSet presAssocID="{3E030060-18A5-4737-8542-0E7D44917945}" presName="gear3" presStyleLbl="node1" presStyleIdx="2" presStyleCnt="3"/>
      <dgm:spPr/>
      <dgm:t>
        <a:bodyPr/>
        <a:lstStyle/>
        <a:p>
          <a:endParaRPr lang="en-US"/>
        </a:p>
      </dgm:t>
    </dgm:pt>
    <dgm:pt modelId="{74889EF3-B883-46A4-B336-C3D9EF80A625}" type="pres">
      <dgm:prSet presAssocID="{3E030060-18A5-4737-8542-0E7D44917945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96136E-5749-4231-B1EF-CC4840BD5EDD}" type="pres">
      <dgm:prSet presAssocID="{3E030060-18A5-4737-8542-0E7D44917945}" presName="gear3srcNode" presStyleLbl="node1" presStyleIdx="2" presStyleCnt="3"/>
      <dgm:spPr/>
      <dgm:t>
        <a:bodyPr/>
        <a:lstStyle/>
        <a:p>
          <a:endParaRPr lang="en-US"/>
        </a:p>
      </dgm:t>
    </dgm:pt>
    <dgm:pt modelId="{35574E80-39CF-4D08-BC6C-CE5F240C514B}" type="pres">
      <dgm:prSet presAssocID="{3E030060-18A5-4737-8542-0E7D44917945}" presName="gear3dstNode" presStyleLbl="node1" presStyleIdx="2" presStyleCnt="3"/>
      <dgm:spPr/>
      <dgm:t>
        <a:bodyPr/>
        <a:lstStyle/>
        <a:p>
          <a:endParaRPr lang="en-US"/>
        </a:p>
      </dgm:t>
    </dgm:pt>
    <dgm:pt modelId="{0069F8A1-40E1-4E73-BB7E-51C99B682F8C}" type="pres">
      <dgm:prSet presAssocID="{5520C9C5-830A-4B9C-AB87-B6B34D2751C0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6B550BC0-B54B-4EC7-8E4F-C64672C573ED}" type="pres">
      <dgm:prSet presAssocID="{49CF2AA4-677A-4EDD-B3FE-701455597BC6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87856367-6A03-4087-94E2-5ED6741FEF05}" type="pres">
      <dgm:prSet presAssocID="{240A753F-D64C-4297-9FC2-7F55AE267EEC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718AC91C-F5D7-46F7-9E42-CABDBA3EEA92}" srcId="{51E3D049-796A-4B50-92CF-A4193F63BC81}" destId="{1A45C8E3-AF16-4A9A-98C4-08B4AB80577F}" srcOrd="1" destOrd="0" parTransId="{D58D63AC-592A-4477-A590-1C787A36C7C7}" sibTransId="{49CF2AA4-677A-4EDD-B3FE-701455597BC6}"/>
    <dgm:cxn modelId="{680A02F4-7DB3-4782-A7F3-C678CFBDFE20}" type="presOf" srcId="{1A45C8E3-AF16-4A9A-98C4-08B4AB80577F}" destId="{426F3C56-9C98-40F4-951B-633A516F75F9}" srcOrd="1" destOrd="0" presId="urn:microsoft.com/office/officeart/2005/8/layout/gear1"/>
    <dgm:cxn modelId="{B0374A8C-73A6-47BA-8CDE-73F5EBF6508D}" type="presOf" srcId="{3E030060-18A5-4737-8542-0E7D44917945}" destId="{FCAEAFA6-0A80-459A-AB77-7D80A2ED73D6}" srcOrd="0" destOrd="0" presId="urn:microsoft.com/office/officeart/2005/8/layout/gear1"/>
    <dgm:cxn modelId="{9FCBAA9C-BD81-400D-89F0-F62417310745}" type="presOf" srcId="{5520C9C5-830A-4B9C-AB87-B6B34D2751C0}" destId="{0069F8A1-40E1-4E73-BB7E-51C99B682F8C}" srcOrd="0" destOrd="0" presId="urn:microsoft.com/office/officeart/2005/8/layout/gear1"/>
    <dgm:cxn modelId="{EDABAE85-9236-44FB-B619-58BB3921CC22}" type="presOf" srcId="{EFC4F777-B95E-49FB-8B62-65E46F24D082}" destId="{AEDDB68E-B090-4AD5-8F04-AD203920362E}" srcOrd="2" destOrd="0" presId="urn:microsoft.com/office/officeart/2005/8/layout/gear1"/>
    <dgm:cxn modelId="{1D3F48EB-1363-4A7B-BDE5-74B08B608DAE}" type="presOf" srcId="{EFC4F777-B95E-49FB-8B62-65E46F24D082}" destId="{1583F704-B385-4300-9E01-42D740592F0D}" srcOrd="1" destOrd="0" presId="urn:microsoft.com/office/officeart/2005/8/layout/gear1"/>
    <dgm:cxn modelId="{D05D800B-05B3-430A-8240-54783B57FA83}" type="presOf" srcId="{3E030060-18A5-4737-8542-0E7D44917945}" destId="{74889EF3-B883-46A4-B336-C3D9EF80A625}" srcOrd="1" destOrd="0" presId="urn:microsoft.com/office/officeart/2005/8/layout/gear1"/>
    <dgm:cxn modelId="{EBCE34A3-57DD-415A-8342-40494B5A7319}" type="presOf" srcId="{1A45C8E3-AF16-4A9A-98C4-08B4AB80577F}" destId="{EA7CDD44-B404-4716-AE65-1F420FDD70C0}" srcOrd="2" destOrd="0" presId="urn:microsoft.com/office/officeart/2005/8/layout/gear1"/>
    <dgm:cxn modelId="{C5E7A440-2EAE-47B6-A035-618D3C134464}" type="presOf" srcId="{EFC4F777-B95E-49FB-8B62-65E46F24D082}" destId="{33ADA0B8-3C86-40D4-B613-85AD9D2C267C}" srcOrd="0" destOrd="0" presId="urn:microsoft.com/office/officeart/2005/8/layout/gear1"/>
    <dgm:cxn modelId="{7A6B88B5-8978-4E3F-9CB8-632B646DC380}" type="presOf" srcId="{3E030060-18A5-4737-8542-0E7D44917945}" destId="{35574E80-39CF-4D08-BC6C-CE5F240C514B}" srcOrd="3" destOrd="0" presId="urn:microsoft.com/office/officeart/2005/8/layout/gear1"/>
    <dgm:cxn modelId="{F7E764A7-5BD9-463E-8171-AFA9FB221ACD}" type="presOf" srcId="{3E030060-18A5-4737-8542-0E7D44917945}" destId="{EA96136E-5749-4231-B1EF-CC4840BD5EDD}" srcOrd="2" destOrd="0" presId="urn:microsoft.com/office/officeart/2005/8/layout/gear1"/>
    <dgm:cxn modelId="{F5494EB3-36EF-4C81-A5FB-67683C1481CA}" type="presOf" srcId="{1A45C8E3-AF16-4A9A-98C4-08B4AB80577F}" destId="{B1AE6182-FC24-443E-B46B-8E3E26E33130}" srcOrd="0" destOrd="0" presId="urn:microsoft.com/office/officeart/2005/8/layout/gear1"/>
    <dgm:cxn modelId="{55E41D81-6637-4076-9CB9-4B9D42B9EE2E}" srcId="{51E3D049-796A-4B50-92CF-A4193F63BC81}" destId="{3E030060-18A5-4737-8542-0E7D44917945}" srcOrd="2" destOrd="0" parTransId="{64A485A3-C0BD-4F33-9BD4-FE0E8459F66E}" sibTransId="{240A753F-D64C-4297-9FC2-7F55AE267EEC}"/>
    <dgm:cxn modelId="{E5013825-EF30-447A-9417-009B88343657}" type="presOf" srcId="{240A753F-D64C-4297-9FC2-7F55AE267EEC}" destId="{87856367-6A03-4087-94E2-5ED6741FEF05}" srcOrd="0" destOrd="0" presId="urn:microsoft.com/office/officeart/2005/8/layout/gear1"/>
    <dgm:cxn modelId="{284BC957-C3D1-4D54-92FC-4FEEDEA0A941}" type="presOf" srcId="{51E3D049-796A-4B50-92CF-A4193F63BC81}" destId="{96B2CBF4-9B35-4AE6-BC23-9273CEFD0375}" srcOrd="0" destOrd="0" presId="urn:microsoft.com/office/officeart/2005/8/layout/gear1"/>
    <dgm:cxn modelId="{02924E1F-61A4-4C08-8E9C-4CA81C8F1F11}" srcId="{51E3D049-796A-4B50-92CF-A4193F63BC81}" destId="{EFC4F777-B95E-49FB-8B62-65E46F24D082}" srcOrd="0" destOrd="0" parTransId="{9B1F5FCA-A110-4BDA-99AA-E0B8870B1A18}" sibTransId="{5520C9C5-830A-4B9C-AB87-B6B34D2751C0}"/>
    <dgm:cxn modelId="{2D44628D-3824-4A1F-BA19-B9F3833DDE9D}" type="presOf" srcId="{49CF2AA4-677A-4EDD-B3FE-701455597BC6}" destId="{6B550BC0-B54B-4EC7-8E4F-C64672C573ED}" srcOrd="0" destOrd="0" presId="urn:microsoft.com/office/officeart/2005/8/layout/gear1"/>
    <dgm:cxn modelId="{0F8E32E9-582A-4E77-A77F-988F917C074C}" type="presParOf" srcId="{96B2CBF4-9B35-4AE6-BC23-9273CEFD0375}" destId="{33ADA0B8-3C86-40D4-B613-85AD9D2C267C}" srcOrd="0" destOrd="0" presId="urn:microsoft.com/office/officeart/2005/8/layout/gear1"/>
    <dgm:cxn modelId="{31E65130-416D-4683-9D98-89C940CF96C6}" type="presParOf" srcId="{96B2CBF4-9B35-4AE6-BC23-9273CEFD0375}" destId="{1583F704-B385-4300-9E01-42D740592F0D}" srcOrd="1" destOrd="0" presId="urn:microsoft.com/office/officeart/2005/8/layout/gear1"/>
    <dgm:cxn modelId="{EE19C3E4-8C01-4564-AD2C-B5917011D806}" type="presParOf" srcId="{96B2CBF4-9B35-4AE6-BC23-9273CEFD0375}" destId="{AEDDB68E-B090-4AD5-8F04-AD203920362E}" srcOrd="2" destOrd="0" presId="urn:microsoft.com/office/officeart/2005/8/layout/gear1"/>
    <dgm:cxn modelId="{7830C851-A7E0-4717-9E90-E8D764B6A813}" type="presParOf" srcId="{96B2CBF4-9B35-4AE6-BC23-9273CEFD0375}" destId="{B1AE6182-FC24-443E-B46B-8E3E26E33130}" srcOrd="3" destOrd="0" presId="urn:microsoft.com/office/officeart/2005/8/layout/gear1"/>
    <dgm:cxn modelId="{B12647EF-3109-4D06-A1C5-EED02AAB5218}" type="presParOf" srcId="{96B2CBF4-9B35-4AE6-BC23-9273CEFD0375}" destId="{426F3C56-9C98-40F4-951B-633A516F75F9}" srcOrd="4" destOrd="0" presId="urn:microsoft.com/office/officeart/2005/8/layout/gear1"/>
    <dgm:cxn modelId="{D9AB8AE9-542E-4063-9ABF-F8A7F8A47CBB}" type="presParOf" srcId="{96B2CBF4-9B35-4AE6-BC23-9273CEFD0375}" destId="{EA7CDD44-B404-4716-AE65-1F420FDD70C0}" srcOrd="5" destOrd="0" presId="urn:microsoft.com/office/officeart/2005/8/layout/gear1"/>
    <dgm:cxn modelId="{28EC2009-AE6C-4C31-8056-8B40B7524685}" type="presParOf" srcId="{96B2CBF4-9B35-4AE6-BC23-9273CEFD0375}" destId="{FCAEAFA6-0A80-459A-AB77-7D80A2ED73D6}" srcOrd="6" destOrd="0" presId="urn:microsoft.com/office/officeart/2005/8/layout/gear1"/>
    <dgm:cxn modelId="{7CB02800-5A20-46AA-8AF5-32794577EED3}" type="presParOf" srcId="{96B2CBF4-9B35-4AE6-BC23-9273CEFD0375}" destId="{74889EF3-B883-46A4-B336-C3D9EF80A625}" srcOrd="7" destOrd="0" presId="urn:microsoft.com/office/officeart/2005/8/layout/gear1"/>
    <dgm:cxn modelId="{640109BA-E164-4597-9D65-7A18C1601A2B}" type="presParOf" srcId="{96B2CBF4-9B35-4AE6-BC23-9273CEFD0375}" destId="{EA96136E-5749-4231-B1EF-CC4840BD5EDD}" srcOrd="8" destOrd="0" presId="urn:microsoft.com/office/officeart/2005/8/layout/gear1"/>
    <dgm:cxn modelId="{E9D21226-6219-4E93-8AEE-AFB3C9F0EFD2}" type="presParOf" srcId="{96B2CBF4-9B35-4AE6-BC23-9273CEFD0375}" destId="{35574E80-39CF-4D08-BC6C-CE5F240C514B}" srcOrd="9" destOrd="0" presId="urn:microsoft.com/office/officeart/2005/8/layout/gear1"/>
    <dgm:cxn modelId="{B143639B-0B7F-44B6-877F-2C6332A06FBF}" type="presParOf" srcId="{96B2CBF4-9B35-4AE6-BC23-9273CEFD0375}" destId="{0069F8A1-40E1-4E73-BB7E-51C99B682F8C}" srcOrd="10" destOrd="0" presId="urn:microsoft.com/office/officeart/2005/8/layout/gear1"/>
    <dgm:cxn modelId="{71D90E6E-4A83-4137-98F1-B8141CAD02BB}" type="presParOf" srcId="{96B2CBF4-9B35-4AE6-BC23-9273CEFD0375}" destId="{6B550BC0-B54B-4EC7-8E4F-C64672C573ED}" srcOrd="11" destOrd="0" presId="urn:microsoft.com/office/officeart/2005/8/layout/gear1"/>
    <dgm:cxn modelId="{45CFDB99-C3F8-4E2D-B0B9-D8BB45C8D3C3}" type="presParOf" srcId="{96B2CBF4-9B35-4AE6-BC23-9273CEFD0375}" destId="{87856367-6A03-4087-94E2-5ED6741FEF0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ED4BE4-3289-4D24-8880-F7375E339A12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Dasar-Dasar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Kertas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Kerja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i="1" dirty="0" smtClean="0"/>
              <a:t>need assessment </a:t>
            </a:r>
            <a:r>
              <a:rPr lang="en-US" i="1" dirty="0" err="1" smtClean="0"/>
              <a:t>dan</a:t>
            </a:r>
            <a:r>
              <a:rPr lang="en-US" i="1" dirty="0" smtClean="0"/>
              <a:t> capacity need.</a:t>
            </a:r>
          </a:p>
          <a:p>
            <a:r>
              <a:rPr lang="en-US" dirty="0" err="1" smtClean="0"/>
              <a:t>Membuat</a:t>
            </a:r>
            <a:r>
              <a:rPr lang="en-US" dirty="0" smtClean="0"/>
              <a:t> design planning program.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Latihan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Membuat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Perencanaan</a:t>
            </a:r>
            <a:r>
              <a:rPr lang="en-US" dirty="0" smtClean="0">
                <a:solidFill>
                  <a:srgbClr val="FF0000"/>
                </a:solidFill>
              </a:rPr>
              <a:t> Program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Gagasannya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Manfaatnya</a:t>
            </a:r>
            <a:endParaRPr lang="en-US" dirty="0" smtClean="0"/>
          </a:p>
          <a:p>
            <a:r>
              <a:rPr lang="en-US" dirty="0" smtClean="0"/>
              <a:t>Target/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Hasil-Hasil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Pengorgansasian</a:t>
            </a:r>
            <a:r>
              <a:rPr lang="en-US" dirty="0" smtClean="0"/>
              <a:t> Program</a:t>
            </a:r>
          </a:p>
          <a:p>
            <a:pPr lvl="1"/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endParaRPr lang="en-US" dirty="0" smtClean="0"/>
          </a:p>
          <a:p>
            <a:pPr marL="280988" lvl="1" indent="-280988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Program</a:t>
            </a:r>
          </a:p>
          <a:p>
            <a:pPr marL="280988" lvl="1" indent="-280988"/>
            <a:r>
              <a:rPr lang="en-US" dirty="0" smtClean="0"/>
              <a:t>Time Schedule Program (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lampiran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)</a:t>
            </a:r>
          </a:p>
          <a:p>
            <a:pPr marL="280988" lvl="1" indent="-280988"/>
            <a:r>
              <a:rPr lang="en-US" dirty="0" smtClean="0"/>
              <a:t>Budget yang </a:t>
            </a:r>
            <a:r>
              <a:rPr lang="en-US" dirty="0" err="1" smtClean="0"/>
              <a:t>dibutuhkan</a:t>
            </a:r>
            <a:r>
              <a:rPr lang="en-US" dirty="0" smtClean="0"/>
              <a:t> (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lampiran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6096000"/>
            <a:ext cx="7772400" cy="762000"/>
          </a:xfrm>
          <a:prstGeom prst="rect">
            <a:avLst/>
          </a:prstGeom>
        </p:spPr>
        <p:txBody>
          <a:bodyPr bIns="9144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Dipresentasikan</a:t>
            </a:r>
            <a:r>
              <a:rPr lang="en-US" sz="40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setelah</a:t>
            </a:r>
            <a:r>
              <a:rPr lang="en-US" sz="40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Mid Semester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1. Planning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r>
              <a:rPr lang="en-US" dirty="0" smtClean="0"/>
              <a:t>: Rachel Blackman: “Project Cycle Management”, </a:t>
            </a:r>
            <a:r>
              <a:rPr lang="en-US" dirty="0" err="1" smtClean="0"/>
              <a:t>Tearfund</a:t>
            </a:r>
            <a:r>
              <a:rPr lang="en-US" dirty="0" smtClean="0"/>
              <a:t>, 2003.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Manfaat</a:t>
            </a:r>
            <a:r>
              <a:rPr lang="en-US" dirty="0" smtClean="0">
                <a:solidFill>
                  <a:srgbClr val="FF0000"/>
                </a:solidFill>
              </a:rPr>
              <a:t> Planning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Ketiadaan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endParaRPr lang="en-US" dirty="0" smtClean="0"/>
          </a:p>
          <a:p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endParaRPr lang="en-US" dirty="0" smtClean="0"/>
          </a:p>
          <a:p>
            <a:r>
              <a:rPr lang="en-US" dirty="0" err="1" smtClean="0"/>
              <a:t>Pendanaan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endParaRPr lang="en-US" dirty="0" smtClean="0"/>
          </a:p>
          <a:p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sesuatunya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Implikasi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Ketidakaadaan</a:t>
            </a:r>
            <a:r>
              <a:rPr lang="en-US" dirty="0" smtClean="0">
                <a:solidFill>
                  <a:srgbClr val="FF0000"/>
                </a:solidFill>
              </a:rPr>
              <a:t> Planning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endParaRPr lang="en-US" dirty="0" smtClean="0"/>
          </a:p>
          <a:p>
            <a:r>
              <a:rPr lang="en-US" dirty="0" err="1" smtClean="0"/>
              <a:t>Sasaran</a:t>
            </a:r>
            <a:r>
              <a:rPr lang="en-US" dirty="0" smtClean="0"/>
              <a:t> program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relevansi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Planning </a:t>
            </a:r>
            <a:r>
              <a:rPr lang="en-US" dirty="0" err="1" smtClean="0">
                <a:solidFill>
                  <a:srgbClr val="FF0000"/>
                </a:solidFill>
              </a:rPr>
              <a:t>Membantu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untuk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menyiapkan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endParaRPr lang="en-US" dirty="0" smtClean="0"/>
          </a:p>
          <a:p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dituju</a:t>
            </a:r>
            <a:endParaRPr lang="en-US" dirty="0" smtClean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program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endParaRPr lang="en-US" dirty="0" smtClean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resources yang </a:t>
            </a:r>
            <a:r>
              <a:rPr lang="en-US" dirty="0" err="1" smtClean="0"/>
              <a:t>terbaik</a:t>
            </a:r>
            <a:endParaRPr lang="en-US" dirty="0" smtClean="0"/>
          </a:p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endParaRPr lang="en-US" dirty="0" smtClean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/program</a:t>
            </a:r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endParaRPr lang="en-US" dirty="0" smtClean="0"/>
          </a:p>
          <a:p>
            <a:r>
              <a:rPr lang="en-US" dirty="0" err="1" smtClean="0"/>
              <a:t>Menstabilkan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endParaRPr lang="en-US" dirty="0" smtClean="0"/>
          </a:p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(choose between options)</a:t>
            </a:r>
          </a:p>
          <a:p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endParaRPr lang="en-US" dirty="0" smtClean="0"/>
          </a:p>
          <a:p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endParaRPr lang="en-US" dirty="0" smtClean="0"/>
          </a:p>
          <a:p>
            <a:r>
              <a:rPr lang="en-US" dirty="0" err="1" smtClean="0"/>
              <a:t>Pedomaan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Apa</a:t>
            </a:r>
            <a:r>
              <a:rPr lang="en-US" dirty="0" smtClean="0">
                <a:solidFill>
                  <a:srgbClr val="FF0000"/>
                </a:solidFill>
              </a:rPr>
              <a:t> yang </a:t>
            </a:r>
            <a:r>
              <a:rPr lang="en-US" dirty="0" err="1" smtClean="0">
                <a:solidFill>
                  <a:srgbClr val="FF0000"/>
                </a:solidFill>
              </a:rPr>
              <a:t>perlu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-Planning-Kan?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program</a:t>
            </a:r>
          </a:p>
          <a:p>
            <a:r>
              <a:rPr lang="en-US" dirty="0" smtClean="0"/>
              <a:t>Time line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smtClean="0"/>
              <a:t>Budgeting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smtClean="0"/>
              <a:t>Monitoring,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r>
              <a:rPr lang="en-US" dirty="0" smtClean="0"/>
              <a:t>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Siklus</a:t>
            </a:r>
            <a:r>
              <a:rPr lang="en-US" dirty="0" smtClean="0">
                <a:solidFill>
                  <a:srgbClr val="FF0000"/>
                </a:solidFill>
              </a:rPr>
              <a:t> Program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IDENTIFICATION</a:t>
            </a:r>
            <a:r>
              <a:rPr lang="en-US" dirty="0" err="1" smtClean="0">
                <a:sym typeface="Wingdings" pitchFamily="2" charset="2"/>
              </a:rPr>
              <a:t>dengan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i="1" dirty="0" smtClean="0">
                <a:sym typeface="Wingdings" pitchFamily="2" charset="2"/>
              </a:rPr>
              <a:t>need </a:t>
            </a:r>
            <a:r>
              <a:rPr lang="en-US" i="1" dirty="0" err="1" smtClean="0">
                <a:sym typeface="Wingdings" pitchFamily="2" charset="2"/>
              </a:rPr>
              <a:t>assesment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i="1" dirty="0" smtClean="0">
                <a:sym typeface="Wingdings" pitchFamily="2" charset="2"/>
              </a:rPr>
              <a:t>capacity assessment. Need assessment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mengenal</a:t>
            </a:r>
            <a:r>
              <a:rPr lang="en-US" dirty="0" smtClean="0">
                <a:sym typeface="Wingdings" pitchFamily="2" charset="2"/>
              </a:rPr>
              <a:t> problem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sasaran</a:t>
            </a:r>
            <a:r>
              <a:rPr lang="en-US" dirty="0" smtClean="0">
                <a:sym typeface="Wingdings" pitchFamily="2" charset="2"/>
              </a:rPr>
              <a:t> program. Capacity assessment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mengenal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kapasitas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merekagunakan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analisis</a:t>
            </a:r>
            <a:r>
              <a:rPr lang="en-US" dirty="0" smtClean="0">
                <a:sym typeface="Wingdings" pitchFamily="2" charset="2"/>
              </a:rPr>
              <a:t> SWOT (Strong, Weakness, Opportunity &amp; Threat).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DESIGN</a:t>
            </a:r>
            <a:r>
              <a:rPr lang="en-US" dirty="0" err="1" smtClean="0">
                <a:sym typeface="Wingdings" pitchFamily="2" charset="2"/>
              </a:rPr>
              <a:t>Merancang</a:t>
            </a:r>
            <a:r>
              <a:rPr lang="en-US" dirty="0" smtClean="0">
                <a:sym typeface="Wingdings" pitchFamily="2" charset="2"/>
              </a:rPr>
              <a:t> detail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suatu</a:t>
            </a:r>
            <a:r>
              <a:rPr lang="en-US" dirty="0" smtClean="0">
                <a:sym typeface="Wingdings" pitchFamily="2" charset="2"/>
              </a:rPr>
              <a:t> program.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IMPLEMENTATION</a:t>
            </a:r>
            <a:r>
              <a:rPr lang="en-US" dirty="0" err="1" smtClean="0">
                <a:sym typeface="Wingdings" pitchFamily="2" charset="2"/>
              </a:rPr>
              <a:t>lakukan</a:t>
            </a:r>
            <a:r>
              <a:rPr lang="en-US" dirty="0" smtClean="0">
                <a:sym typeface="Wingdings" pitchFamily="2" charset="2"/>
              </a:rPr>
              <a:t> monitoring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pengawasan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perkembangan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kemajuan</a:t>
            </a:r>
            <a:r>
              <a:rPr lang="en-US" dirty="0" smtClean="0">
                <a:sym typeface="Wingdings" pitchFamily="2" charset="2"/>
              </a:rPr>
              <a:t> program.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EVALUATION</a:t>
            </a:r>
            <a:r>
              <a:rPr lang="en-US" dirty="0" err="1" smtClean="0">
                <a:sym typeface="Wingdings" pitchFamily="2" charset="2"/>
              </a:rPr>
              <a:t>evaluas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implikasi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keberlanjutan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program yang </a:t>
            </a:r>
            <a:r>
              <a:rPr lang="en-US" dirty="0" err="1" smtClean="0">
                <a:sym typeface="Wingdings" pitchFamily="2" charset="2"/>
              </a:rPr>
              <a:t>dilaksanakan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LEASSON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LEARNING</a:t>
            </a:r>
            <a:r>
              <a:rPr lang="en-US" dirty="0" err="1" smtClean="0">
                <a:sym typeface="Wingdings" pitchFamily="2" charset="2"/>
              </a:rPr>
              <a:t>cari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tahu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pelajaran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penting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diperoleh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program yang </a:t>
            </a:r>
            <a:r>
              <a:rPr lang="en-US" dirty="0" err="1" smtClean="0">
                <a:sym typeface="Wingdings" pitchFamily="2" charset="2"/>
              </a:rPr>
              <a:t>dilaksanakan</a:t>
            </a:r>
            <a:r>
              <a:rPr lang="en-US" dirty="0" smtClean="0">
                <a:sym typeface="Wingdings" pitchFamily="2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Cycle of Planning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657600" y="2743200"/>
            <a:ext cx="2209800" cy="19812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Lesson Learning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274152" y="1496964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Identification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6484368" y="3352800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Design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527328" y="5486400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Implementation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85012" y="3544524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Evaluation</a:t>
            </a:r>
            <a:endParaRPr lang="en-US" sz="2800" dirty="0"/>
          </a:p>
        </p:txBody>
      </p:sp>
      <p:sp>
        <p:nvSpPr>
          <p:cNvPr id="10" name="Bent Arrow 9"/>
          <p:cNvSpPr/>
          <p:nvPr/>
        </p:nvSpPr>
        <p:spPr>
          <a:xfrm rot="5400000">
            <a:off x="6153750" y="1335966"/>
            <a:ext cx="1810368" cy="2186436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Bent Arrow 10"/>
          <p:cNvSpPr/>
          <p:nvPr/>
        </p:nvSpPr>
        <p:spPr>
          <a:xfrm rot="10800000">
            <a:off x="6023502" y="4015254"/>
            <a:ext cx="1810368" cy="2186436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Bent Arrow 11"/>
          <p:cNvSpPr/>
          <p:nvPr/>
        </p:nvSpPr>
        <p:spPr>
          <a:xfrm rot="16200000">
            <a:off x="1332264" y="3972228"/>
            <a:ext cx="1810368" cy="2186436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>
            <a:off x="1371600" y="1318758"/>
            <a:ext cx="1873026" cy="2110242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1852" y="6066492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Monitoring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6118128" y="6169740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Review</a:t>
            </a:r>
            <a:endParaRPr lang="en-US" sz="2800" dirty="0"/>
          </a:p>
        </p:txBody>
      </p:sp>
      <p:sp>
        <p:nvSpPr>
          <p:cNvPr id="17" name="Left-Up Arrow 16"/>
          <p:cNvSpPr/>
          <p:nvPr/>
        </p:nvSpPr>
        <p:spPr>
          <a:xfrm>
            <a:off x="3352800" y="6019800"/>
            <a:ext cx="1295400" cy="609600"/>
          </a:xfrm>
          <a:prstGeom prst="left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19" name="Left-Up Arrow 18"/>
          <p:cNvSpPr/>
          <p:nvPr/>
        </p:nvSpPr>
        <p:spPr>
          <a:xfrm rot="5400000">
            <a:off x="5151492" y="5684892"/>
            <a:ext cx="631716" cy="1257300"/>
          </a:xfrm>
          <a:prstGeom prst="left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Catatan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Project planning should be seen an ongoing </a:t>
            </a:r>
            <a:r>
              <a:rPr lang="en-US" dirty="0" err="1" smtClean="0"/>
              <a:t>processs</a:t>
            </a:r>
            <a:r>
              <a:rPr lang="en-US" dirty="0" smtClean="0"/>
              <a:t>, which involves learning by reflecting and acting.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914400" y="2438400"/>
          <a:ext cx="7467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174</TotalTime>
  <Words>385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Dasar-Dasar Manajemen Program</vt:lpstr>
      <vt:lpstr>1. Planning</vt:lpstr>
      <vt:lpstr>Manfaat Planning</vt:lpstr>
      <vt:lpstr>Implikasi Ketidakaadaan Planning</vt:lpstr>
      <vt:lpstr>Planning Membantu untuk</vt:lpstr>
      <vt:lpstr>Apa yang perlu di-Planning-Kan?</vt:lpstr>
      <vt:lpstr>Siklus Program</vt:lpstr>
      <vt:lpstr>Cycle of Planning</vt:lpstr>
      <vt:lpstr>Catatan:</vt:lpstr>
      <vt:lpstr>Kertas Kerja</vt:lpstr>
      <vt:lpstr>Latihan Membuat Perencanaan Program</vt:lpstr>
    </vt:vector>
  </TitlesOfParts>
  <Company>IPD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Manajemen Program</dc:title>
  <dc:creator>GORIS</dc:creator>
  <cp:lastModifiedBy>humas APMD</cp:lastModifiedBy>
  <cp:revision>8</cp:revision>
  <dcterms:created xsi:type="dcterms:W3CDTF">2011-10-05T09:56:01Z</dcterms:created>
  <dcterms:modified xsi:type="dcterms:W3CDTF">2022-04-18T02:57:56Z</dcterms:modified>
</cp:coreProperties>
</file>