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5" autoAdjust="0"/>
    <p:restoredTop sz="94660"/>
  </p:normalViewPr>
  <p:slideViewPr>
    <p:cSldViewPr>
      <p:cViewPr varScale="1">
        <p:scale>
          <a:sx n="65" d="100"/>
          <a:sy n="65" d="100"/>
        </p:scale>
        <p:origin x="-12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171C53-A003-4C68-9991-BDC8D9508D91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D2337-DA8B-44E5-8558-18CE339B0E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01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118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22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323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42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528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63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273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1F640-CC8A-4F88-B60C-B142A0BC24E6}" type="datetimeFigureOut">
              <a:rPr lang="en-US" smtClean="0"/>
              <a:pPr/>
              <a:t>3/21/2017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BF65E-4125-47A7-8527-F3D7CD67924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1"/>
          <p:cNvSpPr txBox="1">
            <a:spLocks noChangeArrowheads="1"/>
          </p:cNvSpPr>
          <p:nvPr/>
        </p:nvSpPr>
        <p:spPr bwMode="auto">
          <a:xfrm>
            <a:off x="457200" y="153988"/>
            <a:ext cx="8229600" cy="1693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46800" rIns="0" bIns="0" anchor="b"/>
          <a:lstStyle/>
          <a:p>
            <a:pPr algn="l" eaLnBrk="1" hangingPunct="1">
              <a:buClr>
                <a:srgbClr val="04617B"/>
              </a:buClr>
              <a:buFont typeface="Calibri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04617B"/>
                </a:solidFill>
                <a:latin typeface="Calibri" pitchFamily="32" charset="0"/>
              </a:rPr>
              <a:t/>
            </a:r>
            <a:br>
              <a:rPr lang="id-ID" sz="3600">
                <a:solidFill>
                  <a:srgbClr val="04617B"/>
                </a:solidFill>
                <a:latin typeface="Calibri" pitchFamily="32" charset="0"/>
              </a:rPr>
            </a:br>
            <a:r>
              <a:rPr lang="id-ID" sz="3600">
                <a:solidFill>
                  <a:srgbClr val="04617B"/>
                </a:solidFill>
                <a:latin typeface="Calibri" pitchFamily="32" charset="0"/>
              </a:rPr>
              <a:t/>
            </a:r>
            <a:br>
              <a:rPr lang="id-ID" sz="3600">
                <a:solidFill>
                  <a:srgbClr val="04617B"/>
                </a:solidFill>
                <a:latin typeface="Calibri" pitchFamily="32" charset="0"/>
              </a:rPr>
            </a:br>
            <a:endParaRPr lang="id-ID" sz="3600">
              <a:solidFill>
                <a:srgbClr val="04617B"/>
              </a:solidFill>
              <a:latin typeface="Calibri" pitchFamily="32" charset="0"/>
            </a:endParaRPr>
          </a:p>
        </p:txBody>
      </p:sp>
      <p:sp>
        <p:nvSpPr>
          <p:cNvPr id="168963" name="Text Box 2"/>
          <p:cNvSpPr txBox="1">
            <a:spLocks noChangeArrowheads="1"/>
          </p:cNvSpPr>
          <p:nvPr/>
        </p:nvSpPr>
        <p:spPr bwMode="auto">
          <a:xfrm>
            <a:off x="457200" y="2362200"/>
            <a:ext cx="822960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71463" indent="-271463" eaLnBrk="1" hangingPunct="1">
              <a:spcBef>
                <a:spcPts val="1100"/>
              </a:spcBef>
              <a:buClr>
                <a:srgbClr val="0BD0D9"/>
              </a:buClr>
              <a:buSzPct val="95000"/>
              <a:buFont typeface="Constant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4400">
                <a:solidFill>
                  <a:srgbClr val="000000"/>
                </a:solidFill>
                <a:latin typeface="Constantia" pitchFamily="16" charset="0"/>
              </a:rPr>
              <a:t>SISTEM EKONOMI INDONESIA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30225" y="444500"/>
            <a:ext cx="8191500" cy="1243013"/>
            <a:chOff x="334" y="280"/>
            <a:chExt cx="5160" cy="783"/>
          </a:xfrm>
        </p:grpSpPr>
        <p:pic>
          <p:nvPicPr>
            <p:cNvPr id="169988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69989" name="Text Box 3"/>
            <p:cNvSpPr txBox="1">
              <a:spLocks noChangeArrowheads="1"/>
            </p:cNvSpPr>
            <p:nvPr/>
          </p:nvSpPr>
          <p:spPr bwMode="auto">
            <a:xfrm>
              <a:off x="334" y="280"/>
              <a:ext cx="5161" cy="784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9987" name="Text Box 4"/>
          <p:cNvSpPr txBox="1">
            <a:spLocks noChangeArrowheads="1"/>
          </p:cNvSpPr>
          <p:nvPr/>
        </p:nvSpPr>
        <p:spPr bwMode="auto">
          <a:xfrm>
            <a:off x="381000" y="23622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b="1">
                <a:solidFill>
                  <a:srgbClr val="FFFFFF"/>
                </a:solidFill>
                <a:latin typeface="Century Gothic" pitchFamily="32" charset="0"/>
              </a:rPr>
              <a:t>   </a:t>
            </a:r>
            <a:r>
              <a:rPr lang="en-US" sz="3000" b="1">
                <a:solidFill>
                  <a:srgbClr val="000000"/>
                </a:solidFill>
                <a:latin typeface="Century Gothic" pitchFamily="32" charset="0"/>
              </a:rPr>
              <a:t>Perekonomian Indonesia dibagi menjadi 3 jaman yaitu :</a:t>
            </a: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000" b="1">
              <a:solidFill>
                <a:srgbClr val="000000"/>
              </a:solidFill>
              <a:latin typeface="Century Gothic" pitchFamily="32" charset="0"/>
            </a:endParaRP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SEBELUM MASA PENJAJAHAN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MASA PENJAJAHAN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b="1">
                <a:solidFill>
                  <a:srgbClr val="000000"/>
                </a:solidFill>
                <a:latin typeface="Century Gothic" pitchFamily="32" charset="0"/>
              </a:rPr>
              <a:t>SETELAH PENJAJAHAN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957263" y="377825"/>
            <a:ext cx="8191500" cy="1058863"/>
            <a:chOff x="603" y="238"/>
            <a:chExt cx="5160" cy="667"/>
          </a:xfrm>
        </p:grpSpPr>
        <p:pic>
          <p:nvPicPr>
            <p:cNvPr id="17101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03" y="238"/>
              <a:ext cx="5161" cy="6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71013" name="Text Box 3"/>
            <p:cNvSpPr txBox="1">
              <a:spLocks noChangeArrowheads="1"/>
            </p:cNvSpPr>
            <p:nvPr/>
          </p:nvSpPr>
          <p:spPr bwMode="auto">
            <a:xfrm>
              <a:off x="603" y="238"/>
              <a:ext cx="5161" cy="66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1011" name="Text Box 4"/>
          <p:cNvSpPr txBox="1">
            <a:spLocks noChangeArrowheads="1"/>
          </p:cNvSpPr>
          <p:nvPr/>
        </p:nvSpPr>
        <p:spPr bwMode="auto">
          <a:xfrm>
            <a:off x="381000" y="2057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dalam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masyarakat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primitif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Kehidupan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berasal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dari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bercocok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tanam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berburu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Alat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cara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sederhana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bekerja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keras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yg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subsisten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Orang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mulai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mengenal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perdagangan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9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Berprodukai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memenuhi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pasar</a:t>
            </a:r>
            <a:endParaRPr lang="en-US" sz="2800" dirty="0"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ext Box 1"/>
          <p:cNvSpPr txBox="1">
            <a:spLocks noChangeArrowheads="1"/>
          </p:cNvSpPr>
          <p:nvPr/>
        </p:nvSpPr>
        <p:spPr bwMode="auto">
          <a:xfrm>
            <a:off x="457200" y="304800"/>
            <a:ext cx="8183563" cy="105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775F55"/>
              </a:buClr>
              <a:buFont typeface="Tw Cen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775F55"/>
                </a:solidFill>
                <a:latin typeface="Tw Cen MT" pitchFamily="32" charset="0"/>
              </a:rPr>
              <a:t>MASA PENJAJAHAN</a:t>
            </a:r>
          </a:p>
        </p:txBody>
      </p:sp>
      <p:sp>
        <p:nvSpPr>
          <p:cNvPr id="172035" name="Text Box 2"/>
          <p:cNvSpPr txBox="1">
            <a:spLocks noChangeArrowheads="1"/>
          </p:cNvSpPr>
          <p:nvPr/>
        </p:nvSpPr>
        <p:spPr bwMode="auto">
          <a:xfrm>
            <a:off x="381000" y="18288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Tw Cen MT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2900">
              <a:solidFill>
                <a:srgbClr val="000000"/>
              </a:solidFill>
              <a:latin typeface="Tw Cen MT" pitchFamily="32" charset="0"/>
            </a:endParaRP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VOC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BELANDA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INGGRIS</a:t>
            </a:r>
          </a:p>
          <a:p>
            <a:pPr marL="317500" indent="-317500" eaLnBrk="1" hangingPunct="1">
              <a:spcBef>
                <a:spcPts val="700"/>
              </a:spcBef>
              <a:buClr>
                <a:srgbClr val="DD8047"/>
              </a:buClr>
              <a:buSzPct val="60000"/>
              <a:buFont typeface="Wingdings" charset="2"/>
              <a:buChar char="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900">
                <a:solidFill>
                  <a:srgbClr val="000000"/>
                </a:solidFill>
                <a:latin typeface="Tw Cen MT" pitchFamily="32" charset="0"/>
              </a:rPr>
              <a:t>JAMAN JEPANG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ext Box 1"/>
          <p:cNvSpPr txBox="1">
            <a:spLocks noChangeArrowheads="1"/>
          </p:cNvSpPr>
          <p:nvPr/>
        </p:nvSpPr>
        <p:spPr bwMode="auto">
          <a:xfrm>
            <a:off x="609600" y="457200"/>
            <a:ext cx="8183563" cy="1050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Font typeface="Trebuchet MS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400">
                <a:solidFill>
                  <a:srgbClr val="000000"/>
                </a:solidFill>
                <a:latin typeface="Trebuchet MS" pitchFamily="32" charset="0"/>
              </a:rPr>
              <a:t>EMIL SALIM</a:t>
            </a:r>
          </a:p>
        </p:txBody>
      </p:sp>
      <p:sp>
        <p:nvSpPr>
          <p:cNvPr id="173059" name="Text Box 2"/>
          <p:cNvSpPr txBox="1">
            <a:spLocks noChangeArrowheads="1"/>
          </p:cNvSpPr>
          <p:nvPr/>
        </p:nvSpPr>
        <p:spPr bwMode="auto">
          <a:xfrm>
            <a:off x="381000" y="22860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JAMAN PENJAJAHAN </a:t>
            </a:r>
          </a:p>
          <a:p>
            <a:pPr marL="363538" indent="-255588" algn="just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    (1930-1942) SISTEM EKONOMI LIBERAL KAPITALISTIK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SUASANA PERANG KEMERDEKAAN 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   (1942-1950) </a:t>
            </a:r>
          </a:p>
          <a:p>
            <a:pPr marL="363538" indent="-255588" algn="l" eaLnBrk="1" hangingPunct="1">
              <a:spcBef>
                <a:spcPts val="300"/>
              </a:spcBef>
              <a:buClr>
                <a:srgbClr val="A04DA3"/>
              </a:buClr>
              <a:buFont typeface="Georgia" pitchFamily="16" charset="0"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800">
                <a:solidFill>
                  <a:srgbClr val="000000"/>
                </a:solidFill>
                <a:latin typeface="Georgia" pitchFamily="16" charset="0"/>
              </a:rPr>
              <a:t>SISTEM EKONOMI KOMANDO, RAKYAT MENGIKUTI KOMANDO PEMERINTAH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1"/>
          <p:cNvSpPr txBox="1">
            <a:spLocks noChangeArrowheads="1"/>
          </p:cNvSpPr>
          <p:nvPr/>
        </p:nvSpPr>
        <p:spPr bwMode="auto">
          <a:xfrm>
            <a:off x="533400" y="2057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1930-1942 (12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1932-1950 (8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1950-1959 (9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1959-1968 (9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1968-1978 (10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1978-1983 (5 TAHUN) KOMANDO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Arial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id-ID" sz="2600" dirty="0">
                <a:latin typeface="Constantia" pitchFamily="16" charset="0"/>
              </a:rPr>
              <a:t>1983-1993 (10 TAHUN) LIBERAL</a:t>
            </a:r>
          </a:p>
          <a:p>
            <a:pPr marL="608013" indent="-60801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Constantia" pitchFamily="16" charset="0"/>
              <a:buNone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endParaRPr lang="id-ID" sz="2600" dirty="0">
              <a:latin typeface="Constantia" pitchFamily="16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42910" y="357166"/>
            <a:ext cx="7772400" cy="14700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PERIODESASI EMIL SALIM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(1931-1995)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1"/>
          <p:cNvSpPr txBox="1">
            <a:spLocks noChangeArrowheads="1"/>
          </p:cNvSpPr>
          <p:nvPr/>
        </p:nvSpPr>
        <p:spPr bwMode="auto">
          <a:xfrm>
            <a:off x="381000" y="304800"/>
            <a:ext cx="8229600" cy="1384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4000">
                <a:solidFill>
                  <a:srgbClr val="572314"/>
                </a:solidFill>
                <a:latin typeface="Gill Sans MT" pitchFamily="32" charset="0"/>
              </a:rPr>
              <a:t>PERIODE EKONOMI MENURUT RADIUS PRAWIRO</a:t>
            </a:r>
          </a:p>
        </p:txBody>
      </p:sp>
      <p:sp>
        <p:nvSpPr>
          <p:cNvPr id="175107" name="Text Box 2"/>
          <p:cNvSpPr txBox="1">
            <a:spLocks noChangeArrowheads="1"/>
          </p:cNvSpPr>
          <p:nvPr/>
        </p:nvSpPr>
        <p:spPr bwMode="auto">
          <a:xfrm>
            <a:off x="457200" y="16764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1966-1970 (4 TAHUN) MENCARI STABILITAS PADA TITIK BALIK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1970-1983 (13 TAHUN) PERTUMBUHAN DI TENGAH KEMELUT GLOBAL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buFont typeface="Wingdings 2" pitchFamily="16" charset="2"/>
              <a:buChar char="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>
                <a:solidFill>
                  <a:srgbClr val="000000"/>
                </a:solidFill>
                <a:latin typeface="Gill Sans MT" pitchFamily="32" charset="0"/>
              </a:rPr>
              <a:t>1983-1993 (10 TAHUN) DEKADE DEREGULASI MENGARAH KEPADA KONSENSUS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ext Box 1"/>
          <p:cNvSpPr txBox="1">
            <a:spLocks noChangeArrowheads="1"/>
          </p:cNvSpPr>
          <p:nvPr/>
        </p:nvSpPr>
        <p:spPr bwMode="auto">
          <a:xfrm>
            <a:off x="960438" y="469900"/>
            <a:ext cx="8183562" cy="1190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l" eaLnBrk="1" hangingPunct="1">
              <a:buClr>
                <a:srgbClr val="FF8D3E"/>
              </a:buClr>
              <a:buFont typeface="Verdana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b="1">
                <a:solidFill>
                  <a:srgbClr val="FF8D3E"/>
                </a:solidFill>
                <a:latin typeface="Verdana" pitchFamily="32" charset="0"/>
              </a:rPr>
              <a:t>SIKLUS EKONOMI 7 TAHUNAN </a:t>
            </a:r>
            <a:br>
              <a:rPr lang="id-ID" sz="3600" b="1">
                <a:solidFill>
                  <a:srgbClr val="FF8D3E"/>
                </a:solidFill>
                <a:latin typeface="Verdana" pitchFamily="32" charset="0"/>
              </a:rPr>
            </a:br>
            <a:r>
              <a:rPr lang="id-ID" sz="3600" b="1">
                <a:solidFill>
                  <a:srgbClr val="FF8D3E"/>
                </a:solidFill>
                <a:latin typeface="Verdana" pitchFamily="32" charset="0"/>
              </a:rPr>
              <a:t>MENURUT MUBYARTO</a:t>
            </a:r>
          </a:p>
        </p:txBody>
      </p:sp>
      <p:sp>
        <p:nvSpPr>
          <p:cNvPr id="176131" name="Text Box 2"/>
          <p:cNvSpPr txBox="1">
            <a:spLocks noChangeArrowheads="1"/>
          </p:cNvSpPr>
          <p:nvPr/>
        </p:nvSpPr>
        <p:spPr bwMode="auto">
          <a:xfrm>
            <a:off x="304800" y="1752600"/>
            <a:ext cx="8183563" cy="41878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182880" tIns="91440" rIns="90000" bIns="46800"/>
          <a:lstStyle/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1945-1952 EKONOMI PERANG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1952-1959 AWAL PENYUSUNAN EKONOMI NASIONAL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1959-1966 EKONOMI KOMANDO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1966-1973 AWAL DEMOKRASI EKONOMI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1973-1980 EKONOMI BONANSA MINYAK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1980-1987 EKONOMI KEPRIHATINAN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1987-1994 EKONOMI KONGLOMERASI</a:t>
            </a:r>
          </a:p>
          <a:p>
            <a:pPr marL="608013" indent="-608013" algn="l" eaLnBrk="1" hangingPunct="1">
              <a:lnSpc>
                <a:spcPct val="8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Arial" charset="0"/>
              <a:buAutoNum type="arabicPeriod"/>
              <a:tabLst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id-ID" sz="2800">
                <a:solidFill>
                  <a:srgbClr val="000000"/>
                </a:solidFill>
                <a:latin typeface="Verdana" pitchFamily="32" charset="0"/>
              </a:rPr>
              <a:t>1994-2001 MENUJU EKONOMI KERAKYATAN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203</Words>
  <Application>Microsoft Office PowerPoint</Application>
  <PresentationFormat>On-screen Show (4:3)</PresentationFormat>
  <Paragraphs>46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Christine</cp:lastModifiedBy>
  <cp:revision>2</cp:revision>
  <dcterms:created xsi:type="dcterms:W3CDTF">2016-10-13T04:24:46Z</dcterms:created>
  <dcterms:modified xsi:type="dcterms:W3CDTF">2017-03-21T07:52:52Z</dcterms:modified>
</cp:coreProperties>
</file>