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914399"/>
          </a:xfrm>
        </p:spPr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752600"/>
            <a:ext cx="7239000" cy="3886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Cabang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ilmu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mengkaji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persoalan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perspektif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nilai-nilai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kemanusiaan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kritis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mempertanyakan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lembaga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tatanan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struktur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hubungan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kebijakan</a:t>
            </a:r>
            <a:r>
              <a:rPr lang="en-US" dirty="0" smtClean="0">
                <a:solidFill>
                  <a:schemeClr val="tx1"/>
                </a:solidFill>
              </a:rPr>
              <a:t> (di </a:t>
            </a:r>
            <a:r>
              <a:rPr lang="en-US" dirty="0" err="1" smtClean="0">
                <a:solidFill>
                  <a:schemeClr val="tx1"/>
                </a:solidFill>
              </a:rPr>
              <a:t>bidang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) yang </a:t>
            </a:r>
            <a:r>
              <a:rPr lang="en-US" dirty="0" err="1" smtClean="0">
                <a:solidFill>
                  <a:schemeClr val="tx1"/>
                </a:solidFill>
              </a:rPr>
              <a:t>diambil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pejabat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publik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sudah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sesuai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kaidah-kaidah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297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Dimensi-dimensi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ctr"/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048000" y="2910840"/>
            <a:ext cx="3352800" cy="3032760"/>
          </a:xfrm>
          <a:prstGeom prst="triangle">
            <a:avLst>
              <a:gd name="adj" fmla="val 5345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35765" y="2541508"/>
            <a:ext cx="866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868800" y="3208020"/>
            <a:ext cx="0" cy="525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43954" y="3194566"/>
            <a:ext cx="1356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Meta –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3276600" y="4800600"/>
            <a:ext cx="1447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724400" y="4800600"/>
            <a:ext cx="16002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91869" y="5699760"/>
            <a:ext cx="1387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943599" y="5606534"/>
            <a:ext cx="1270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Deontologi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62200" y="6172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Sarana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324600" y="6172200"/>
            <a:ext cx="615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Aksi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79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: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berekspresi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Sarana</a:t>
            </a:r>
            <a:r>
              <a:rPr lang="en-US" dirty="0" smtClean="0"/>
              <a:t>: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–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,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pengawasa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aksi</a:t>
            </a:r>
            <a:r>
              <a:rPr lang="en-US" dirty="0" smtClean="0"/>
              <a:t>:  </a:t>
            </a:r>
            <a:r>
              <a:rPr lang="en-US" dirty="0" err="1" smtClean="0"/>
              <a:t>kesadaran</a:t>
            </a:r>
            <a:r>
              <a:rPr lang="en-US" dirty="0" smtClean="0"/>
              <a:t> moral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deontologi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001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Dimensi</a:t>
            </a:r>
            <a:r>
              <a:rPr lang="en-US" dirty="0" smtClean="0"/>
              <a:t> yang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(</a:t>
            </a:r>
            <a:r>
              <a:rPr lang="en-US" i="1" dirty="0" smtClean="0"/>
              <a:t>politics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etisnya</a:t>
            </a:r>
            <a:r>
              <a:rPr lang="en-US" dirty="0" smtClean="0"/>
              <a:t> </a:t>
            </a:r>
            <a:r>
              <a:rPr lang="en-US" dirty="0" err="1" smtClean="0"/>
              <a:t>ditunukkan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diujudkan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internal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.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termuat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deontologi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38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(B. </a:t>
            </a:r>
            <a:r>
              <a:rPr lang="en-US" dirty="0" err="1" smtClean="0"/>
              <a:t>Libois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Haryatmoko</a:t>
            </a:r>
            <a:r>
              <a:rPr lang="en-US" dirty="0" smtClean="0"/>
              <a:t>):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sarana-sarana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mendapatkannya</a:t>
            </a:r>
            <a:r>
              <a:rPr lang="en-US" dirty="0" smtClean="0"/>
              <a:t>. Yang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usmber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, </a:t>
            </a:r>
            <a:r>
              <a:rPr lang="en-US" dirty="0" err="1" smtClean="0"/>
              <a:t>pemberitaan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,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, </a:t>
            </a:r>
            <a:r>
              <a:rPr lang="en-US" dirty="0" err="1" smtClean="0"/>
              <a:t>pembedaan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komentas</a:t>
            </a:r>
            <a:r>
              <a:rPr lang="en-US" dirty="0" smtClean="0"/>
              <a:t>,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. 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jujr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pantas</a:t>
            </a:r>
            <a:r>
              <a:rPr lang="en-US" dirty="0" smtClean="0"/>
              <a:t> (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curian</a:t>
            </a:r>
            <a:r>
              <a:rPr lang="en-US" dirty="0" smtClean="0"/>
              <a:t>, </a:t>
            </a:r>
            <a:r>
              <a:rPr lang="en-US" dirty="0" err="1" smtClean="0"/>
              <a:t>menyembunyikan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menyalahgunakan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thdp</a:t>
            </a:r>
            <a:r>
              <a:rPr lang="en-US" dirty="0" smtClean="0"/>
              <a:t> </a:t>
            </a:r>
            <a:r>
              <a:rPr lang="en-US" dirty="0" err="1" smtClean="0"/>
              <a:t>rahasia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dirahasiakan</a:t>
            </a:r>
            <a:r>
              <a:rPr lang="en-US" dirty="0" smtClean="0"/>
              <a:t>.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178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individual lain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kehormatan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mental,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berekspresi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media,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. 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privacy,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bersuara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rahasia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92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ajakan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harmoni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provokasi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membangkitkan</a:t>
            </a:r>
            <a:r>
              <a:rPr lang="en-US" dirty="0" smtClean="0"/>
              <a:t> </a:t>
            </a:r>
            <a:r>
              <a:rPr lang="en-US" dirty="0" err="1" smtClean="0"/>
              <a:t>kebencian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ajakan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pembangkangan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576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mempertajam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stabilisasi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 yang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.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mengimabngi</a:t>
            </a:r>
            <a:r>
              <a:rPr lang="en-US" dirty="0" smtClean="0"/>
              <a:t> </a:t>
            </a:r>
            <a:r>
              <a:rPr lang="en-US" dirty="0" err="1" smtClean="0"/>
              <a:t>kelemahannya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. 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pers.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1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Misalnya</a:t>
            </a:r>
            <a:r>
              <a:rPr lang="en-US" dirty="0" smtClean="0"/>
              <a:t>: </a:t>
            </a:r>
            <a:r>
              <a:rPr lang="en-US" dirty="0" err="1" smtClean="0"/>
              <a:t>apakah</a:t>
            </a:r>
            <a:r>
              <a:rPr lang="en-US" dirty="0" smtClean="0"/>
              <a:t> media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 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keluhuran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adil</a:t>
            </a:r>
            <a:r>
              <a:rPr lang="en-US" dirty="0" smtClean="0"/>
              <a:t>,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pluralisme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HAM?? 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orang/</a:t>
            </a:r>
            <a:r>
              <a:rPr lang="en-US" dirty="0" err="1" smtClean="0"/>
              <a:t>awak</a:t>
            </a:r>
            <a:r>
              <a:rPr lang="en-US" dirty="0" smtClean="0"/>
              <a:t> media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profesionalisme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paparazzi?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34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Artis</a:t>
            </a:r>
            <a:r>
              <a:rPr lang="en-US" sz="2400" dirty="0" smtClean="0"/>
              <a:t> </a:t>
            </a:r>
            <a:r>
              <a:rPr lang="en-US" sz="2400" dirty="0" err="1" smtClean="0"/>
              <a:t>berebut</a:t>
            </a:r>
            <a:r>
              <a:rPr lang="en-US" sz="2400" dirty="0" smtClean="0"/>
              <a:t> </a:t>
            </a:r>
            <a:r>
              <a:rPr lang="en-US" sz="2400" dirty="0" err="1" smtClean="0"/>
              <a:t>kamera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paparazzi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1752600"/>
            <a:ext cx="66675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1342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5562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9703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Boris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Libois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Haryatmoko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2007),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setidaknya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pertimbangan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penerapan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semakin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mendesak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1.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efek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memanipulasi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mengalienasi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melindungi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keseimbangan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kebebasan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berekspresi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tanggungjawab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Mencoba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menghindari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dampak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logika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instrumentalia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logika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cenderung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mengabaikan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kredibilitas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950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instrumentalia</a:t>
            </a:r>
            <a:r>
              <a:rPr lang="en-US" dirty="0" smtClean="0"/>
              <a:t>: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determinisme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mengharapkan</a:t>
            </a:r>
            <a:r>
              <a:rPr lang="en-US" dirty="0" smtClean="0"/>
              <a:t> agar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determinisme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jgn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alibi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editor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pembenaran</a:t>
            </a:r>
            <a:r>
              <a:rPr lang="en-US" dirty="0" smtClean="0"/>
              <a:t> </a:t>
            </a:r>
            <a:r>
              <a:rPr lang="en-US" dirty="0" err="1" smtClean="0"/>
              <a:t>kekeliruan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editor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   </a:t>
            </a:r>
          </a:p>
          <a:p>
            <a:pPr algn="just"/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ditawar</a:t>
            </a:r>
            <a:r>
              <a:rPr lang="en-US" dirty="0" smtClean="0"/>
              <a:t>,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dipenuihi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383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(Tri </a:t>
            </a:r>
            <a:r>
              <a:rPr lang="en-US" dirty="0" err="1" smtClean="0"/>
              <a:t>Nugroho</a:t>
            </a:r>
            <a:r>
              <a:rPr lang="en-US" dirty="0" smtClean="0"/>
              <a:t>, </a:t>
            </a:r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tercabut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heterogen</a:t>
            </a:r>
            <a:endParaRPr lang="en-US" dirty="0" smtClean="0"/>
          </a:p>
          <a:p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agama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endParaRPr lang="en-US" dirty="0" smtClean="0"/>
          </a:p>
          <a:p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permisif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1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Manfaat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orientasi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kebingungan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tengah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globalisasi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membawa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cepat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kehidupan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Menyediakan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intelektual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guna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menanggapi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masalah-masalah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dampak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teknologi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Melatih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berfikir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kritis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pandangan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keyakinan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moral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beredar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percaturan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dunia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Melatih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pertanggungjawaban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rasional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berargumentasi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mengambil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persoalan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589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menumbuhkan</a:t>
            </a:r>
            <a:r>
              <a:rPr lang="en-US" dirty="0" smtClean="0"/>
              <a:t> </a:t>
            </a:r>
            <a:r>
              <a:rPr lang="en-US" dirty="0" err="1" smtClean="0"/>
              <a:t>kepekaan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masyarakt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menyikapi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98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752</Words>
  <Application>Microsoft Office PowerPoint</Application>
  <PresentationFormat>On-screen Show (4:3)</PresentationFormat>
  <Paragraphs>48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Etika komunikasi</vt:lpstr>
      <vt:lpstr>PowerPoint Presentation</vt:lpstr>
      <vt:lpstr>Artis berebut kamera dengan paparazzi</vt:lpstr>
      <vt:lpstr>PowerPoint Presentation</vt:lpstr>
      <vt:lpstr>Mengapa perlu etika komunikasi?</vt:lpstr>
      <vt:lpstr>PowerPoint Presentation</vt:lpstr>
      <vt:lpstr>Pentingnya etika komunikasi secara luas (Tri Nugroho, modul etika)</vt:lpstr>
      <vt:lpstr>Manfaat etika komunikasi</vt:lpstr>
      <vt:lpstr>PowerPoint Presentation</vt:lpstr>
      <vt:lpstr>Dimensi-dimensi etika komunikasi</vt:lpstr>
      <vt:lpstr>PowerPoint Presentation</vt:lpstr>
      <vt:lpstr>Bila dirumuskan dimensi etika komunikasi: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komunikasi</dc:title>
  <dc:creator>BU FAJAR</dc:creator>
  <cp:lastModifiedBy>BU FAJAR</cp:lastModifiedBy>
  <cp:revision>10</cp:revision>
  <dcterms:created xsi:type="dcterms:W3CDTF">2006-08-16T00:00:00Z</dcterms:created>
  <dcterms:modified xsi:type="dcterms:W3CDTF">2018-10-14T14:46:56Z</dcterms:modified>
</cp:coreProperties>
</file>