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229D0-C84B-4015-972E-41A88101F9B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smtClean="0"/>
              <a:t>5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smtClean="0"/>
              <a:t>30 Oktober2019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Mekanismenya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video,teman-teman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survey kecil2an,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, </a:t>
            </a:r>
            <a:r>
              <a:rPr lang="en-US" dirty="0" err="1" smtClean="0"/>
              <a:t>google</a:t>
            </a:r>
            <a:r>
              <a:rPr lang="en-US" dirty="0" smtClean="0"/>
              <a:t> form ,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DIY</a:t>
            </a:r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pertanyaannya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(</a:t>
            </a: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kelamin,umur</a:t>
            </a:r>
            <a:r>
              <a:rPr lang="en-US" dirty="0" smtClean="0"/>
              <a:t>, </a:t>
            </a:r>
            <a:r>
              <a:rPr lang="en-US" dirty="0" err="1" smtClean="0"/>
              <a:t>pekerjaan</a:t>
            </a:r>
            <a:r>
              <a:rPr lang="en-US" dirty="0" smtClean="0"/>
              <a:t>/</a:t>
            </a:r>
            <a:r>
              <a:rPr lang="en-US" dirty="0" err="1" smtClean="0"/>
              <a:t>aktitivitas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:  (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b="1" dirty="0" err="1" smtClean="0"/>
              <a:t>ya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 </a:t>
            </a:r>
            <a:r>
              <a:rPr lang="en-US" b="1" dirty="0" err="1" smtClean="0"/>
              <a:t>tidak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Kesederhanaan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berbelit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belit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mudah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dipahami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Kejelasan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Persyaratan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teknis</a:t>
            </a:r>
            <a:r>
              <a:rPr lang="en-US" dirty="0" smtClean="0">
                <a:sym typeface="Wingdings" pitchFamily="2" charset="2"/>
              </a:rPr>
              <a:t>, unit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rincian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biaya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Kepastian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waktu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pelaksanaan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diselesaikan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waktunya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Akurasi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diterima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dgn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benar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Keamanan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memberikan</a:t>
            </a:r>
            <a:r>
              <a:rPr lang="en-US" dirty="0" smtClean="0">
                <a:sym typeface="Wingdings" pitchFamily="2" charset="2"/>
              </a:rPr>
              <a:t> rasa </a:t>
            </a:r>
            <a:r>
              <a:rPr lang="en-US" dirty="0" err="1" smtClean="0">
                <a:sym typeface="Wingdings" pitchFamily="2" charset="2"/>
              </a:rPr>
              <a:t>aman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kepastian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hukum</a:t>
            </a:r>
            <a:endParaRPr lang="en-US" dirty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Tanggung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jawab</a:t>
            </a:r>
            <a:r>
              <a:rPr lang="en-US" dirty="0" err="1" smtClean="0">
                <a:sym typeface="Wingdings" pitchFamily="2" charset="2"/>
              </a:rPr>
              <a:t>pimpinan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tunjuk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bertanggung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jawab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tugasnya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Kelengkapan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sarana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prasarana</a:t>
            </a:r>
            <a:endParaRPr lang="en-US" b="1" dirty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Kemudahan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akses</a:t>
            </a:r>
            <a:endParaRPr lang="en-US" b="1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Kedisiplinan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kesopanan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keramahan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kenyamanan</a:t>
            </a:r>
            <a:endParaRPr lang="en-US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4Pola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Fungsional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pola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fungsi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kewenangan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Terpusat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Pola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tunggal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berdasarkan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pelimpahan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wewenang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lainnya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bersangkutan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 (a) </a:t>
            </a:r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atap-pelayanan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tempat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layanan</a:t>
            </a:r>
            <a:r>
              <a:rPr lang="en-US" dirty="0" smtClean="0">
                <a:sym typeface="Wingdings" pitchFamily="2" charset="2"/>
              </a:rPr>
              <a:t>, (b) </a:t>
            </a:r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pintu-dilakukan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tempat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layanan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keterkaitan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GugusTugas-petugas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Langkah2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teman2 </a:t>
            </a:r>
            <a:r>
              <a:rPr lang="en-US" dirty="0" err="1" smtClean="0"/>
              <a:t>pelajari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Ratminto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Atik</a:t>
            </a:r>
            <a:r>
              <a:rPr lang="en-US" dirty="0" smtClean="0"/>
              <a:t> </a:t>
            </a:r>
            <a:r>
              <a:rPr lang="en-US" dirty="0" err="1" smtClean="0"/>
              <a:t>Septi</a:t>
            </a:r>
            <a:r>
              <a:rPr lang="en-US" dirty="0" smtClean="0"/>
              <a:t> </a:t>
            </a:r>
            <a:r>
              <a:rPr lang="en-US" dirty="0" err="1" smtClean="0"/>
              <a:t>Winarsih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228-239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’</a:t>
            </a:r>
          </a:p>
          <a:p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Kedisiplinan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  <a:p>
            <a:r>
              <a:rPr lang="en-US" dirty="0" err="1" smtClean="0"/>
              <a:t>Keadilan</a:t>
            </a:r>
            <a:r>
              <a:rPr lang="en-US" dirty="0" smtClean="0"/>
              <a:t> 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Kesopanan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keramahan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endParaRPr lang="en-US" dirty="0" smtClean="0"/>
          </a:p>
          <a:p>
            <a:r>
              <a:rPr lang="en-US" dirty="0" err="1" smtClean="0"/>
              <a:t>Kewajaran</a:t>
            </a:r>
            <a:r>
              <a:rPr lang="en-US" dirty="0" smtClean="0"/>
              <a:t> 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Kenyamanan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  <a:p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UTS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video/</a:t>
            </a:r>
            <a:r>
              <a:rPr lang="en-US" dirty="0" err="1" smtClean="0"/>
              <a:t>vlog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/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DIY </a:t>
            </a:r>
            <a:r>
              <a:rPr lang="en-US" dirty="0" err="1" smtClean="0"/>
              <a:t>terkait</a:t>
            </a:r>
            <a:r>
              <a:rPr lang="en-US" dirty="0" smtClean="0"/>
              <a:t> 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DIY. (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publiknya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menentukannya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Konten</a:t>
            </a:r>
            <a:r>
              <a:rPr lang="en-US" dirty="0" smtClean="0"/>
              <a:t> video/</a:t>
            </a:r>
            <a:r>
              <a:rPr lang="en-US" dirty="0" err="1" smtClean="0"/>
              <a:t>vlog</a:t>
            </a:r>
            <a:r>
              <a:rPr lang="en-US" dirty="0" smtClean="0"/>
              <a:t> </a:t>
            </a:r>
            <a:r>
              <a:rPr lang="en-US" dirty="0" err="1" smtClean="0"/>
              <a:t>durasi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15 </a:t>
            </a:r>
            <a:r>
              <a:rPr lang="en-US" dirty="0" err="1" smtClean="0"/>
              <a:t>menit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Isi</a:t>
            </a:r>
            <a:r>
              <a:rPr lang="en-US" dirty="0" smtClean="0"/>
              <a:t> video: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Prolog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pembuka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latar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belakang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pemilihan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isu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Isitanggapan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pengguna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Penutuptemuan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kesimpulan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391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Pelayanan Sektor Publik</vt:lpstr>
      <vt:lpstr>Prinsip Pelayanan</vt:lpstr>
      <vt:lpstr>Slide 3</vt:lpstr>
      <vt:lpstr>Standar Pelayanan</vt:lpstr>
      <vt:lpstr> 4Pola Penyelenggaraan Pelayanan Publik</vt:lpstr>
      <vt:lpstr>Slide 6</vt:lpstr>
      <vt:lpstr>Indeks Kepuasan Masyarakat</vt:lpstr>
      <vt:lpstr>Unsur Pelayanan</vt:lpstr>
      <vt:lpstr>Tugas UTS (kelompok sama)</vt:lpstr>
      <vt:lpstr>Mekanismenya…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Heri</dc:creator>
  <cp:lastModifiedBy>Heri</cp:lastModifiedBy>
  <cp:revision>6</cp:revision>
  <dcterms:created xsi:type="dcterms:W3CDTF">2019-10-30T04:20:15Z</dcterms:created>
  <dcterms:modified xsi:type="dcterms:W3CDTF">2019-11-01T07:29:57Z</dcterms:modified>
</cp:coreProperties>
</file>