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58" r:id="rId3"/>
    <p:sldId id="259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E1582C-6DCB-471D-887E-D5B6810404BC}" type="datetimeFigureOut">
              <a:rPr lang="id-ID" smtClean="0"/>
              <a:t>24/05/2021</a:t>
            </a:fld>
            <a:endParaRPr lang="id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d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0A8771-5873-4B86-8434-C0F2AF6815C5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9955451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A2435A-5552-4944-88F2-4D1CEF2107AA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82013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92C4A-3B66-4BAF-BB92-B082FF7E6C2E}" type="datetimeFigureOut">
              <a:rPr lang="en-US" smtClean="0"/>
              <a:t>5/24/2021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F692C-7E37-431D-9F05-9C4AC0A5BE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23239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92C4A-3B66-4BAF-BB92-B082FF7E6C2E}" type="datetimeFigureOut">
              <a:rPr lang="en-US" smtClean="0"/>
              <a:t>5/24/2021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F692C-7E37-431D-9F05-9C4AC0A5BE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51223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92C4A-3B66-4BAF-BB92-B082FF7E6C2E}" type="datetimeFigureOut">
              <a:rPr lang="en-US" smtClean="0"/>
              <a:t>5/24/2021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F692C-7E37-431D-9F05-9C4AC0A5BE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12891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92C4A-3B66-4BAF-BB92-B082FF7E6C2E}" type="datetimeFigureOut">
              <a:rPr lang="en-US" smtClean="0"/>
              <a:t>5/24/2021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F692C-7E37-431D-9F05-9C4AC0A5BE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8769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92C4A-3B66-4BAF-BB92-B082FF7E6C2E}" type="datetimeFigureOut">
              <a:rPr lang="en-US" smtClean="0"/>
              <a:t>5/24/2021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F692C-7E37-431D-9F05-9C4AC0A5BE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2143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92C4A-3B66-4BAF-BB92-B082FF7E6C2E}" type="datetimeFigureOut">
              <a:rPr lang="en-US" smtClean="0"/>
              <a:t>5/24/2021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F692C-7E37-431D-9F05-9C4AC0A5BE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78178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92C4A-3B66-4BAF-BB92-B082FF7E6C2E}" type="datetimeFigureOut">
              <a:rPr lang="en-US" smtClean="0"/>
              <a:t>5/24/2021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F692C-7E37-431D-9F05-9C4AC0A5BE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20569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92C4A-3B66-4BAF-BB92-B082FF7E6C2E}" type="datetimeFigureOut">
              <a:rPr lang="en-US" smtClean="0"/>
              <a:t>5/24/2021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F692C-7E37-431D-9F05-9C4AC0A5BE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60068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92C4A-3B66-4BAF-BB92-B082FF7E6C2E}" type="datetimeFigureOut">
              <a:rPr lang="en-US" smtClean="0"/>
              <a:t>5/24/2021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F692C-7E37-431D-9F05-9C4AC0A5BE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70877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92C4A-3B66-4BAF-BB92-B082FF7E6C2E}" type="datetimeFigureOut">
              <a:rPr lang="en-US" smtClean="0"/>
              <a:t>5/24/2021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F692C-7E37-431D-9F05-9C4AC0A5BE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4817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92C4A-3B66-4BAF-BB92-B082FF7E6C2E}" type="datetimeFigureOut">
              <a:rPr lang="en-US" smtClean="0"/>
              <a:t>5/24/2021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F692C-7E37-431D-9F05-9C4AC0A5BE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08447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992C4A-3B66-4BAF-BB92-B082FF7E6C2E}" type="datetimeFigureOut">
              <a:rPr lang="en-US" smtClean="0"/>
              <a:t>5/24/2021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AF692C-7E37-431D-9F05-9C4AC0A5BE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38106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TEORI_TEORI PERKEMBANGAN WILAYAH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26976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Teori</a:t>
            </a:r>
            <a:r>
              <a:rPr lang="en-US" dirty="0" smtClean="0"/>
              <a:t> </a:t>
            </a:r>
            <a:r>
              <a:rPr lang="en-US" dirty="0" err="1"/>
              <a:t>P</a:t>
            </a:r>
            <a:r>
              <a:rPr lang="en-US" dirty="0" err="1" smtClean="0"/>
              <a:t>engembangan</a:t>
            </a:r>
            <a:r>
              <a:rPr lang="en-US" dirty="0" smtClean="0"/>
              <a:t> Wilayah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/>
              <a:t>K</a:t>
            </a:r>
            <a:r>
              <a:rPr lang="en-US" dirty="0" err="1" smtClean="0"/>
              <a:t>awasan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a. </a:t>
            </a:r>
            <a:r>
              <a:rPr lang="en-US" dirty="0" err="1" smtClean="0"/>
              <a:t>Teori</a:t>
            </a:r>
            <a:r>
              <a:rPr lang="en-US" dirty="0" smtClean="0"/>
              <a:t> Von </a:t>
            </a:r>
            <a:r>
              <a:rPr lang="en-US" dirty="0" err="1" smtClean="0"/>
              <a:t>Thunen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b</a:t>
            </a:r>
            <a:r>
              <a:rPr lang="en-US" dirty="0" smtClean="0"/>
              <a:t>. </a:t>
            </a:r>
            <a:r>
              <a:rPr lang="en-US" dirty="0" err="1" smtClean="0"/>
              <a:t>Teori</a:t>
            </a:r>
            <a:r>
              <a:rPr lang="en-US" dirty="0" smtClean="0"/>
              <a:t> </a:t>
            </a:r>
            <a:r>
              <a:rPr lang="en-US" dirty="0" err="1" smtClean="0"/>
              <a:t>lokasi</a:t>
            </a:r>
            <a:r>
              <a:rPr lang="en-US" dirty="0" smtClean="0"/>
              <a:t> optimum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aglomerasi</a:t>
            </a:r>
            <a:r>
              <a:rPr lang="en-US" dirty="0" smtClean="0"/>
              <a:t> </a:t>
            </a:r>
            <a:r>
              <a:rPr lang="en-US" dirty="0" err="1" smtClean="0"/>
              <a:t>industri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c</a:t>
            </a:r>
            <a:r>
              <a:rPr lang="en-US" dirty="0" smtClean="0"/>
              <a:t>. </a:t>
            </a:r>
            <a:r>
              <a:rPr lang="en-US" dirty="0" err="1" smtClean="0"/>
              <a:t>Teori</a:t>
            </a:r>
            <a:r>
              <a:rPr lang="en-US" dirty="0" smtClean="0"/>
              <a:t> </a:t>
            </a:r>
            <a:r>
              <a:rPr lang="en-US" dirty="0" err="1" smtClean="0"/>
              <a:t>tempat</a:t>
            </a:r>
            <a:r>
              <a:rPr lang="en-US" dirty="0" smtClean="0"/>
              <a:t> </a:t>
            </a:r>
            <a:r>
              <a:rPr lang="en-US" dirty="0" err="1" smtClean="0"/>
              <a:t>sentral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d</a:t>
            </a:r>
            <a:r>
              <a:rPr lang="en-US" dirty="0" smtClean="0"/>
              <a:t>. </a:t>
            </a:r>
            <a:r>
              <a:rPr lang="en-US" dirty="0" err="1" smtClean="0"/>
              <a:t>Teori</a:t>
            </a:r>
            <a:r>
              <a:rPr lang="en-US" dirty="0" smtClean="0"/>
              <a:t> </a:t>
            </a:r>
            <a:r>
              <a:rPr lang="en-US" dirty="0" err="1" smtClean="0"/>
              <a:t>kutub</a:t>
            </a:r>
            <a:r>
              <a:rPr lang="en-US" dirty="0" smtClean="0"/>
              <a:t> </a:t>
            </a:r>
            <a:r>
              <a:rPr lang="en-US" dirty="0" err="1" smtClean="0"/>
              <a:t>pertumbuhan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e</a:t>
            </a:r>
            <a:r>
              <a:rPr lang="en-US" dirty="0" smtClean="0"/>
              <a:t>. </a:t>
            </a:r>
            <a:r>
              <a:rPr lang="en-US" dirty="0" err="1" smtClean="0"/>
              <a:t>Teori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terlokalisasikan</a:t>
            </a:r>
            <a:r>
              <a:rPr lang="en-US" dirty="0" smtClean="0"/>
              <a:t> </a:t>
            </a:r>
          </a:p>
          <a:p>
            <a:pPr marL="0" indent="0">
              <a:buNone/>
            </a:pPr>
            <a:r>
              <a:rPr lang="en-US" dirty="0"/>
              <a:t>f</a:t>
            </a:r>
            <a:r>
              <a:rPr lang="en-US" dirty="0" smtClean="0"/>
              <a:t>.  </a:t>
            </a:r>
            <a:r>
              <a:rPr lang="en-US" dirty="0" err="1" smtClean="0"/>
              <a:t>Teori</a:t>
            </a:r>
            <a:r>
              <a:rPr lang="en-US" dirty="0" smtClean="0"/>
              <a:t> </a:t>
            </a:r>
            <a:r>
              <a:rPr lang="en-US" dirty="0" err="1" smtClean="0"/>
              <a:t>dampak</a:t>
            </a:r>
            <a:r>
              <a:rPr lang="en-US" dirty="0" smtClean="0"/>
              <a:t> </a:t>
            </a:r>
            <a:r>
              <a:rPr lang="en-US" dirty="0" err="1" smtClean="0"/>
              <a:t>tetesan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bawah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polarisasi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g</a:t>
            </a:r>
            <a:r>
              <a:rPr lang="en-US" dirty="0" smtClean="0"/>
              <a:t>. </a:t>
            </a:r>
            <a:r>
              <a:rPr lang="en-US" dirty="0" err="1" smtClean="0"/>
              <a:t>Teori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/</a:t>
            </a:r>
            <a:r>
              <a:rPr lang="en-US" dirty="0" err="1" smtClean="0"/>
              <a:t>wilayah</a:t>
            </a:r>
            <a:r>
              <a:rPr lang="en-US" dirty="0" smtClean="0"/>
              <a:t> </a:t>
            </a:r>
            <a:r>
              <a:rPr lang="en-US" dirty="0" err="1" smtClean="0"/>
              <a:t>inti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09984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990600"/>
            <a:ext cx="8229600" cy="914400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Teori</a:t>
            </a:r>
            <a:r>
              <a:rPr lang="en-US" dirty="0" smtClean="0"/>
              <a:t> </a:t>
            </a:r>
            <a:r>
              <a:rPr lang="en-US" dirty="0" err="1" smtClean="0"/>
              <a:t>Pertumbuhan</a:t>
            </a:r>
            <a:r>
              <a:rPr lang="en-US" dirty="0" smtClean="0"/>
              <a:t> Wilayah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Kawasan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a1. </a:t>
            </a:r>
            <a:r>
              <a:rPr lang="en-US" dirty="0" err="1" smtClean="0"/>
              <a:t>Teori</a:t>
            </a:r>
            <a:r>
              <a:rPr lang="en-US" dirty="0" smtClean="0"/>
              <a:t> </a:t>
            </a:r>
            <a:r>
              <a:rPr lang="en-US" dirty="0" err="1" smtClean="0"/>
              <a:t>pertumbuhan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b2. </a:t>
            </a:r>
            <a:r>
              <a:rPr lang="en-US" dirty="0" err="1" smtClean="0"/>
              <a:t>Teori</a:t>
            </a:r>
            <a:r>
              <a:rPr lang="en-US" dirty="0" smtClean="0"/>
              <a:t> </a:t>
            </a:r>
            <a:r>
              <a:rPr lang="en-US" dirty="0" err="1" smtClean="0"/>
              <a:t>Pertumbuhan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luar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18275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138</TotalTime>
  <Words>55</Words>
  <Application>Microsoft Office PowerPoint</Application>
  <PresentationFormat>On-screen Show (4:3)</PresentationFormat>
  <Paragraphs>15</Paragraphs>
  <Slides>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TEORI_TEORI PERKEMBANGAN WILAYAH</vt:lpstr>
      <vt:lpstr>Teori Pengembangan Wilayah dan Kawasan</vt:lpstr>
      <vt:lpstr>Teori Pertumbuhan Wilayah dan Kawasan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TEORI_TEORI PERKEMBANGAN WILAYAH</dc:title>
  <dc:creator>Widati</dc:creator>
  <cp:lastModifiedBy>Widati</cp:lastModifiedBy>
  <cp:revision>5</cp:revision>
  <dcterms:created xsi:type="dcterms:W3CDTF">2017-03-03T03:38:03Z</dcterms:created>
  <dcterms:modified xsi:type="dcterms:W3CDTF">2021-05-24T03:25:46Z</dcterms:modified>
</cp:coreProperties>
</file>