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8" r:id="rId1"/>
  </p:sldMasterIdLst>
  <p:notesMasterIdLst>
    <p:notesMasterId r:id="rId7"/>
  </p:notesMasterIdLst>
  <p:handoutMasterIdLst>
    <p:handoutMasterId r:id="rId8"/>
  </p:handoutMasterIdLst>
  <p:sldIdLst>
    <p:sldId id="313" r:id="rId2"/>
    <p:sldId id="315" r:id="rId3"/>
    <p:sldId id="319" r:id="rId4"/>
    <p:sldId id="318" r:id="rId5"/>
    <p:sldId id="306" r:id="rId6"/>
  </p:sldIdLst>
  <p:sldSz cx="9144000" cy="6858000" type="screen4x3"/>
  <p:notesSz cx="6858000" cy="93138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FFCC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8" autoAdjust="0"/>
    <p:restoredTop sz="94660"/>
  </p:normalViewPr>
  <p:slideViewPr>
    <p:cSldViewPr>
      <p:cViewPr>
        <p:scale>
          <a:sx n="50" d="100"/>
          <a:sy n="50" d="100"/>
        </p:scale>
        <p:origin x="-1986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2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EB880F4-64FB-4C8A-999B-6DC107C8A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15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807FD65-52E1-4A5A-869F-3340ABF97410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363"/>
            <a:ext cx="5486400" cy="4191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C96AF21-C98E-486A-85D7-5EFBA5268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161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208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208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E4501-617B-441D-BC7F-5E36EF5EB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372BC-503E-479F-AE12-F81F2702F7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726043-C995-4356-8132-A8CB531DA1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01B98-1DC5-46EE-907B-CEFF4B1B99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FE756-F840-4C8E-9CCA-FD14D3084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DF792-46C7-4248-A438-22BDB3DED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D9C91-20EC-46F8-A628-7E9E0E0D3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BF726-8CFB-45BB-AD3F-DCE6F15306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4ADC2-B495-4546-8682-9B29100C65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DFE50-185E-41CA-A27D-DC9A9423C9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5C5A9-8A38-461A-AE9E-DC4C8EACB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hecke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30105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106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106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106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106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106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27DC5855-D1D3-4818-9D0C-0DD81A4F62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15" r:id="rId1"/>
    <p:sldLayoutId id="2147484005" r:id="rId2"/>
    <p:sldLayoutId id="2147484006" r:id="rId3"/>
    <p:sldLayoutId id="2147484007" r:id="rId4"/>
    <p:sldLayoutId id="2147484008" r:id="rId5"/>
    <p:sldLayoutId id="2147484009" r:id="rId6"/>
    <p:sldLayoutId id="2147484010" r:id="rId7"/>
    <p:sldLayoutId id="2147484011" r:id="rId8"/>
    <p:sldLayoutId id="2147484012" r:id="rId9"/>
    <p:sldLayoutId id="2147484013" r:id="rId10"/>
    <p:sldLayoutId id="2147484014" r:id="rId11"/>
  </p:sldLayoutIdLst>
  <p:transition>
    <p:checke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B. HARI SAPTANING TYAS</a:t>
            </a:r>
          </a:p>
          <a:p>
            <a:pPr>
              <a:defRPr/>
            </a:pPr>
            <a:r>
              <a:rPr lang="en-US" dirty="0" smtClean="0"/>
              <a:t>HP: 08</a:t>
            </a:r>
            <a:r>
              <a:rPr lang="id-ID" dirty="0" smtClean="0"/>
              <a:t>1229517297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Email: harisapta@ymail.com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KEPEMIMPINAN</a:t>
            </a:r>
            <a:br>
              <a:rPr lang="id-ID" dirty="0" smtClean="0"/>
            </a:br>
            <a:endParaRPr lang="en-US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Kontrak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smtClean="0"/>
              <a:t> (KESEKAPATAN)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err="1" smtClean="0"/>
              <a:t>Presensi</a:t>
            </a:r>
            <a:r>
              <a:rPr lang="en-US" sz="2400" dirty="0" smtClean="0"/>
              <a:t> </a:t>
            </a:r>
            <a:r>
              <a:rPr lang="en-US" sz="2400" dirty="0" err="1" smtClean="0"/>
              <a:t>dihitung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penilaian</a:t>
            </a:r>
            <a:r>
              <a:rPr lang="en-US" sz="2400" dirty="0" smtClean="0"/>
              <a:t> </a:t>
            </a:r>
            <a:r>
              <a:rPr lang="en-US" sz="2400" dirty="0" err="1" smtClean="0"/>
              <a:t>akhir</a:t>
            </a:r>
            <a:endParaRPr lang="en-US" sz="2400" dirty="0" smtClean="0"/>
          </a:p>
          <a:p>
            <a:pPr>
              <a:defRPr/>
            </a:pPr>
            <a:r>
              <a:rPr lang="id-ID" sz="2400" smtClean="0"/>
              <a:t>Presensi </a:t>
            </a:r>
            <a:r>
              <a:rPr lang="id-ID" sz="2400" smtClean="0"/>
              <a:t>dilakukan sesuai jadwal kuliah dari pukul 12.45 WIB s/d 15.15 WIB, melebihi dari waktu tersebut, dianggap tidak hadir. </a:t>
            </a:r>
            <a:endParaRPr lang="id-ID" sz="2400" dirty="0" smtClean="0"/>
          </a:p>
          <a:p>
            <a:pPr>
              <a:defRPr/>
            </a:pPr>
            <a:r>
              <a:rPr lang="id-ID" sz="2400" dirty="0" smtClean="0"/>
              <a:t>Mahasiswa wajib mengerjakan tugas (minimal ada 5 tugas).</a:t>
            </a:r>
          </a:p>
          <a:p>
            <a:pPr>
              <a:defRPr/>
            </a:pPr>
            <a:r>
              <a:rPr lang="id-ID" sz="2400" dirty="0" smtClean="0"/>
              <a:t>Tugas dikumpulkan di portal akademik, sesuai batas waktu yang ditentukan.</a:t>
            </a:r>
          </a:p>
          <a:p>
            <a:pPr>
              <a:defRPr/>
            </a:pPr>
            <a:r>
              <a:rPr lang="id-ID" sz="2400" dirty="0" smtClean="0"/>
              <a:t>Tidak ada </a:t>
            </a:r>
            <a:r>
              <a:rPr lang="en-US" sz="2400" dirty="0" err="1" smtClean="0"/>
              <a:t>Toleransi</a:t>
            </a:r>
            <a:r>
              <a:rPr lang="id-ID" sz="2400" dirty="0" smtClean="0"/>
              <a:t> 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pengumpulan</a:t>
            </a:r>
            <a:r>
              <a:rPr lang="en-US" sz="2400" dirty="0" smtClean="0"/>
              <a:t> </a:t>
            </a:r>
            <a:r>
              <a:rPr lang="en-US" sz="2400" dirty="0" err="1" smtClean="0"/>
              <a:t>tugas</a:t>
            </a:r>
            <a:r>
              <a:rPr lang="id-ID" sz="2400" dirty="0"/>
              <a:t>,</a:t>
            </a:r>
            <a:r>
              <a:rPr lang="en-US" sz="2400" dirty="0" smtClean="0"/>
              <a:t> </a:t>
            </a:r>
            <a:r>
              <a:rPr lang="en-US" sz="2400" dirty="0" err="1" smtClean="0"/>
              <a:t>selebihnya</a:t>
            </a:r>
            <a:r>
              <a:rPr lang="en-US" sz="2400" dirty="0" smtClean="0"/>
              <a:t> </a:t>
            </a:r>
            <a:r>
              <a:rPr lang="en-US" sz="2400" dirty="0" err="1" smtClean="0"/>
              <a:t>dianggap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mengumpulkan</a:t>
            </a:r>
            <a:r>
              <a:rPr lang="en-US" sz="2400" dirty="0" smtClean="0"/>
              <a:t> </a:t>
            </a:r>
            <a:r>
              <a:rPr lang="en-US" sz="2400" dirty="0" err="1" smtClean="0"/>
              <a:t>tugas</a:t>
            </a:r>
            <a:endParaRPr lang="en-US" sz="2400" dirty="0" smtClean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Ijin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, </a:t>
            </a:r>
            <a:r>
              <a:rPr lang="en-US" dirty="0" err="1"/>
              <a:t>maksimal</a:t>
            </a:r>
            <a:r>
              <a:rPr lang="en-US" dirty="0"/>
              <a:t>  </a:t>
            </a:r>
            <a:r>
              <a:rPr lang="en-US" dirty="0" err="1"/>
              <a:t>diberitahukan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perkuliahan</a:t>
            </a:r>
            <a:r>
              <a:rPr lang="en-US"/>
              <a:t>.</a:t>
            </a:r>
          </a:p>
          <a:p>
            <a:r>
              <a:rPr lang="id-ID" smtClean="0"/>
              <a:t>Pada </a:t>
            </a:r>
            <a:r>
              <a:rPr lang="id-ID" dirty="0" smtClean="0"/>
              <a:t>setiap perkuliahan mahasiswa wajib aktif, dengan memberikan respon/komentar/ tanggapan.</a:t>
            </a:r>
          </a:p>
          <a:p>
            <a:r>
              <a:rPr lang="id-ID" dirty="0" smtClean="0"/>
              <a:t>Mahasiswa mempersiapkan tugas 5 (pertemuan ke 13) mahasiswa ada tugas mendeskripsikan pengalaman pribadi terkait dengan kepemimpinannya.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86487987"/>
      </p:ext>
    </p:extLst>
  </p:cSld>
  <p:clrMapOvr>
    <a:masterClrMapping/>
  </p:clrMapOvr>
  <p:transition>
    <p:checke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Presensi</a:t>
            </a:r>
            <a:r>
              <a:rPr lang="en-US" dirty="0" smtClean="0"/>
              <a:t>				= 1</a:t>
            </a:r>
            <a:r>
              <a:rPr lang="id-ID" dirty="0"/>
              <a:t>0</a:t>
            </a:r>
            <a:r>
              <a:rPr lang="en-US" dirty="0" smtClean="0"/>
              <a:t>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Keaktivan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			= 1</a:t>
            </a:r>
            <a:r>
              <a:rPr lang="id-ID" dirty="0" smtClean="0"/>
              <a:t>5</a:t>
            </a:r>
            <a:r>
              <a:rPr lang="en-US" dirty="0" smtClean="0"/>
              <a:t>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smtClean="0"/>
              <a:t>T</a:t>
            </a:r>
            <a:r>
              <a:rPr lang="id-ID" dirty="0" smtClean="0"/>
              <a:t>ugas – tugas 			= 25%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id-ID" dirty="0" smtClean="0"/>
              <a:t>Ujian Tengah Semester	= 20%</a:t>
            </a:r>
            <a:endParaRPr lang="en-US" dirty="0" smtClean="0"/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en-US" dirty="0" err="1" smtClean="0"/>
              <a:t>Ujian</a:t>
            </a:r>
            <a:r>
              <a:rPr lang="en-US" dirty="0" smtClean="0"/>
              <a:t> </a:t>
            </a:r>
            <a:r>
              <a:rPr lang="en-US" dirty="0" err="1" smtClean="0"/>
              <a:t>lisan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semester	= </a:t>
            </a:r>
            <a:r>
              <a:rPr lang="id-ID" dirty="0" smtClean="0"/>
              <a:t>30</a:t>
            </a:r>
            <a:r>
              <a:rPr lang="en-US" dirty="0" smtClean="0"/>
              <a:t>%</a:t>
            </a:r>
            <a:endParaRPr lang="en-US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2" name="WordArt 4"/>
          <p:cNvSpPr>
            <a:spLocks noChangeArrowheads="1" noChangeShapeType="1" noTextEdit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Terimakasih...</a:t>
            </a:r>
          </a:p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Ada masukan/pertanyaan???</a:t>
            </a:r>
          </a:p>
        </p:txBody>
      </p:sp>
      <p:pic>
        <p:nvPicPr>
          <p:cNvPr id="314375" name="Picture 7" descr="openhand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47850" y="2593975"/>
            <a:ext cx="5448300" cy="2506663"/>
          </a:xfrm>
          <a:noFill/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100" fill="hold"/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72" grpId="0" animBg="1"/>
    </p:bldLst>
  </p:timing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4174</TotalTime>
  <Words>129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Slit</vt:lpstr>
      <vt:lpstr>KEPEMIMPINAN </vt:lpstr>
      <vt:lpstr>Kontrak belajar (KESEKAPATAN)</vt:lpstr>
      <vt:lpstr>PowerPoint Presentation</vt:lpstr>
      <vt:lpstr>Komponen penilaian</vt:lpstr>
      <vt:lpstr>PowerPoint Presentation</vt:lpstr>
    </vt:vector>
  </TitlesOfParts>
  <Company>MysticalisticMind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PENDIDIKAN KEWARGANEGARAAN</dc:title>
  <dc:creator>Sudarwati</dc:creator>
  <cp:lastModifiedBy>User</cp:lastModifiedBy>
  <cp:revision>151</cp:revision>
  <dcterms:created xsi:type="dcterms:W3CDTF">2008-06-22T15:35:50Z</dcterms:created>
  <dcterms:modified xsi:type="dcterms:W3CDTF">2021-03-02T07:31:41Z</dcterms:modified>
</cp:coreProperties>
</file>