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3" r:id="rId5"/>
    <p:sldId id="259" r:id="rId6"/>
    <p:sldId id="260" r:id="rId7"/>
    <p:sldId id="261" r:id="rId8"/>
    <p:sldId id="262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IK" initials="I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87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C57C3-FD76-47B5-9BFB-3DC226DF9C42}" type="datetimeFigureOut">
              <a:rPr lang="en-US" smtClean="0"/>
              <a:t>9/14/2011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3A89D-7DFD-425B-91E9-13B23BFE18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C57C3-FD76-47B5-9BFB-3DC226DF9C42}" type="datetimeFigureOut">
              <a:rPr lang="en-US" smtClean="0"/>
              <a:t>9/14/2011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3A89D-7DFD-425B-91E9-13B23BFE18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C57C3-FD76-47B5-9BFB-3DC226DF9C42}" type="datetimeFigureOut">
              <a:rPr lang="en-US" smtClean="0"/>
              <a:t>9/14/2011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3A89D-7DFD-425B-91E9-13B23BFE18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C57C3-FD76-47B5-9BFB-3DC226DF9C42}" type="datetimeFigureOut">
              <a:rPr lang="en-US" smtClean="0"/>
              <a:t>9/14/2011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3A89D-7DFD-425B-91E9-13B23BFE18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C57C3-FD76-47B5-9BFB-3DC226DF9C42}" type="datetimeFigureOut">
              <a:rPr lang="en-US" smtClean="0"/>
              <a:t>9/14/2011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3A89D-7DFD-425B-91E9-13B23BFE18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C57C3-FD76-47B5-9BFB-3DC226DF9C42}" type="datetimeFigureOut">
              <a:rPr lang="en-US" smtClean="0"/>
              <a:t>9/14/2011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3A89D-7DFD-425B-91E9-13B23BFE18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C57C3-FD76-47B5-9BFB-3DC226DF9C42}" type="datetimeFigureOut">
              <a:rPr lang="en-US" smtClean="0"/>
              <a:t>9/14/2011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3A89D-7DFD-425B-91E9-13B23BFE18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C57C3-FD76-47B5-9BFB-3DC226DF9C42}" type="datetimeFigureOut">
              <a:rPr lang="en-US" smtClean="0"/>
              <a:t>9/14/2011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3A89D-7DFD-425B-91E9-13B23BFE18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C57C3-FD76-47B5-9BFB-3DC226DF9C42}" type="datetimeFigureOut">
              <a:rPr lang="en-US" smtClean="0"/>
              <a:t>9/14/2011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3A89D-7DFD-425B-91E9-13B23BFE18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C57C3-FD76-47B5-9BFB-3DC226DF9C42}" type="datetimeFigureOut">
              <a:rPr lang="en-US" smtClean="0"/>
              <a:t>9/14/2011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3A89D-7DFD-425B-91E9-13B23BFE18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C57C3-FD76-47B5-9BFB-3DC226DF9C42}" type="datetimeFigureOut">
              <a:rPr lang="en-US" smtClean="0"/>
              <a:t>9/14/2011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3A89D-7DFD-425B-91E9-13B23BFE18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3C57C3-FD76-47B5-9BFB-3DC226DF9C42}" type="datetimeFigureOut">
              <a:rPr lang="en-US" smtClean="0"/>
              <a:t>9/14/2011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E3A89D-7DFD-425B-91E9-13B23BFE18A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143000"/>
            <a:ext cx="7772400" cy="1470025"/>
          </a:xfrm>
        </p:spPr>
        <p:txBody>
          <a:bodyPr/>
          <a:lstStyle/>
          <a:p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581400"/>
            <a:ext cx="7391400" cy="1524000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Kelas</a:t>
            </a:r>
            <a:r>
              <a:rPr lang="en-US" dirty="0" smtClean="0"/>
              <a:t> </a:t>
            </a:r>
            <a:r>
              <a:rPr lang="en-US" dirty="0" err="1" smtClean="0"/>
              <a:t>Pegawai</a:t>
            </a:r>
            <a:r>
              <a:rPr lang="en-US" dirty="0" smtClean="0"/>
              <a:t> </a:t>
            </a:r>
            <a:r>
              <a:rPr lang="en-US" dirty="0" err="1" smtClean="0"/>
              <a:t>Paralel</a:t>
            </a:r>
            <a:r>
              <a:rPr lang="en-US" dirty="0" smtClean="0"/>
              <a:t> PSIK 13       </a:t>
            </a:r>
          </a:p>
          <a:p>
            <a:endParaRPr lang="en-US" dirty="0"/>
          </a:p>
          <a:p>
            <a:r>
              <a:rPr lang="en-US" dirty="0" smtClean="0"/>
              <a:t>Drs. Tri </a:t>
            </a:r>
            <a:r>
              <a:rPr lang="en-US" dirty="0" err="1" smtClean="0"/>
              <a:t>Agus</a:t>
            </a:r>
            <a:r>
              <a:rPr lang="en-US" dirty="0" smtClean="0"/>
              <a:t> </a:t>
            </a:r>
            <a:r>
              <a:rPr lang="en-US" dirty="0" err="1" smtClean="0"/>
              <a:t>Susanto</a:t>
            </a:r>
            <a:r>
              <a:rPr lang="en-US" dirty="0" smtClean="0"/>
              <a:t>, </a:t>
            </a:r>
            <a:r>
              <a:rPr lang="en-US" dirty="0" err="1" smtClean="0"/>
              <a:t>M.Si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33401"/>
            <a:ext cx="7772400" cy="914399"/>
          </a:xfrm>
        </p:spPr>
        <p:txBody>
          <a:bodyPr/>
          <a:lstStyle/>
          <a:p>
            <a:r>
              <a:rPr lang="en-US" dirty="0" err="1" smtClean="0"/>
              <a:t>Kesimpulan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1752600"/>
            <a:ext cx="7467600" cy="3886200"/>
          </a:xfrm>
        </p:spPr>
        <p:txBody>
          <a:bodyPr>
            <a:normAutofit fontScale="70000" lnSpcReduction="20000"/>
          </a:bodyPr>
          <a:lstStyle/>
          <a:p>
            <a:pPr marL="514350" indent="-514350">
              <a:buAutoNum type="arabicPeriod"/>
            </a:pPr>
            <a:r>
              <a:rPr lang="en-US" dirty="0" err="1" smtClean="0"/>
              <a:t>Pejabat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yang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sesungguhnya</a:t>
            </a:r>
            <a:r>
              <a:rPr lang="en-US" dirty="0" smtClean="0"/>
              <a:t> </a:t>
            </a:r>
            <a:r>
              <a:rPr lang="en-US" dirty="0" err="1" smtClean="0"/>
              <a:t>berkomunikasi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menjalankan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pro </a:t>
            </a:r>
            <a:r>
              <a:rPr lang="en-US" dirty="0" err="1" smtClean="0"/>
              <a:t>publik</a:t>
            </a:r>
            <a:r>
              <a:rPr lang="en-US" dirty="0" smtClean="0"/>
              <a:t>. </a:t>
            </a:r>
            <a:r>
              <a:rPr lang="en-US" dirty="0" err="1" smtClean="0"/>
              <a:t>Tak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kampanye</a:t>
            </a:r>
            <a:r>
              <a:rPr lang="en-US" dirty="0" smtClean="0"/>
              <a:t> </a:t>
            </a:r>
            <a:r>
              <a:rPr lang="en-US" dirty="0" err="1" smtClean="0"/>
              <a:t>khusus</a:t>
            </a:r>
            <a:r>
              <a:rPr lang="en-US" dirty="0" smtClean="0"/>
              <a:t>, </a:t>
            </a:r>
            <a:r>
              <a:rPr lang="en-US" dirty="0" err="1" smtClean="0"/>
              <a:t>menjalankan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dgn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kampanye</a:t>
            </a:r>
            <a:r>
              <a:rPr lang="en-US" dirty="0" smtClean="0"/>
              <a:t> / </a:t>
            </a:r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tersendiri</a:t>
            </a:r>
            <a:r>
              <a:rPr lang="en-US" dirty="0" smtClean="0"/>
              <a:t>.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Politisi</a:t>
            </a:r>
            <a:r>
              <a:rPr lang="en-US" dirty="0" smtClean="0"/>
              <a:t> </a:t>
            </a:r>
            <a:r>
              <a:rPr lang="en-US" dirty="0" err="1" smtClean="0"/>
              <a:t>memang</a:t>
            </a:r>
            <a:r>
              <a:rPr lang="en-US" dirty="0" smtClean="0"/>
              <a:t> </a:t>
            </a:r>
            <a:r>
              <a:rPr lang="en-US" dirty="0" err="1" smtClean="0"/>
              <a:t>digaji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berbicara</a:t>
            </a:r>
            <a:r>
              <a:rPr lang="en-US" dirty="0" smtClean="0"/>
              <a:t>. </a:t>
            </a:r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kontrapoduktif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isi</a:t>
            </a:r>
            <a:r>
              <a:rPr lang="en-US" dirty="0" smtClean="0"/>
              <a:t> </a:t>
            </a:r>
            <a:r>
              <a:rPr lang="en-US" dirty="0" err="1" smtClean="0"/>
              <a:t>pembicaraannya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bermutu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menyakiti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/ </a:t>
            </a:r>
            <a:r>
              <a:rPr lang="en-US" dirty="0" err="1" smtClean="0"/>
              <a:t>konstituen</a:t>
            </a:r>
            <a:r>
              <a:rPr lang="en-US" dirty="0" smtClean="0"/>
              <a:t>.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buat</a:t>
            </a:r>
            <a:r>
              <a:rPr lang="en-US" dirty="0" smtClean="0"/>
              <a:t> </a:t>
            </a:r>
            <a:r>
              <a:rPr lang="en-US" dirty="0" err="1" smtClean="0"/>
              <a:t>pejabat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politisi</a:t>
            </a:r>
            <a:r>
              <a:rPr lang="en-US" dirty="0" smtClean="0"/>
              <a:t>, </a:t>
            </a:r>
            <a:r>
              <a:rPr lang="en-US" dirty="0" err="1" smtClean="0"/>
              <a:t>sesungguhnya</a:t>
            </a:r>
            <a:r>
              <a:rPr lang="en-US" dirty="0" smtClean="0"/>
              <a:t>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semata-mata</a:t>
            </a:r>
            <a:r>
              <a:rPr lang="en-US" dirty="0" smtClean="0"/>
              <a:t> </a:t>
            </a:r>
            <a:r>
              <a:rPr lang="en-US" dirty="0" err="1" smtClean="0"/>
              <a:t>berbicara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media </a:t>
            </a:r>
            <a:r>
              <a:rPr lang="en-US" dirty="0" err="1" smtClean="0"/>
              <a:t>massa</a:t>
            </a:r>
            <a:r>
              <a:rPr lang="en-US" dirty="0" smtClean="0"/>
              <a:t>, </a:t>
            </a:r>
            <a:r>
              <a:rPr lang="en-US" dirty="0" err="1" smtClean="0"/>
              <a:t>bahkan</a:t>
            </a:r>
            <a:r>
              <a:rPr lang="en-US" dirty="0" smtClean="0"/>
              <a:t> </a:t>
            </a:r>
            <a:r>
              <a:rPr lang="en-US" dirty="0" err="1" smtClean="0"/>
              <a:t>diam</a:t>
            </a:r>
            <a:r>
              <a:rPr lang="en-US" dirty="0" smtClean="0"/>
              <a:t> pun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bermakna</a:t>
            </a:r>
            <a:r>
              <a:rPr lang="en-US" dirty="0" smtClean="0"/>
              <a:t> </a:t>
            </a:r>
            <a:r>
              <a:rPr lang="en-US" dirty="0" err="1" smtClean="0"/>
              <a:t>jauh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. </a:t>
            </a:r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diam</a:t>
            </a:r>
            <a:r>
              <a:rPr lang="en-US" dirty="0" smtClean="0"/>
              <a:t> </a:t>
            </a:r>
            <a:r>
              <a:rPr lang="en-US" dirty="0" err="1" smtClean="0"/>
              <a:t>karea</a:t>
            </a:r>
            <a:r>
              <a:rPr lang="en-US" dirty="0" smtClean="0"/>
              <a:t>\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tak</a:t>
            </a:r>
            <a:r>
              <a:rPr lang="en-US" dirty="0" smtClean="0"/>
              <a:t> </a:t>
            </a:r>
            <a:r>
              <a:rPr lang="en-US" dirty="0" err="1" smtClean="0"/>
              <a:t>berani</a:t>
            </a:r>
            <a:r>
              <a:rPr lang="en-US" dirty="0" smtClean="0"/>
              <a:t> </a:t>
            </a:r>
            <a:r>
              <a:rPr lang="en-US" dirty="0" err="1" smtClean="0"/>
              <a:t>mengambil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!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90601"/>
            <a:ext cx="7772400" cy="1676399"/>
          </a:xfrm>
        </p:spPr>
        <p:txBody>
          <a:bodyPr/>
          <a:lstStyle/>
          <a:p>
            <a:r>
              <a:rPr lang="en-US" dirty="0" err="1" smtClean="0"/>
              <a:t>Pejabat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Politisi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Komunikator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2971800"/>
            <a:ext cx="7391400" cy="2667000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err="1" smtClean="0"/>
              <a:t>Pejabat</a:t>
            </a:r>
            <a:r>
              <a:rPr lang="en-US" b="1" dirty="0" smtClean="0"/>
              <a:t> </a:t>
            </a:r>
            <a:r>
              <a:rPr lang="en-US" b="1" dirty="0" err="1" smtClean="0"/>
              <a:t>publik</a:t>
            </a:r>
            <a:r>
              <a:rPr lang="en-US" b="1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pejabat</a:t>
            </a:r>
            <a:r>
              <a:rPr lang="en-US" dirty="0" smtClean="0"/>
              <a:t> yang </a:t>
            </a:r>
            <a:r>
              <a:rPr lang="en-US" dirty="0" err="1" smtClean="0"/>
              <a:t>dipilih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pejabat</a:t>
            </a:r>
            <a:r>
              <a:rPr lang="en-US" dirty="0" smtClean="0"/>
              <a:t> yang </a:t>
            </a:r>
            <a:r>
              <a:rPr lang="en-US" dirty="0" err="1" smtClean="0"/>
              <a:t>melayani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meski</a:t>
            </a:r>
            <a:r>
              <a:rPr lang="en-US" dirty="0" smtClean="0"/>
              <a:t> </a:t>
            </a:r>
            <a:r>
              <a:rPr lang="en-US" dirty="0" err="1" smtClean="0"/>
              <a:t>ia</a:t>
            </a:r>
            <a:r>
              <a:rPr lang="en-US" dirty="0" smtClean="0"/>
              <a:t> </a:t>
            </a:r>
            <a:r>
              <a:rPr lang="en-US" dirty="0" err="1" smtClean="0"/>
              <a:t>diangkat</a:t>
            </a:r>
            <a:r>
              <a:rPr lang="en-US" dirty="0" smtClean="0"/>
              <a:t>/</a:t>
            </a:r>
            <a:r>
              <a:rPr lang="en-US" dirty="0" err="1" smtClean="0"/>
              <a:t>ditunjuk</a:t>
            </a:r>
            <a:r>
              <a:rPr lang="en-US" dirty="0" smtClean="0"/>
              <a:t> (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dipilih</a:t>
            </a:r>
            <a:r>
              <a:rPr lang="en-US" dirty="0" smtClean="0"/>
              <a:t>)</a:t>
            </a:r>
          </a:p>
          <a:p>
            <a:r>
              <a:rPr lang="en-US" b="1" dirty="0" err="1" smtClean="0"/>
              <a:t>Politisi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partai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 yang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menguasai</a:t>
            </a:r>
            <a:r>
              <a:rPr lang="en-US" dirty="0" smtClean="0"/>
              <a:t> </a:t>
            </a:r>
            <a:r>
              <a:rPr lang="en-US" dirty="0" err="1" smtClean="0"/>
              <a:t>jabatan-jabat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yudikatif</a:t>
            </a:r>
            <a:r>
              <a:rPr lang="en-US" dirty="0" smtClean="0"/>
              <a:t>, </a:t>
            </a:r>
            <a:r>
              <a:rPr lang="en-US" dirty="0" err="1" smtClean="0"/>
              <a:t>eksekutif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legislatif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1"/>
            <a:ext cx="7772400" cy="1066799"/>
          </a:xfrm>
        </p:spPr>
        <p:txBody>
          <a:bodyPr/>
          <a:lstStyle/>
          <a:p>
            <a:r>
              <a:rPr lang="en-US" dirty="0" err="1" smtClean="0"/>
              <a:t>Pejabat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1905000"/>
            <a:ext cx="7391400" cy="3962400"/>
          </a:xfrm>
        </p:spPr>
        <p:txBody>
          <a:bodyPr>
            <a:normAutofit fontScale="92500"/>
          </a:bodyPr>
          <a:lstStyle/>
          <a:p>
            <a:r>
              <a:rPr lang="en-US" b="1" dirty="0" err="1" smtClean="0"/>
              <a:t>Tugas</a:t>
            </a:r>
            <a:r>
              <a:rPr lang="en-US" b="1" dirty="0" smtClean="0"/>
              <a:t> </a:t>
            </a:r>
            <a:r>
              <a:rPr lang="en-US" b="1" dirty="0" err="1" smtClean="0"/>
              <a:t>utama</a:t>
            </a:r>
            <a:r>
              <a:rPr lang="en-US" b="1" dirty="0" smtClean="0"/>
              <a:t> </a:t>
            </a:r>
            <a:r>
              <a:rPr lang="en-US" dirty="0" err="1" smtClean="0"/>
              <a:t>pejabat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.</a:t>
            </a:r>
          </a:p>
          <a:p>
            <a:r>
              <a:rPr lang="en-US" b="1" dirty="0" err="1" smtClean="0"/>
              <a:t>Demi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ia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mendapat</a:t>
            </a:r>
            <a:r>
              <a:rPr lang="en-US" dirty="0" smtClean="0"/>
              <a:t> </a:t>
            </a:r>
            <a:r>
              <a:rPr lang="en-US" dirty="0" err="1" smtClean="0"/>
              <a:t>dukungan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dewan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endParaRPr lang="en-US" dirty="0" smtClean="0"/>
          </a:p>
          <a:p>
            <a:r>
              <a:rPr lang="en-US" b="1" dirty="0" err="1" smtClean="0"/>
              <a:t>Pejabat</a:t>
            </a:r>
            <a:r>
              <a:rPr lang="en-US" b="1" dirty="0" smtClean="0"/>
              <a:t> </a:t>
            </a:r>
            <a:r>
              <a:rPr lang="en-US" b="1" dirty="0" err="1" smtClean="0"/>
              <a:t>publik</a:t>
            </a:r>
            <a:r>
              <a:rPr lang="en-US" b="1" dirty="0" smtClean="0"/>
              <a:t> </a:t>
            </a:r>
            <a:r>
              <a:rPr lang="en-US" dirty="0" err="1" smtClean="0"/>
              <a:t>dituntut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dirty="0" err="1" smtClean="0"/>
              <a:t>politiknya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dukungan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parlemen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1"/>
            <a:ext cx="7772400" cy="1676399"/>
          </a:xfrm>
        </p:spPr>
        <p:txBody>
          <a:bodyPr/>
          <a:lstStyle/>
          <a:p>
            <a:r>
              <a:rPr lang="en-US" dirty="0" smtClean="0"/>
              <a:t>The Legacy of </a:t>
            </a:r>
            <a:r>
              <a:rPr lang="en-US" dirty="0" err="1" smtClean="0"/>
              <a:t>Lasswell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1828800"/>
            <a:ext cx="7620000" cy="4114800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 smtClean="0"/>
              <a:t>Althoug</a:t>
            </a:r>
            <a:r>
              <a:rPr lang="en-US" dirty="0" smtClean="0"/>
              <a:t> </a:t>
            </a:r>
            <a:r>
              <a:rPr lang="en-US" dirty="0" err="1" smtClean="0"/>
              <a:t>Lasswell</a:t>
            </a:r>
            <a:r>
              <a:rPr lang="en-US" dirty="0" smtClean="0"/>
              <a:t> published some four millions words (</a:t>
            </a:r>
            <a:r>
              <a:rPr lang="en-US" dirty="0" err="1" smtClean="0"/>
              <a:t>Marvick</a:t>
            </a:r>
            <a:r>
              <a:rPr lang="en-US" dirty="0" smtClean="0"/>
              <a:t>, 1977, p.10), </a:t>
            </a:r>
            <a:r>
              <a:rPr lang="en-US" dirty="0" err="1" smtClean="0"/>
              <a:t>Lasswell</a:t>
            </a:r>
            <a:r>
              <a:rPr lang="en-US" dirty="0" smtClean="0"/>
              <a:t> is best remembered today for two pithy aphorisms: the book title </a:t>
            </a:r>
          </a:p>
          <a:p>
            <a:r>
              <a:rPr lang="en-US" b="1" dirty="0"/>
              <a:t>P</a:t>
            </a:r>
            <a:r>
              <a:rPr lang="en-US" b="1" dirty="0" smtClean="0"/>
              <a:t>olitic: Who Gets What, When, How</a:t>
            </a:r>
            <a:r>
              <a:rPr lang="en-US" dirty="0" smtClean="0"/>
              <a:t> (</a:t>
            </a:r>
            <a:r>
              <a:rPr lang="en-US" dirty="0" err="1" smtClean="0"/>
              <a:t>Lasswell</a:t>
            </a:r>
            <a:r>
              <a:rPr lang="en-US" dirty="0" smtClean="0"/>
              <a:t>, 1936)</a:t>
            </a:r>
          </a:p>
          <a:p>
            <a:endParaRPr lang="en-US" dirty="0"/>
          </a:p>
          <a:p>
            <a:r>
              <a:rPr lang="en-US" dirty="0" smtClean="0"/>
              <a:t>And the suggestion that an act of communication can be analyzed in term of </a:t>
            </a:r>
          </a:p>
          <a:p>
            <a:r>
              <a:rPr lang="en-US" b="1" dirty="0" smtClean="0"/>
              <a:t>“who/ say what/ in which channel/ to whom/ with what effect” </a:t>
            </a:r>
            <a:r>
              <a:rPr lang="en-US" dirty="0" smtClean="0"/>
              <a:t>(</a:t>
            </a:r>
            <a:r>
              <a:rPr lang="en-US" dirty="0" err="1" smtClean="0"/>
              <a:t>Lasswell</a:t>
            </a:r>
            <a:r>
              <a:rPr lang="en-US" dirty="0" smtClean="0"/>
              <a:t>, 1948, p 37) “Chaffee (2001) Political Communication, 18: 238)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1"/>
            <a:ext cx="7772400" cy="1295399"/>
          </a:xfrm>
        </p:spPr>
        <p:txBody>
          <a:bodyPr/>
          <a:lstStyle/>
          <a:p>
            <a:r>
              <a:rPr lang="en-US" dirty="0" err="1" smtClean="0"/>
              <a:t>Politisi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752600"/>
            <a:ext cx="7848600" cy="4495800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err="1" smtClean="0"/>
              <a:t>Politisi</a:t>
            </a:r>
            <a:r>
              <a:rPr lang="en-US" dirty="0" smtClean="0"/>
              <a:t>, </a:t>
            </a:r>
            <a:r>
              <a:rPr lang="en-US" dirty="0" err="1" smtClean="0"/>
              <a:t>terutama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berasal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partai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, </a:t>
            </a:r>
            <a:r>
              <a:rPr lang="en-US" dirty="0" err="1" smtClean="0"/>
              <a:t>selalu</a:t>
            </a:r>
            <a:r>
              <a:rPr lang="en-US" dirty="0" smtClean="0"/>
              <a:t> </a:t>
            </a:r>
            <a:r>
              <a:rPr lang="en-US" dirty="0" err="1" smtClean="0"/>
              <a:t>memajukan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konstituennya</a:t>
            </a:r>
            <a:r>
              <a:rPr lang="en-US" dirty="0" smtClean="0"/>
              <a:t> agar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eksekutif</a:t>
            </a:r>
            <a:r>
              <a:rPr lang="en-US" dirty="0" smtClean="0"/>
              <a:t>.</a:t>
            </a:r>
          </a:p>
          <a:p>
            <a:r>
              <a:rPr lang="en-US" b="1" dirty="0" err="1" smtClean="0"/>
              <a:t>Caranya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menggalang</a:t>
            </a:r>
            <a:r>
              <a:rPr lang="en-US" dirty="0" smtClean="0"/>
              <a:t> </a:t>
            </a:r>
            <a:r>
              <a:rPr lang="en-US" dirty="0" err="1" smtClean="0"/>
              <a:t>kekuatan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parlemen</a:t>
            </a:r>
            <a:r>
              <a:rPr lang="en-US" dirty="0" smtClean="0"/>
              <a:t>, </a:t>
            </a:r>
            <a:r>
              <a:rPr lang="en-US" dirty="0" err="1" smtClean="0"/>
              <a:t>mendesak</a:t>
            </a:r>
            <a:r>
              <a:rPr lang="en-US" dirty="0" smtClean="0"/>
              <a:t> </a:t>
            </a:r>
            <a:r>
              <a:rPr lang="en-US" dirty="0" err="1" smtClean="0"/>
              <a:t>eksekutif</a:t>
            </a:r>
            <a:r>
              <a:rPr lang="en-US" dirty="0" smtClean="0"/>
              <a:t> agar </a:t>
            </a:r>
            <a:r>
              <a:rPr lang="en-US" dirty="0" err="1" smtClean="0"/>
              <a:t>setuju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, </a:t>
            </a:r>
            <a:r>
              <a:rPr lang="en-US" dirty="0" err="1" smtClean="0"/>
              <a:t>bahkan</a:t>
            </a:r>
            <a:r>
              <a:rPr lang="en-US" dirty="0" smtClean="0"/>
              <a:t> </a:t>
            </a:r>
            <a:r>
              <a:rPr lang="en-US" dirty="0" err="1" smtClean="0"/>
              <a:t>memobilisasi</a:t>
            </a:r>
            <a:r>
              <a:rPr lang="en-US" dirty="0" smtClean="0"/>
              <a:t> </a:t>
            </a:r>
            <a:r>
              <a:rPr lang="en-US" dirty="0" err="1" smtClean="0"/>
              <a:t>massa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bersama2 </a:t>
            </a:r>
            <a:r>
              <a:rPr lang="en-US" dirty="0" err="1" smtClean="0"/>
              <a:t>mendesak</a:t>
            </a:r>
            <a:r>
              <a:rPr lang="en-US" dirty="0" smtClean="0"/>
              <a:t> </a:t>
            </a:r>
            <a:r>
              <a:rPr lang="en-US" dirty="0" err="1" smtClean="0"/>
              <a:t>eksekutif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parlemen</a:t>
            </a:r>
            <a:r>
              <a:rPr lang="en-US" dirty="0" smtClean="0"/>
              <a:t>.</a:t>
            </a:r>
          </a:p>
          <a:p>
            <a:r>
              <a:rPr lang="en-US" b="1" dirty="0" err="1" smtClean="0"/>
              <a:t>Politisi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umumnya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hari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parlemen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media </a:t>
            </a:r>
            <a:r>
              <a:rPr lang="en-US" dirty="0" err="1" smtClean="0"/>
              <a:t>massa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1219199"/>
          </a:xfrm>
        </p:spPr>
        <p:txBody>
          <a:bodyPr/>
          <a:lstStyle/>
          <a:p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Pejabat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676400"/>
            <a:ext cx="7848600" cy="3733800"/>
          </a:xfrm>
        </p:spPr>
        <p:txBody>
          <a:bodyPr>
            <a:normAutofit fontScale="85000" lnSpcReduction="10000"/>
          </a:bodyPr>
          <a:lstStyle/>
          <a:p>
            <a:pPr marL="514350" indent="-514350">
              <a:buAutoNum type="arabicPeriod"/>
            </a:pPr>
            <a:r>
              <a:rPr lang="en-US" dirty="0" err="1" smtClean="0"/>
              <a:t>Mengajukan</a:t>
            </a:r>
            <a:r>
              <a:rPr lang="en-US" dirty="0" smtClean="0"/>
              <a:t> </a:t>
            </a:r>
            <a:r>
              <a:rPr lang="en-US" dirty="0" err="1" smtClean="0"/>
              <a:t>wacana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media </a:t>
            </a:r>
            <a:r>
              <a:rPr lang="en-US" dirty="0" err="1" smtClean="0"/>
              <a:t>massa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, </a:t>
            </a:r>
            <a:r>
              <a:rPr lang="en-US" dirty="0" err="1" smtClean="0"/>
              <a:t>misalnya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taman</a:t>
            </a:r>
            <a:r>
              <a:rPr lang="en-US" dirty="0" smtClean="0"/>
              <a:t> </a:t>
            </a:r>
            <a:r>
              <a:rPr lang="en-US" dirty="0" err="1" smtClean="0"/>
              <a:t>kota</a:t>
            </a:r>
            <a:r>
              <a:rPr lang="en-US" dirty="0" smtClean="0"/>
              <a:t>.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Mengajukan</a:t>
            </a:r>
            <a:r>
              <a:rPr lang="en-US" dirty="0" smtClean="0"/>
              <a:t> </a:t>
            </a:r>
            <a:r>
              <a:rPr lang="en-US" dirty="0" err="1" smtClean="0"/>
              <a:t>anggaran</a:t>
            </a:r>
            <a:r>
              <a:rPr lang="en-US" dirty="0" smtClean="0"/>
              <a:t> </a:t>
            </a:r>
            <a:r>
              <a:rPr lang="en-US" dirty="0" err="1" smtClean="0"/>
              <a:t>biaya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rencana</a:t>
            </a:r>
            <a:r>
              <a:rPr lang="en-US" dirty="0" smtClean="0"/>
              <a:t> </a:t>
            </a:r>
            <a:r>
              <a:rPr lang="en-US" dirty="0" err="1" smtClean="0"/>
              <a:t>anggaran</a:t>
            </a:r>
            <a:r>
              <a:rPr lang="en-US" dirty="0" smtClean="0"/>
              <a:t> </a:t>
            </a:r>
            <a:r>
              <a:rPr lang="en-US" dirty="0" err="1" smtClean="0"/>
              <a:t>kota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legislatif</a:t>
            </a:r>
            <a:r>
              <a:rPr lang="en-US" dirty="0" smtClean="0"/>
              <a:t> / </a:t>
            </a:r>
            <a:r>
              <a:rPr lang="en-US" dirty="0" err="1" smtClean="0"/>
              <a:t>dewan</a:t>
            </a:r>
            <a:r>
              <a:rPr lang="en-US" dirty="0" smtClean="0"/>
              <a:t> </a:t>
            </a:r>
            <a:r>
              <a:rPr lang="en-US" dirty="0" err="1" smtClean="0"/>
              <a:t>kota</a:t>
            </a:r>
            <a:r>
              <a:rPr lang="en-US" dirty="0" smtClean="0"/>
              <a:t>.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sosialisasi</a:t>
            </a:r>
            <a:r>
              <a:rPr lang="en-US" dirty="0" smtClean="0"/>
              <a:t> </a:t>
            </a:r>
            <a:r>
              <a:rPr lang="en-US" dirty="0" err="1" smtClean="0"/>
              <a:t>sekaligus</a:t>
            </a:r>
            <a:r>
              <a:rPr lang="en-US" dirty="0" smtClean="0"/>
              <a:t> </a:t>
            </a:r>
            <a:r>
              <a:rPr lang="en-US" dirty="0" err="1" smtClean="0"/>
              <a:t>dukungan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diliput</a:t>
            </a:r>
            <a:r>
              <a:rPr lang="en-US" dirty="0" smtClean="0"/>
              <a:t> media.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Mengerahkan</a:t>
            </a:r>
            <a:r>
              <a:rPr lang="en-US" dirty="0" smtClean="0"/>
              <a:t> </a:t>
            </a:r>
            <a:r>
              <a:rPr lang="en-US" dirty="0" err="1" smtClean="0"/>
              <a:t>pejabat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pemkot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mensosialisasi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meminta</a:t>
            </a:r>
            <a:r>
              <a:rPr lang="en-US" dirty="0" smtClean="0"/>
              <a:t> </a:t>
            </a:r>
            <a:r>
              <a:rPr lang="en-US" dirty="0" err="1" smtClean="0"/>
              <a:t>dukungan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terutama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partai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pendukung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62001"/>
            <a:ext cx="7772400" cy="1447799"/>
          </a:xfrm>
        </p:spPr>
        <p:txBody>
          <a:bodyPr/>
          <a:lstStyle/>
          <a:p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Politisi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2209800"/>
            <a:ext cx="7315200" cy="3810000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AutoNum type="arabicPeriod"/>
            </a:pPr>
            <a:r>
              <a:rPr lang="en-US" dirty="0" err="1" smtClean="0"/>
              <a:t>Politisi</a:t>
            </a:r>
            <a:r>
              <a:rPr lang="en-US" dirty="0" smtClean="0"/>
              <a:t> </a:t>
            </a:r>
            <a:r>
              <a:rPr lang="en-US" dirty="0" err="1" smtClean="0"/>
              <a:t>pekerjaan</a:t>
            </a:r>
            <a:r>
              <a:rPr lang="en-US" dirty="0" smtClean="0"/>
              <a:t> </a:t>
            </a:r>
            <a:r>
              <a:rPr lang="en-US" dirty="0" err="1" smtClean="0"/>
              <a:t>utamanya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bicara</a:t>
            </a:r>
            <a:r>
              <a:rPr lang="en-US" dirty="0" smtClean="0"/>
              <a:t>.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macam</a:t>
            </a:r>
            <a:r>
              <a:rPr lang="en-US" dirty="0" smtClean="0"/>
              <a:t> </a:t>
            </a:r>
            <a:r>
              <a:rPr lang="en-US" dirty="0" err="1" smtClean="0"/>
              <a:t>pembicaraan</a:t>
            </a:r>
            <a:r>
              <a:rPr lang="en-US" dirty="0" smtClean="0"/>
              <a:t> </a:t>
            </a:r>
            <a:r>
              <a:rPr lang="en-US" dirty="0" err="1" smtClean="0"/>
              <a:t>politisi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; </a:t>
            </a:r>
            <a:r>
              <a:rPr lang="en-US" dirty="0" err="1" smtClean="0"/>
              <a:t>mendukung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menolak</a:t>
            </a:r>
            <a:r>
              <a:rPr lang="en-US" dirty="0" smtClean="0"/>
              <a:t>,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.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Politisi</a:t>
            </a:r>
            <a:r>
              <a:rPr lang="en-US" dirty="0" smtClean="0"/>
              <a:t> yang </a:t>
            </a:r>
            <a:r>
              <a:rPr lang="en-US" dirty="0" err="1" smtClean="0"/>
              <a:t>partainya</a:t>
            </a:r>
            <a:r>
              <a:rPr lang="en-US" dirty="0" smtClean="0"/>
              <a:t> </a:t>
            </a:r>
            <a:r>
              <a:rPr lang="en-US" dirty="0" err="1" smtClean="0"/>
              <a:t>sedang</a:t>
            </a:r>
            <a:r>
              <a:rPr lang="en-US" dirty="0" smtClean="0"/>
              <a:t> </a:t>
            </a:r>
            <a:r>
              <a:rPr lang="en-US" dirty="0" err="1" smtClean="0"/>
              <a:t>berkuasa</a:t>
            </a:r>
            <a:r>
              <a:rPr lang="en-US" dirty="0" smtClean="0"/>
              <a:t> </a:t>
            </a:r>
            <a:r>
              <a:rPr lang="en-US" dirty="0" err="1" smtClean="0"/>
              <a:t>biasanya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berkata</a:t>
            </a:r>
            <a:r>
              <a:rPr lang="en-US" dirty="0" smtClean="0"/>
              <a:t> </a:t>
            </a:r>
            <a:r>
              <a:rPr lang="en-US" dirty="0" err="1" smtClean="0"/>
              <a:t>setuju</a:t>
            </a:r>
            <a:endParaRPr lang="en-US" dirty="0" smtClean="0"/>
          </a:p>
          <a:p>
            <a:pPr marL="514350" indent="-514350"/>
            <a:r>
              <a:rPr lang="en-US" dirty="0" smtClean="0"/>
              <a:t>4. </a:t>
            </a:r>
            <a:r>
              <a:rPr lang="en-US" dirty="0" err="1" smtClean="0"/>
              <a:t>Sementara</a:t>
            </a:r>
            <a:r>
              <a:rPr lang="en-US" dirty="0" smtClean="0"/>
              <a:t> </a:t>
            </a:r>
            <a:r>
              <a:rPr lang="en-US" dirty="0" err="1" smtClean="0"/>
              <a:t>politisi</a:t>
            </a:r>
            <a:r>
              <a:rPr lang="en-US" dirty="0" smtClean="0"/>
              <a:t> </a:t>
            </a:r>
            <a:r>
              <a:rPr lang="en-US" dirty="0" err="1" smtClean="0"/>
              <a:t>oposisi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sering</a:t>
            </a:r>
            <a:r>
              <a:rPr lang="en-US" dirty="0" smtClean="0"/>
              <a:t> </a:t>
            </a:r>
            <a:r>
              <a:rPr lang="en-US" dirty="0" err="1" smtClean="0"/>
              <a:t>berkata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setuju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381001"/>
            <a:ext cx="7772400" cy="1066800"/>
          </a:xfrm>
        </p:spPr>
        <p:txBody>
          <a:bodyPr/>
          <a:lstStyle/>
          <a:p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 SBY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1524000"/>
            <a:ext cx="7467600" cy="44958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1.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 </a:t>
            </a:r>
            <a:r>
              <a:rPr lang="en-US" dirty="0" err="1" smtClean="0"/>
              <a:t>ia</a:t>
            </a:r>
            <a:r>
              <a:rPr lang="en-US" dirty="0" smtClean="0"/>
              <a:t> </a:t>
            </a:r>
            <a:r>
              <a:rPr lang="en-US" dirty="0" err="1" smtClean="0"/>
              <a:t>mendapat</a:t>
            </a:r>
            <a:r>
              <a:rPr lang="en-US" dirty="0" smtClean="0"/>
              <a:t> </a:t>
            </a:r>
            <a:r>
              <a:rPr lang="en-US" dirty="0" err="1" smtClean="0"/>
              <a:t>dukungan</a:t>
            </a:r>
            <a:r>
              <a:rPr lang="en-US" dirty="0" smtClean="0"/>
              <a:t> </a:t>
            </a:r>
            <a:r>
              <a:rPr lang="en-US" dirty="0" err="1" smtClean="0"/>
              <a:t>penuh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terpilih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.</a:t>
            </a:r>
          </a:p>
          <a:p>
            <a:r>
              <a:rPr lang="en-US" dirty="0" smtClean="0"/>
              <a:t>2. </a:t>
            </a:r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dukungan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tak</a:t>
            </a:r>
            <a:r>
              <a:rPr lang="en-US" dirty="0" smtClean="0"/>
              <a:t> </a:t>
            </a:r>
            <a:r>
              <a:rPr lang="en-US" dirty="0" err="1" smtClean="0"/>
              <a:t>ia</a:t>
            </a:r>
            <a:r>
              <a:rPr lang="en-US" dirty="0" smtClean="0"/>
              <a:t> </a:t>
            </a:r>
            <a:r>
              <a:rPr lang="en-US" dirty="0" err="1" smtClean="0"/>
              <a:t>manfaatkan</a:t>
            </a:r>
            <a:r>
              <a:rPr lang="en-US" dirty="0" smtClean="0"/>
              <a:t> </a:t>
            </a:r>
            <a:r>
              <a:rPr lang="en-US" dirty="0" err="1" smtClean="0"/>
              <a:t>maksimal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menjabat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.</a:t>
            </a:r>
          </a:p>
          <a:p>
            <a:r>
              <a:rPr lang="en-US" dirty="0" smtClean="0"/>
              <a:t>3. </a:t>
            </a:r>
            <a:r>
              <a:rPr lang="en-US" dirty="0" err="1" smtClean="0"/>
              <a:t>Presiden</a:t>
            </a:r>
            <a:r>
              <a:rPr lang="en-US" dirty="0" smtClean="0"/>
              <a:t> </a:t>
            </a:r>
            <a:r>
              <a:rPr lang="en-US" dirty="0" err="1" smtClean="0"/>
              <a:t>seolah</a:t>
            </a:r>
            <a:r>
              <a:rPr lang="en-US" dirty="0" smtClean="0"/>
              <a:t> </a:t>
            </a:r>
            <a:r>
              <a:rPr lang="en-US" dirty="0" err="1" smtClean="0"/>
              <a:t>tersandera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koalisi</a:t>
            </a:r>
            <a:r>
              <a:rPr lang="en-US" dirty="0" smtClean="0"/>
              <a:t> </a:t>
            </a:r>
            <a:r>
              <a:rPr lang="en-US" dirty="0" err="1" smtClean="0"/>
              <a:t>partai</a:t>
            </a:r>
            <a:r>
              <a:rPr lang="en-US" dirty="0" smtClean="0"/>
              <a:t> </a:t>
            </a:r>
            <a:r>
              <a:rPr lang="en-US" dirty="0" err="1" smtClean="0"/>
              <a:t>pendukung</a:t>
            </a:r>
            <a:r>
              <a:rPr lang="en-US" dirty="0" smtClean="0"/>
              <a:t> </a:t>
            </a:r>
            <a:r>
              <a:rPr lang="en-US" dirty="0" err="1" smtClean="0"/>
              <a:t>padahal</a:t>
            </a:r>
            <a:r>
              <a:rPr lang="en-US" dirty="0" smtClean="0"/>
              <a:t> </a:t>
            </a:r>
            <a:r>
              <a:rPr lang="en-US" dirty="0" err="1" smtClean="0"/>
              <a:t>ia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penuh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.</a:t>
            </a:r>
          </a:p>
          <a:p>
            <a:r>
              <a:rPr lang="en-US" dirty="0" smtClean="0"/>
              <a:t>4. </a:t>
            </a:r>
            <a:r>
              <a:rPr lang="en-US" dirty="0" err="1" smtClean="0"/>
              <a:t>Lemahnya</a:t>
            </a:r>
            <a:r>
              <a:rPr lang="en-US" dirty="0" smtClean="0"/>
              <a:t> leadership, </a:t>
            </a:r>
            <a:r>
              <a:rPr lang="en-US" dirty="0" err="1" smtClean="0"/>
              <a:t>misalny</a:t>
            </a:r>
            <a:r>
              <a:rPr lang="en-US" dirty="0" smtClean="0"/>
              <a:t> </a:t>
            </a:r>
            <a:r>
              <a:rPr lang="en-US" dirty="0" err="1" smtClean="0"/>
              <a:t>sikap</a:t>
            </a:r>
            <a:r>
              <a:rPr lang="en-US" dirty="0" smtClean="0"/>
              <a:t> </a:t>
            </a:r>
            <a:r>
              <a:rPr lang="en-US" dirty="0" err="1" smtClean="0"/>
              <a:t>peragu</a:t>
            </a:r>
            <a:r>
              <a:rPr lang="en-US" dirty="0" smtClean="0"/>
              <a:t> SBY,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hilang</a:t>
            </a:r>
            <a:r>
              <a:rPr lang="en-US" dirty="0" smtClean="0"/>
              <a:t> </a:t>
            </a:r>
            <a:r>
              <a:rPr lang="en-US" dirty="0" err="1" smtClean="0"/>
              <a:t>kepercayaan</a:t>
            </a:r>
            <a:r>
              <a:rPr lang="en-US" dirty="0" smtClean="0"/>
              <a:t> </a:t>
            </a:r>
            <a:r>
              <a:rPr lang="en-US" dirty="0" err="1" smtClean="0"/>
              <a:t>kpd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SBY, </a:t>
            </a:r>
            <a:r>
              <a:rPr lang="en-US" dirty="0" err="1" smtClean="0"/>
              <a:t>terbukti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survey.</a:t>
            </a:r>
          </a:p>
          <a:p>
            <a:r>
              <a:rPr lang="en-US" dirty="0" smtClean="0"/>
              <a:t>5. </a:t>
            </a:r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pencitraan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selama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SBY </a:t>
            </a:r>
            <a:r>
              <a:rPr lang="en-US" dirty="0" err="1" smtClean="0"/>
              <a:t>tak</a:t>
            </a:r>
            <a:r>
              <a:rPr lang="en-US" dirty="0" smtClean="0"/>
              <a:t> </a:t>
            </a:r>
            <a:r>
              <a:rPr lang="en-US" dirty="0" err="1" smtClean="0"/>
              <a:t>lagi</a:t>
            </a:r>
            <a:r>
              <a:rPr lang="en-US" dirty="0" smtClean="0"/>
              <a:t>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membendung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tetap</a:t>
            </a:r>
            <a:r>
              <a:rPr lang="en-US" dirty="0" smtClean="0"/>
              <a:t> </a:t>
            </a:r>
            <a:r>
              <a:rPr lang="en-US" dirty="0" err="1" smtClean="0"/>
              <a:t>mendukung</a:t>
            </a:r>
            <a:r>
              <a:rPr lang="en-US" dirty="0" smtClean="0"/>
              <a:t> SBY.</a:t>
            </a:r>
          </a:p>
          <a:p>
            <a:r>
              <a:rPr lang="en-US" dirty="0" smtClean="0"/>
              <a:t>6.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tampaknya</a:t>
            </a:r>
            <a:r>
              <a:rPr lang="en-US" dirty="0" smtClean="0"/>
              <a:t> </a:t>
            </a:r>
            <a:r>
              <a:rPr lang="en-US" dirty="0" err="1" smtClean="0"/>
              <a:t>kecewa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janji-janji</a:t>
            </a:r>
            <a:r>
              <a:rPr lang="en-US" dirty="0" smtClean="0"/>
              <a:t> </a:t>
            </a:r>
            <a:r>
              <a:rPr lang="en-US" dirty="0" err="1" smtClean="0"/>
              <a:t>selama</a:t>
            </a:r>
            <a:r>
              <a:rPr lang="en-US" dirty="0" smtClean="0"/>
              <a:t> </a:t>
            </a:r>
            <a:r>
              <a:rPr lang="en-US" dirty="0" err="1" smtClean="0"/>
              <a:t>kampanye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tak</a:t>
            </a:r>
            <a:r>
              <a:rPr lang="en-US" dirty="0" smtClean="0"/>
              <a:t> </a:t>
            </a:r>
            <a:r>
              <a:rPr lang="en-US" dirty="0" err="1" smtClean="0"/>
              <a:t>dipenuhi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DPR 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8768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1.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wakil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 DPR </a:t>
            </a:r>
            <a:r>
              <a:rPr lang="en-US" dirty="0" err="1" smtClean="0"/>
              <a:t>tak</a:t>
            </a:r>
            <a:r>
              <a:rPr lang="en-US" dirty="0" smtClean="0"/>
              <a:t> </a:t>
            </a:r>
            <a:r>
              <a:rPr lang="en-US" dirty="0" err="1" smtClean="0"/>
              <a:t>mencerminkan</a:t>
            </a:r>
            <a:r>
              <a:rPr lang="en-US" dirty="0" smtClean="0"/>
              <a:t> </a:t>
            </a:r>
            <a:r>
              <a:rPr lang="en-US" dirty="0" err="1" smtClean="0"/>
              <a:t>suara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endParaRPr lang="en-US" dirty="0" smtClean="0"/>
          </a:p>
          <a:p>
            <a:r>
              <a:rPr lang="en-US" dirty="0" smtClean="0"/>
              <a:t>2.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ucapan</a:t>
            </a:r>
            <a:r>
              <a:rPr lang="en-US" dirty="0" smtClean="0"/>
              <a:t> </a:t>
            </a:r>
            <a:r>
              <a:rPr lang="en-US" dirty="0" err="1" smtClean="0"/>
              <a:t>petinggi</a:t>
            </a:r>
            <a:r>
              <a:rPr lang="en-US" dirty="0" smtClean="0"/>
              <a:t> DPR </a:t>
            </a:r>
            <a:r>
              <a:rPr lang="en-US" dirty="0" err="1" smtClean="0"/>
              <a:t>tak</a:t>
            </a:r>
            <a:r>
              <a:rPr lang="en-US" dirty="0" smtClean="0"/>
              <a:t> </a:t>
            </a:r>
            <a:r>
              <a:rPr lang="en-US" dirty="0" err="1" smtClean="0"/>
              <a:t>mencerminkan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wakil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, </a:t>
            </a:r>
            <a:r>
              <a:rPr lang="en-US" dirty="0" err="1" smtClean="0"/>
              <a:t>justru</a:t>
            </a:r>
            <a:r>
              <a:rPr lang="en-US" dirty="0" smtClean="0"/>
              <a:t> </a:t>
            </a:r>
            <a:r>
              <a:rPr lang="en-US" dirty="0" err="1" smtClean="0"/>
              <a:t>sebaliknya</a:t>
            </a:r>
            <a:r>
              <a:rPr lang="en-US" dirty="0" smtClean="0"/>
              <a:t>.</a:t>
            </a:r>
          </a:p>
          <a:p>
            <a:r>
              <a:rPr lang="en-US" dirty="0" smtClean="0"/>
              <a:t>3.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kasus</a:t>
            </a:r>
            <a:r>
              <a:rPr lang="en-US" dirty="0" smtClean="0"/>
              <a:t> DPR </a:t>
            </a:r>
            <a:r>
              <a:rPr lang="en-US" dirty="0" err="1" smtClean="0"/>
              <a:t>justru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sibuk</a:t>
            </a:r>
            <a:r>
              <a:rPr lang="en-US" dirty="0" smtClean="0"/>
              <a:t> </a:t>
            </a:r>
            <a:r>
              <a:rPr lang="en-US" dirty="0" err="1" smtClean="0"/>
              <a:t>mengurusi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dirinya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partai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ketimbang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.</a:t>
            </a:r>
          </a:p>
          <a:p>
            <a:r>
              <a:rPr lang="en-US" dirty="0" smtClean="0"/>
              <a:t>4.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kasus</a:t>
            </a:r>
            <a:r>
              <a:rPr lang="en-US" dirty="0" smtClean="0"/>
              <a:t> </a:t>
            </a:r>
            <a:r>
              <a:rPr lang="en-US" dirty="0" err="1" smtClean="0"/>
              <a:t>korupsi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menimpa</a:t>
            </a:r>
            <a:r>
              <a:rPr lang="en-US" dirty="0" smtClean="0"/>
              <a:t> </a:t>
            </a:r>
            <a:r>
              <a:rPr lang="en-US" dirty="0" err="1" smtClean="0"/>
              <a:t>wakil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dukungan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terjun</a:t>
            </a:r>
            <a:r>
              <a:rPr lang="en-US" dirty="0" smtClean="0"/>
              <a:t> </a:t>
            </a:r>
            <a:r>
              <a:rPr lang="en-US" dirty="0" err="1" smtClean="0"/>
              <a:t>bebas</a:t>
            </a:r>
            <a:r>
              <a:rPr lang="en-US" dirty="0" smtClean="0"/>
              <a:t> alias </a:t>
            </a:r>
            <a:r>
              <a:rPr lang="en-US" dirty="0" err="1" smtClean="0"/>
              <a:t>tak</a:t>
            </a:r>
            <a:r>
              <a:rPr lang="en-US" dirty="0" smtClean="0"/>
              <a:t> </a:t>
            </a:r>
            <a:r>
              <a:rPr lang="en-US" dirty="0" err="1" smtClean="0"/>
              <a:t>percaya</a:t>
            </a:r>
            <a:r>
              <a:rPr lang="en-US" dirty="0" smtClean="0"/>
              <a:t>.</a:t>
            </a:r>
          </a:p>
          <a:p>
            <a:r>
              <a:rPr lang="en-US" dirty="0" smtClean="0"/>
              <a:t>5. </a:t>
            </a:r>
            <a:r>
              <a:rPr lang="en-US" dirty="0" err="1" smtClean="0"/>
              <a:t>Kinerja</a:t>
            </a:r>
            <a:r>
              <a:rPr lang="en-US" dirty="0" smtClean="0"/>
              <a:t> DPR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rendah</a:t>
            </a:r>
            <a:r>
              <a:rPr lang="en-US" dirty="0" smtClean="0"/>
              <a:t> </a:t>
            </a:r>
            <a:r>
              <a:rPr lang="en-US" dirty="0" err="1" smtClean="0"/>
              <a:t>menambah</a:t>
            </a:r>
            <a:r>
              <a:rPr lang="en-US" dirty="0" smtClean="0"/>
              <a:t> </a:t>
            </a:r>
            <a:r>
              <a:rPr lang="en-US" dirty="0" err="1" smtClean="0"/>
              <a:t>pudarnya</a:t>
            </a:r>
            <a:r>
              <a:rPr lang="en-US" dirty="0" smtClean="0"/>
              <a:t> </a:t>
            </a:r>
            <a:r>
              <a:rPr lang="en-US" dirty="0" err="1" smtClean="0"/>
              <a:t>kepercayaan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.</a:t>
            </a:r>
          </a:p>
          <a:p>
            <a:r>
              <a:rPr lang="en-US" dirty="0" smtClean="0"/>
              <a:t>6. DPR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berusaha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memperbaiki</a:t>
            </a:r>
            <a:r>
              <a:rPr lang="en-US" dirty="0" smtClean="0"/>
              <a:t> </a:t>
            </a:r>
            <a:r>
              <a:rPr lang="en-US" dirty="0" err="1" smtClean="0"/>
              <a:t>citranya</a:t>
            </a:r>
            <a:r>
              <a:rPr lang="en-US" dirty="0" smtClean="0"/>
              <a:t>, </a:t>
            </a:r>
            <a:r>
              <a:rPr lang="en-US" dirty="0" err="1" smtClean="0"/>
              <a:t>namun</a:t>
            </a:r>
            <a:r>
              <a:rPr lang="en-US" dirty="0" smtClean="0"/>
              <a:t> track record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DPR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kinerja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tak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mengubah</a:t>
            </a:r>
            <a:r>
              <a:rPr lang="en-US" dirty="0" smtClean="0"/>
              <a:t> </a:t>
            </a:r>
            <a:r>
              <a:rPr lang="en-US" dirty="0" err="1" smtClean="0"/>
              <a:t>persepsi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buruknya</a:t>
            </a:r>
            <a:r>
              <a:rPr lang="en-US" dirty="0" smtClean="0"/>
              <a:t> DPR.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684</Words>
  <Application>Microsoft Office PowerPoint</Application>
  <PresentationFormat>On-screen Show (4:3)</PresentationFormat>
  <Paragraphs>51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Komunikasi Politik</vt:lpstr>
      <vt:lpstr>Pejabat Publik dan Politisi sebagai Komunikator Politik</vt:lpstr>
      <vt:lpstr>Pejabat Publik</vt:lpstr>
      <vt:lpstr>The Legacy of Lasswell</vt:lpstr>
      <vt:lpstr>Politisi</vt:lpstr>
      <vt:lpstr>Komunikasi Politik Pejabat Publik</vt:lpstr>
      <vt:lpstr>Komunikasi Politik Politisi</vt:lpstr>
      <vt:lpstr>Komunikasi Politik Presiden SBY</vt:lpstr>
      <vt:lpstr>Komunikasi Politik DPR RI</vt:lpstr>
      <vt:lpstr>Kesimpulan</vt:lpstr>
    </vt:vector>
  </TitlesOfParts>
  <Company>WORKGROUP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Komunikasi Politik</dc:title>
  <dc:creator>IK</dc:creator>
  <cp:lastModifiedBy>IK</cp:lastModifiedBy>
  <cp:revision>10</cp:revision>
  <dcterms:created xsi:type="dcterms:W3CDTF">2011-09-13T22:18:56Z</dcterms:created>
  <dcterms:modified xsi:type="dcterms:W3CDTF">2011-09-13T23:51:56Z</dcterms:modified>
</cp:coreProperties>
</file>