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0" r:id="rId4"/>
    <p:sldId id="261" r:id="rId5"/>
    <p:sldId id="262" r:id="rId6"/>
    <p:sldId id="259" r:id="rId7"/>
    <p:sldId id="257" r:id="rId8"/>
    <p:sldId id="264" r:id="rId9"/>
    <p:sldId id="265" r:id="rId10"/>
    <p:sldId id="266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05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3AFDB-2485-45D3-B9A0-A4B99BD518A8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E1711-08E6-4B78-B5CB-A337AF03F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6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4E1711-08E6-4B78-B5CB-A337AF03F2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19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73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6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6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2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4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1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7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1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6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D6534-1BCE-448C-90C5-E538E9E55264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CCF13-FAF2-486D-8883-916E1562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95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TUJUAN PEMBANGUNAN 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65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6.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ekonomi</a:t>
            </a:r>
            <a:r>
              <a:rPr lang="en-US" sz="3200" dirty="0" smtClean="0"/>
              <a:t> </a:t>
            </a:r>
            <a:r>
              <a:rPr lang="en-US" sz="3200" dirty="0" err="1" smtClean="0"/>
              <a:t>perdesaan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576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Sasaran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pembangunan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berkelanjutan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mencakup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upaya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untuk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mewujudkan</a:t>
            </a:r>
            <a:r>
              <a:rPr lang="en-US" sz="29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2900" dirty="0" err="1">
                <a:solidFill>
                  <a:prstClr val="black"/>
                </a:solidFill>
                <a:ea typeface="+mj-ea"/>
                <a:cs typeface="+mj-cs"/>
              </a:rPr>
              <a:t>terjadinya</a:t>
            </a:r>
            <a:r>
              <a:rPr lang="en-US" sz="2900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</a:p>
          <a:p>
            <a:pPr lvl="0"/>
            <a:r>
              <a:rPr lang="en-US" dirty="0" err="1">
                <a:solidFill>
                  <a:prstClr val="black"/>
                </a:solidFill>
              </a:rPr>
              <a:t>Mengentaskan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kemiskinan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dalam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semua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bentuk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semua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daerah</a:t>
            </a:r>
            <a:endParaRPr lang="en-US" dirty="0">
              <a:solidFill>
                <a:prstClr val="black"/>
              </a:solidFill>
            </a:endParaRPr>
          </a:p>
          <a:p>
            <a:pPr marL="0" lvl="0" indent="398463">
              <a:buNone/>
            </a:pPr>
            <a:r>
              <a:rPr lang="en-US" dirty="0" err="1">
                <a:solidFill>
                  <a:prstClr val="black"/>
                </a:solidFill>
              </a:rPr>
              <a:t>Tujuannya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adalah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semua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pria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wanita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khususnya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masyarakat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miskin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rentan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memiliki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hak</a:t>
            </a:r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69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berkelanjutan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mendatang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08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UU No. 6/2014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,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sumberdaya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78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2015-2019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perdesaan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masyarakatnya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pusat-pusat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di </a:t>
            </a:r>
            <a:r>
              <a:rPr lang="en-US" dirty="0" err="1"/>
              <a:t>perdesaan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perdesaan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ekologi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desa-kota</a:t>
            </a:r>
            <a:r>
              <a:rPr lang="en-US" dirty="0"/>
              <a:t>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perdesaan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2015-2019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69444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1. </a:t>
            </a:r>
            <a:r>
              <a:rPr lang="en-US" sz="3200" dirty="0" err="1" smtClean="0"/>
              <a:t>Pengembangan</a:t>
            </a:r>
            <a:r>
              <a:rPr lang="en-US" sz="3200" dirty="0" smtClean="0"/>
              <a:t> </a:t>
            </a:r>
            <a:r>
              <a:rPr lang="en-US" sz="3200" dirty="0" err="1" smtClean="0"/>
              <a:t>penghidupan</a:t>
            </a:r>
            <a:r>
              <a:rPr lang="en-US" sz="3200" dirty="0" smtClean="0"/>
              <a:t>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</a:t>
            </a:r>
            <a:r>
              <a:rPr lang="en-US" sz="3200" dirty="0" err="1" smtClean="0"/>
              <a:t>miskin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rentan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446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2. </a:t>
            </a:r>
            <a:r>
              <a:rPr lang="en-US" sz="3200" dirty="0" err="1" smtClean="0"/>
              <a:t>Peningkatan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ketersediaan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umum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minimum di </a:t>
            </a:r>
            <a:r>
              <a:rPr lang="en-US" sz="3200" dirty="0" err="1" smtClean="0"/>
              <a:t>perdesaan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0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3. </a:t>
            </a:r>
            <a:r>
              <a:rPr lang="en-US" sz="3600" dirty="0" err="1" smtClean="0"/>
              <a:t>Peningkatan</a:t>
            </a:r>
            <a:r>
              <a:rPr lang="en-US" sz="3600" dirty="0" smtClean="0"/>
              <a:t> </a:t>
            </a:r>
            <a:r>
              <a:rPr lang="en-US" sz="3600" dirty="0" err="1" smtClean="0"/>
              <a:t>keberdayaan</a:t>
            </a:r>
            <a:r>
              <a:rPr lang="en-US" sz="3600" dirty="0" smtClean="0"/>
              <a:t> </a:t>
            </a:r>
            <a:r>
              <a:rPr lang="en-US" sz="3600" dirty="0" err="1" smtClean="0"/>
              <a:t>masyarakat</a:t>
            </a:r>
            <a:r>
              <a:rPr lang="en-US" sz="3600" dirty="0" smtClean="0"/>
              <a:t> </a:t>
            </a:r>
            <a:r>
              <a:rPr lang="en-US" sz="3600" dirty="0" err="1" smtClean="0"/>
              <a:t>perdesaan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451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4. </a:t>
            </a:r>
            <a:r>
              <a:rPr lang="en-US" sz="3600" dirty="0" err="1" smtClean="0"/>
              <a:t>Perwujudan</a:t>
            </a:r>
            <a:r>
              <a:rPr lang="en-US" sz="3600" dirty="0" smtClean="0"/>
              <a:t> </a:t>
            </a:r>
            <a:r>
              <a:rPr lang="en-US" sz="3600" dirty="0" err="1" smtClean="0"/>
              <a:t>tata</a:t>
            </a:r>
            <a:r>
              <a:rPr lang="en-US" sz="3600" dirty="0" smtClean="0"/>
              <a:t> </a:t>
            </a:r>
            <a:r>
              <a:rPr lang="en-US" sz="3600" dirty="0" err="1" smtClean="0"/>
              <a:t>kelola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r>
              <a:rPr lang="en-US" sz="3600" dirty="0" smtClean="0"/>
              <a:t> yang </a:t>
            </a:r>
            <a:r>
              <a:rPr lang="en-US" sz="3600" dirty="0" err="1" smtClean="0"/>
              <a:t>baik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0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5. </a:t>
            </a:r>
            <a:r>
              <a:rPr lang="en-US" sz="3200" dirty="0" err="1" smtClean="0"/>
              <a:t>Perwujudan</a:t>
            </a:r>
            <a:r>
              <a:rPr lang="en-US" sz="3200" dirty="0" smtClean="0"/>
              <a:t> </a:t>
            </a:r>
            <a:r>
              <a:rPr lang="en-US" sz="3200" dirty="0" err="1" smtClean="0"/>
              <a:t>kemandirian</a:t>
            </a:r>
            <a:r>
              <a:rPr lang="en-US" sz="3200" dirty="0" smtClean="0"/>
              <a:t> </a:t>
            </a:r>
            <a:r>
              <a:rPr lang="en-US" sz="3200" dirty="0" err="1" smtClean="0"/>
              <a:t>pangan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r>
              <a:rPr lang="en-US" sz="3200" dirty="0" smtClean="0"/>
              <a:t> SDA-LH yang </a:t>
            </a:r>
            <a:r>
              <a:rPr lang="en-US" sz="3200" dirty="0" err="1" smtClean="0"/>
              <a:t>berkelanjutan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memanfaatkan</a:t>
            </a:r>
            <a:r>
              <a:rPr lang="en-US" sz="3200" dirty="0" smtClean="0"/>
              <a:t> </a:t>
            </a:r>
            <a:r>
              <a:rPr lang="en-US" sz="3200" dirty="0" err="1" smtClean="0"/>
              <a:t>inovasi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teknologi</a:t>
            </a:r>
            <a:r>
              <a:rPr lang="en-US" sz="3200" dirty="0" smtClean="0"/>
              <a:t> </a:t>
            </a:r>
            <a:r>
              <a:rPr lang="en-US" sz="3200" dirty="0" err="1" smtClean="0"/>
              <a:t>tepat</a:t>
            </a:r>
            <a:r>
              <a:rPr lang="en-US" sz="3200" dirty="0" smtClean="0"/>
              <a:t> </a:t>
            </a:r>
            <a:r>
              <a:rPr lang="en-US" sz="3200" dirty="0" err="1" smtClean="0"/>
              <a:t>guna</a:t>
            </a:r>
            <a:r>
              <a:rPr lang="en-US" sz="3200" dirty="0" smtClean="0"/>
              <a:t> di </a:t>
            </a:r>
            <a:r>
              <a:rPr lang="en-US" sz="3200" dirty="0" err="1" smtClean="0"/>
              <a:t>perdesaan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42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229</Words>
  <Application>Microsoft Office PowerPoint</Application>
  <PresentationFormat>On-screen Show (4:3)</PresentationFormat>
  <Paragraphs>15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TUJUAN PEMBANGUNAN BERKELANJUTAN</vt:lpstr>
      <vt:lpstr>PowerPoint Presentation</vt:lpstr>
      <vt:lpstr>PowerPoint Presentation</vt:lpstr>
      <vt:lpstr>PowerPoint Presentation</vt:lpstr>
      <vt:lpstr>1. Pengembangan penghidupan Berkelanjutan bagi masyarakat miskin dan rentan</vt:lpstr>
      <vt:lpstr>2. Peningkatan ketersediaan pelayanan umum dan pelayanan dasar minimum di perdesaan </vt:lpstr>
      <vt:lpstr>3. Peningkatan keberdayaan masyarakat perdesaan</vt:lpstr>
      <vt:lpstr>4. Perwujudan tata kelola desa yang baik</vt:lpstr>
      <vt:lpstr>5. Perwujudan kemandirian pangan dan pengelolaan SDA-LH yang berkelanjutan dengan memanfaatkan inovasi dan teknologi tepat guna di perdesaan</vt:lpstr>
      <vt:lpstr>6. Pengembangan ekonomi perdesaan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TUJUAN PEMBANGUNAN BERKELANJUTAN</dc:title>
  <dc:creator>Widati</dc:creator>
  <cp:lastModifiedBy>Widati</cp:lastModifiedBy>
  <cp:revision>8</cp:revision>
  <dcterms:created xsi:type="dcterms:W3CDTF">2017-03-03T03:18:38Z</dcterms:created>
  <dcterms:modified xsi:type="dcterms:W3CDTF">2019-03-29T02:25:32Z</dcterms:modified>
</cp:coreProperties>
</file>