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2"/>
  </p:sldMasterIdLst>
  <p:sldIdLst>
    <p:sldId id="265" r:id="rId3"/>
    <p:sldId id="257" r:id="rId4"/>
    <p:sldId id="258" r:id="rId5"/>
    <p:sldId id="259" r:id="rId6"/>
    <p:sldId id="260" r:id="rId7"/>
    <p:sldId id="261" r:id="rId8"/>
    <p:sldId id="262" r:id="rId9"/>
    <p:sldId id="266" r:id="rId10"/>
    <p:sldId id="267" r:id="rId11"/>
    <p:sldId id="268" r:id="rId12"/>
    <p:sldId id="269" r:id="rId13"/>
    <p:sldId id="278" r:id="rId14"/>
    <p:sldId id="270" r:id="rId15"/>
    <p:sldId id="272" r:id="rId16"/>
    <p:sldId id="273" r:id="rId17"/>
    <p:sldId id="275" r:id="rId18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26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1EDC8-B889-4BD1-8E79-8F478972AAA8}" type="datetimeFigureOut">
              <a:rPr lang="id-ID" smtClean="0"/>
              <a:pPr/>
              <a:t>04/11/2019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89BA2-AAB9-4E7D-BD6E-BF33E9792285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433966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1EDC8-B889-4BD1-8E79-8F478972AAA8}" type="datetimeFigureOut">
              <a:rPr lang="id-ID" smtClean="0"/>
              <a:pPr/>
              <a:t>04/11/2019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89BA2-AAB9-4E7D-BD6E-BF33E9792285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490043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1EDC8-B889-4BD1-8E79-8F478972AAA8}" type="datetimeFigureOut">
              <a:rPr lang="id-ID" smtClean="0"/>
              <a:pPr/>
              <a:t>04/11/2019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89BA2-AAB9-4E7D-BD6E-BF33E9792285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6754597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1EDC8-B889-4BD1-8E79-8F478972AAA8}" type="datetimeFigureOut">
              <a:rPr lang="id-ID" smtClean="0"/>
              <a:pPr/>
              <a:t>04/11/2019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89BA2-AAB9-4E7D-BD6E-BF33E9792285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58218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1EDC8-B889-4BD1-8E79-8F478972AAA8}" type="datetimeFigureOut">
              <a:rPr lang="id-ID" smtClean="0"/>
              <a:pPr/>
              <a:t>04/11/2019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89BA2-AAB9-4E7D-BD6E-BF33E9792285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26434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1EDC8-B889-4BD1-8E79-8F478972AAA8}" type="datetimeFigureOut">
              <a:rPr lang="id-ID" smtClean="0"/>
              <a:pPr/>
              <a:t>04/11/2019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89BA2-AAB9-4E7D-BD6E-BF33E9792285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9732859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1EDC8-B889-4BD1-8E79-8F478972AAA8}" type="datetimeFigureOut">
              <a:rPr lang="id-ID" smtClean="0"/>
              <a:pPr/>
              <a:t>04/11/2019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89BA2-AAB9-4E7D-BD6E-BF33E9792285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0351516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1EDC8-B889-4BD1-8E79-8F478972AAA8}" type="datetimeFigureOut">
              <a:rPr lang="id-ID" smtClean="0"/>
              <a:pPr/>
              <a:t>04/11/2019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89BA2-AAB9-4E7D-BD6E-BF33E9792285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71959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1EDC8-B889-4BD1-8E79-8F478972AAA8}" type="datetimeFigureOut">
              <a:rPr lang="id-ID" smtClean="0"/>
              <a:pPr/>
              <a:t>04/11/2019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89BA2-AAB9-4E7D-BD6E-BF33E9792285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0317216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1EDC8-B889-4BD1-8E79-8F478972AAA8}" type="datetimeFigureOut">
              <a:rPr lang="id-ID" smtClean="0"/>
              <a:pPr/>
              <a:t>04/11/2019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89BA2-AAB9-4E7D-BD6E-BF33E9792285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745010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1EDC8-B889-4BD1-8E79-8F478972AAA8}" type="datetimeFigureOut">
              <a:rPr lang="id-ID" smtClean="0"/>
              <a:pPr/>
              <a:t>04/11/2019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89BA2-AAB9-4E7D-BD6E-BF33E9792285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797866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61EDC8-B889-4BD1-8E79-8F478972AAA8}" type="datetimeFigureOut">
              <a:rPr lang="id-ID" smtClean="0"/>
              <a:pPr/>
              <a:t>04/11/2019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889BA2-AAB9-4E7D-BD6E-BF33E9792285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541555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US" sz="3200" dirty="0" err="1" smtClean="0"/>
              <a:t>Kedaulatan</a:t>
            </a:r>
            <a:r>
              <a:rPr lang="en-US" sz="3200" dirty="0" smtClean="0"/>
              <a:t> </a:t>
            </a:r>
            <a:r>
              <a:rPr lang="en-US" sz="3200" dirty="0" err="1" smtClean="0"/>
              <a:t>Masyarakat</a:t>
            </a:r>
            <a:r>
              <a:rPr lang="en-US" sz="3200" dirty="0" smtClean="0"/>
              <a:t> </a:t>
            </a:r>
            <a:r>
              <a:rPr lang="en-US" sz="3200" dirty="0" err="1" smtClean="0"/>
              <a:t>Adat</a:t>
            </a:r>
            <a:endParaRPr lang="id-ID" sz="32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Sejak</a:t>
            </a:r>
            <a:r>
              <a:rPr lang="en-US" dirty="0" smtClean="0"/>
              <a:t> UU 5/1979, proses </a:t>
            </a:r>
            <a:r>
              <a:rPr lang="en-US" dirty="0" err="1" smtClean="0"/>
              <a:t>penyeragaman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adat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mkn</a:t>
            </a:r>
            <a:r>
              <a:rPr lang="en-US" dirty="0" smtClean="0"/>
              <a:t> </a:t>
            </a:r>
            <a:r>
              <a:rPr lang="en-US" dirty="0" err="1" smtClean="0"/>
              <a:t>mengkristal</a:t>
            </a:r>
            <a:r>
              <a:rPr lang="en-US" dirty="0" smtClean="0"/>
              <a:t>, </a:t>
            </a:r>
            <a:r>
              <a:rPr lang="en-US" dirty="0" err="1" smtClean="0"/>
              <a:t>nagari</a:t>
            </a:r>
            <a:r>
              <a:rPr lang="en-US" dirty="0" smtClean="0"/>
              <a:t>, </a:t>
            </a:r>
            <a:r>
              <a:rPr lang="en-US" dirty="0" err="1" smtClean="0"/>
              <a:t>dusun</a:t>
            </a:r>
            <a:r>
              <a:rPr lang="en-US" dirty="0" smtClean="0"/>
              <a:t>, </a:t>
            </a:r>
            <a:r>
              <a:rPr lang="en-US" dirty="0" err="1" smtClean="0"/>
              <a:t>marga</a:t>
            </a:r>
            <a:r>
              <a:rPr lang="en-US" dirty="0" smtClean="0"/>
              <a:t>, </a:t>
            </a:r>
            <a:r>
              <a:rPr lang="en-US" dirty="0" err="1" smtClean="0"/>
              <a:t>kuria</a:t>
            </a:r>
            <a:r>
              <a:rPr lang="en-US" dirty="0" smtClean="0"/>
              <a:t>, </a:t>
            </a:r>
            <a:r>
              <a:rPr lang="en-US" dirty="0" err="1" smtClean="0"/>
              <a:t>wanua</a:t>
            </a:r>
            <a:r>
              <a:rPr lang="en-US" dirty="0" smtClean="0"/>
              <a:t>, </a:t>
            </a:r>
            <a:r>
              <a:rPr lang="en-US" dirty="0" err="1" smtClean="0"/>
              <a:t>huta</a:t>
            </a:r>
            <a:r>
              <a:rPr lang="en-US" dirty="0" smtClean="0"/>
              <a:t>, </a:t>
            </a:r>
            <a:r>
              <a:rPr lang="en-US" dirty="0" err="1" smtClean="0"/>
              <a:t>jorong</a:t>
            </a:r>
            <a:r>
              <a:rPr lang="en-US" dirty="0" smtClean="0"/>
              <a:t>, </a:t>
            </a:r>
            <a:r>
              <a:rPr lang="en-US" dirty="0" err="1" smtClean="0"/>
              <a:t>sosor</a:t>
            </a:r>
            <a:r>
              <a:rPr lang="en-US" dirty="0" smtClean="0"/>
              <a:t>, </a:t>
            </a:r>
            <a:r>
              <a:rPr lang="en-US" dirty="0" err="1" smtClean="0"/>
              <a:t>lumban</a:t>
            </a:r>
            <a:r>
              <a:rPr lang="en-US" dirty="0" smtClean="0"/>
              <a:t>, </a:t>
            </a:r>
            <a:r>
              <a:rPr lang="en-US" dirty="0" err="1" smtClean="0"/>
              <a:t>kuta</a:t>
            </a:r>
            <a:r>
              <a:rPr lang="en-US" dirty="0" smtClean="0"/>
              <a:t>, </a:t>
            </a:r>
            <a:r>
              <a:rPr lang="en-US" dirty="0" err="1" smtClean="0"/>
              <a:t>kampung</a:t>
            </a:r>
            <a:r>
              <a:rPr lang="en-US" dirty="0" smtClean="0"/>
              <a:t>, </a:t>
            </a:r>
            <a:r>
              <a:rPr lang="en-US" dirty="0" err="1" smtClean="0"/>
              <a:t>temukung</a:t>
            </a:r>
            <a:r>
              <a:rPr lang="en-US" dirty="0" smtClean="0"/>
              <a:t>, </a:t>
            </a:r>
            <a:r>
              <a:rPr lang="en-US" dirty="0" err="1" smtClean="0"/>
              <a:t>gampong</a:t>
            </a:r>
            <a:r>
              <a:rPr lang="en-US" dirty="0" smtClean="0"/>
              <a:t>, </a:t>
            </a:r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nama</a:t>
            </a:r>
            <a:r>
              <a:rPr lang="en-US" dirty="0" smtClean="0"/>
              <a:t> lain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sejenis</a:t>
            </a:r>
            <a:r>
              <a:rPr lang="en-US" dirty="0" smtClean="0"/>
              <a:t> </a:t>
            </a:r>
            <a:r>
              <a:rPr lang="en-US" dirty="0" err="1" smtClean="0"/>
              <a:t>terhapuskan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 hak2 </a:t>
            </a:r>
            <a:r>
              <a:rPr lang="en-US" dirty="0" err="1" smtClean="0"/>
              <a:t>sosial</a:t>
            </a:r>
            <a:r>
              <a:rPr lang="en-US" dirty="0" smtClean="0"/>
              <a:t>,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semasa</a:t>
            </a:r>
            <a:r>
              <a:rPr lang="en-US" dirty="0" smtClean="0"/>
              <a:t> </a:t>
            </a:r>
            <a:r>
              <a:rPr lang="en-US" dirty="0" err="1" smtClean="0"/>
              <a:t>orde</a:t>
            </a:r>
            <a:r>
              <a:rPr lang="en-US" dirty="0" smtClean="0"/>
              <a:t> lama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otonomi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luas</a:t>
            </a:r>
            <a:r>
              <a:rPr lang="en-US" dirty="0" smtClean="0"/>
              <a:t>, </a:t>
            </a:r>
            <a:r>
              <a:rPr lang="en-US" dirty="0" err="1" smtClean="0"/>
              <a:t>tmsk</a:t>
            </a:r>
            <a:r>
              <a:rPr lang="en-US" dirty="0" smtClean="0"/>
              <a:t> </a:t>
            </a:r>
            <a:r>
              <a:rPr lang="en-US" dirty="0" err="1" smtClean="0"/>
              <a:t>menguasai</a:t>
            </a:r>
            <a:r>
              <a:rPr lang="en-US" dirty="0" smtClean="0"/>
              <a:t> sumber2 </a:t>
            </a:r>
            <a:r>
              <a:rPr lang="en-US" dirty="0" err="1" smtClean="0"/>
              <a:t>agraria</a:t>
            </a:r>
            <a:r>
              <a:rPr lang="en-US" dirty="0" smtClean="0"/>
              <a:t>, </a:t>
            </a:r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semasa</a:t>
            </a:r>
            <a:r>
              <a:rPr lang="en-US" dirty="0" smtClean="0"/>
              <a:t> </a:t>
            </a:r>
            <a:r>
              <a:rPr lang="en-US" dirty="0" err="1" smtClean="0"/>
              <a:t>orde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cenderung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i="1" dirty="0" err="1" smtClean="0"/>
              <a:t>medebewind</a:t>
            </a:r>
            <a:r>
              <a:rPr lang="en-US" i="1" dirty="0" smtClean="0"/>
              <a:t>. </a:t>
            </a:r>
            <a:endParaRPr lang="id-ID" i="1" dirty="0"/>
          </a:p>
        </p:txBody>
      </p:sp>
    </p:spTree>
    <p:extLst>
      <p:ext uri="{BB962C8B-B14F-4D97-AF65-F5344CB8AC3E}">
        <p14:creationId xmlns:p14="http://schemas.microsoft.com/office/powerpoint/2010/main" val="2932934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304800"/>
            <a:ext cx="7704667" cy="5695016"/>
          </a:xfrm>
        </p:spPr>
        <p:txBody>
          <a:bodyPr>
            <a:normAutofit fontScale="85000" lnSpcReduction="10000"/>
          </a:bodyPr>
          <a:lstStyle/>
          <a:p>
            <a:r>
              <a:rPr lang="en-US" dirty="0" err="1" smtClean="0"/>
              <a:t>Kaitannya</a:t>
            </a:r>
            <a:r>
              <a:rPr lang="en-US" dirty="0" smtClean="0"/>
              <a:t> </a:t>
            </a:r>
            <a:r>
              <a:rPr lang="en-US" dirty="0" err="1" smtClean="0"/>
              <a:t>dgn</a:t>
            </a:r>
            <a:r>
              <a:rPr lang="en-US" dirty="0" smtClean="0"/>
              <a:t> UU 31/2004 </a:t>
            </a:r>
            <a:r>
              <a:rPr lang="en-US" dirty="0" err="1" smtClean="0"/>
              <a:t>jo</a:t>
            </a:r>
            <a:r>
              <a:rPr lang="en-US" dirty="0" smtClean="0"/>
              <a:t> UU 45/2009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Perikanan</a:t>
            </a:r>
            <a:r>
              <a:rPr lang="en-US" dirty="0" smtClean="0"/>
              <a:t>.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keberadaan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adat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dipertimbangkan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perikanan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pembudi-dayaan</a:t>
            </a:r>
            <a:r>
              <a:rPr lang="en-US" dirty="0" smtClean="0"/>
              <a:t> </a:t>
            </a:r>
            <a:r>
              <a:rPr lang="en-US" dirty="0" err="1" smtClean="0"/>
              <a:t>ikan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Kaitannya</a:t>
            </a:r>
            <a:r>
              <a:rPr lang="en-US" dirty="0" smtClean="0"/>
              <a:t> </a:t>
            </a:r>
            <a:r>
              <a:rPr lang="en-US" dirty="0" err="1" smtClean="0"/>
              <a:t>dgn</a:t>
            </a:r>
            <a:r>
              <a:rPr lang="en-US" dirty="0" smtClean="0"/>
              <a:t> UU 7/2004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Air. </a:t>
            </a:r>
            <a:r>
              <a:rPr lang="en-US" dirty="0" err="1" smtClean="0"/>
              <a:t>Bahwa</a:t>
            </a:r>
            <a:r>
              <a:rPr lang="en-US" dirty="0" smtClean="0"/>
              <a:t> Negara </a:t>
            </a:r>
            <a:r>
              <a:rPr lang="en-US" dirty="0" err="1" smtClean="0"/>
              <a:t>memberi</a:t>
            </a:r>
            <a:r>
              <a:rPr lang="en-US" dirty="0" smtClean="0"/>
              <a:t> </a:t>
            </a:r>
            <a:r>
              <a:rPr lang="en-US" dirty="0" err="1" smtClean="0"/>
              <a:t>pengakuan</a:t>
            </a:r>
            <a:r>
              <a:rPr lang="en-US" dirty="0" smtClean="0"/>
              <a:t> </a:t>
            </a:r>
            <a:r>
              <a:rPr lang="en-US" dirty="0" err="1" smtClean="0"/>
              <a:t>thd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ulayat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adat</a:t>
            </a:r>
            <a:r>
              <a:rPr lang="en-US" dirty="0" smtClean="0"/>
              <a:t> </a:t>
            </a:r>
            <a:r>
              <a:rPr lang="en-US" dirty="0" err="1" smtClean="0"/>
              <a:t>dgn</a:t>
            </a:r>
            <a:r>
              <a:rPr lang="en-US" dirty="0" smtClean="0"/>
              <a:t> </a:t>
            </a:r>
            <a:r>
              <a:rPr lang="en-US" dirty="0" err="1" smtClean="0"/>
              <a:t>syarat</a:t>
            </a:r>
            <a:r>
              <a:rPr lang="en-US" dirty="0" smtClean="0"/>
              <a:t> </a:t>
            </a:r>
            <a:r>
              <a:rPr lang="en-US" dirty="0" err="1" smtClean="0"/>
              <a:t>ttt</a:t>
            </a:r>
            <a:r>
              <a:rPr lang="en-US" dirty="0" smtClean="0"/>
              <a:t> </a:t>
            </a:r>
            <a:r>
              <a:rPr lang="en-US" dirty="0" err="1" smtClean="0"/>
              <a:t>sbgmn</a:t>
            </a:r>
            <a:r>
              <a:rPr lang="en-US" dirty="0" smtClean="0"/>
              <a:t> </a:t>
            </a:r>
            <a:r>
              <a:rPr lang="en-US" dirty="0" err="1" smtClean="0"/>
              <a:t>diatur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UUPA. (</a:t>
            </a:r>
            <a:r>
              <a:rPr lang="en-US" dirty="0" err="1" smtClean="0"/>
              <a:t>tapi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UU lama,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berbeda</a:t>
            </a:r>
            <a:r>
              <a:rPr lang="en-US" dirty="0" smtClean="0"/>
              <a:t> </a:t>
            </a:r>
            <a:r>
              <a:rPr lang="en-US" dirty="0" err="1" smtClean="0"/>
              <a:t>dgn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18B </a:t>
            </a:r>
            <a:r>
              <a:rPr lang="en-US" dirty="0" err="1" smtClean="0"/>
              <a:t>ayat</a:t>
            </a:r>
            <a:r>
              <a:rPr lang="en-US" dirty="0" smtClean="0"/>
              <a:t> (2) UUD 1945.</a:t>
            </a:r>
          </a:p>
          <a:p>
            <a:r>
              <a:rPr lang="en-US" dirty="0" err="1" smtClean="0"/>
              <a:t>Kaitan</a:t>
            </a:r>
            <a:r>
              <a:rPr lang="en-US" dirty="0" smtClean="0"/>
              <a:t> </a:t>
            </a:r>
            <a:r>
              <a:rPr lang="en-US" dirty="0" err="1" smtClean="0"/>
              <a:t>dgn</a:t>
            </a:r>
            <a:r>
              <a:rPr lang="en-US" dirty="0" smtClean="0"/>
              <a:t> UU 27/2007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Pesisir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Pulau2 Kecil.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penguasaan</a:t>
            </a:r>
            <a:r>
              <a:rPr lang="en-US" dirty="0" smtClean="0"/>
              <a:t> </a:t>
            </a:r>
            <a:r>
              <a:rPr lang="en-US" dirty="0" err="1" smtClean="0"/>
              <a:t>perairan</a:t>
            </a:r>
            <a:r>
              <a:rPr lang="en-US" dirty="0" smtClean="0"/>
              <a:t> </a:t>
            </a:r>
            <a:r>
              <a:rPr lang="en-US" dirty="0" err="1" smtClean="0"/>
              <a:t>pesisir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memperhatikan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masy</a:t>
            </a:r>
            <a:r>
              <a:rPr lang="en-US" dirty="0" smtClean="0"/>
              <a:t> </a:t>
            </a:r>
            <a:r>
              <a:rPr lang="en-US" dirty="0" err="1" smtClean="0"/>
              <a:t>adat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094100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28600"/>
            <a:ext cx="7704667" cy="5771216"/>
          </a:xfrm>
        </p:spPr>
        <p:txBody>
          <a:bodyPr/>
          <a:lstStyle/>
          <a:p>
            <a:r>
              <a:rPr lang="en-US" dirty="0" err="1" smtClean="0"/>
              <a:t>Kaitan</a:t>
            </a:r>
            <a:r>
              <a:rPr lang="en-US" dirty="0" smtClean="0"/>
              <a:t> </a:t>
            </a:r>
            <a:r>
              <a:rPr lang="en-US" dirty="0" err="1" smtClean="0"/>
              <a:t>dgn</a:t>
            </a:r>
            <a:r>
              <a:rPr lang="en-US" dirty="0" smtClean="0"/>
              <a:t> UU 32/2009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Perlindungan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.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perlindungan</a:t>
            </a:r>
            <a:r>
              <a:rPr lang="en-US" dirty="0" smtClean="0"/>
              <a:t> n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,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bertugas</a:t>
            </a:r>
            <a:r>
              <a:rPr lang="en-US" dirty="0" smtClean="0"/>
              <a:t> n </a:t>
            </a:r>
            <a:r>
              <a:rPr lang="en-US" dirty="0" err="1" smtClean="0"/>
              <a:t>berwenang</a:t>
            </a:r>
            <a:r>
              <a:rPr lang="en-US" dirty="0" smtClean="0"/>
              <a:t> …………</a:t>
            </a:r>
            <a:r>
              <a:rPr lang="en-US" dirty="0" err="1" smtClean="0"/>
              <a:t>menetapkan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tata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pengakuan</a:t>
            </a:r>
            <a:r>
              <a:rPr lang="en-US" dirty="0" smtClean="0"/>
              <a:t> </a:t>
            </a:r>
            <a:r>
              <a:rPr lang="en-US" dirty="0" err="1" smtClean="0"/>
              <a:t>keberadaan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adat</a:t>
            </a:r>
            <a:r>
              <a:rPr lang="en-US" dirty="0" smtClean="0"/>
              <a:t>, </a:t>
            </a:r>
            <a:r>
              <a:rPr lang="en-US" dirty="0" err="1" smtClean="0"/>
              <a:t>kearifan</a:t>
            </a:r>
            <a:r>
              <a:rPr lang="en-US" dirty="0" smtClean="0"/>
              <a:t> local, n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masy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adat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terkait</a:t>
            </a:r>
            <a:r>
              <a:rPr lang="en-US" dirty="0" smtClean="0"/>
              <a:t> </a:t>
            </a:r>
            <a:r>
              <a:rPr lang="en-US" dirty="0" err="1" smtClean="0"/>
              <a:t>dgn</a:t>
            </a:r>
            <a:r>
              <a:rPr lang="en-US" dirty="0" smtClean="0"/>
              <a:t> </a:t>
            </a:r>
            <a:r>
              <a:rPr lang="en-US" dirty="0" err="1" smtClean="0"/>
              <a:t>perlindungan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/>
              <a:t> </a:t>
            </a:r>
            <a:r>
              <a:rPr lang="en-US" dirty="0" err="1" smtClean="0"/>
              <a:t>propinsi</a:t>
            </a:r>
            <a:r>
              <a:rPr lang="en-US" dirty="0" smtClean="0"/>
              <a:t>/</a:t>
            </a:r>
            <a:r>
              <a:rPr lang="en-US" dirty="0" err="1" smtClean="0"/>
              <a:t>kab</a:t>
            </a:r>
            <a:r>
              <a:rPr lang="en-US" dirty="0" smtClean="0"/>
              <a:t>/</a:t>
            </a:r>
            <a:r>
              <a:rPr lang="en-US" dirty="0" err="1" smtClean="0"/>
              <a:t>kota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44304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304800"/>
            <a:ext cx="7704667" cy="5695016"/>
          </a:xfrm>
        </p:spPr>
        <p:txBody>
          <a:bodyPr>
            <a:normAutofit fontScale="92500"/>
          </a:bodyPr>
          <a:lstStyle/>
          <a:p>
            <a:r>
              <a:rPr lang="en-US" dirty="0" err="1" smtClean="0"/>
              <a:t>Kewenangan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adat</a:t>
            </a:r>
            <a:r>
              <a:rPr lang="en-US" dirty="0" smtClean="0"/>
              <a:t> : </a:t>
            </a:r>
            <a:r>
              <a:rPr lang="en-US" dirty="0" err="1" smtClean="0"/>
              <a:t>kewenangan</a:t>
            </a:r>
            <a:r>
              <a:rPr lang="en-US" dirty="0" smtClean="0"/>
              <a:t> </a:t>
            </a:r>
            <a:r>
              <a:rPr lang="en-US" dirty="0" err="1" smtClean="0"/>
              <a:t>berdasar</a:t>
            </a:r>
            <a:r>
              <a:rPr lang="en-US" dirty="0" smtClean="0"/>
              <a:t> </a:t>
            </a:r>
            <a:r>
              <a:rPr lang="en-US" dirty="0" err="1" smtClean="0"/>
              <a:t>asal-usul</a:t>
            </a:r>
            <a:r>
              <a:rPr lang="en-US" dirty="0" smtClean="0"/>
              <a:t> (</a:t>
            </a:r>
            <a:r>
              <a:rPr lang="en-US" dirty="0" err="1" smtClean="0"/>
              <a:t>pasal</a:t>
            </a:r>
            <a:r>
              <a:rPr lang="en-US" dirty="0" smtClean="0"/>
              <a:t> 103); </a:t>
            </a:r>
            <a:r>
              <a:rPr lang="en-US" dirty="0" err="1" smtClean="0"/>
              <a:t>kewenangan</a:t>
            </a:r>
            <a:r>
              <a:rPr lang="en-US" dirty="0" smtClean="0"/>
              <a:t> </a:t>
            </a:r>
            <a:r>
              <a:rPr lang="en-US" dirty="0" err="1" smtClean="0"/>
              <a:t>berskala</a:t>
            </a:r>
            <a:r>
              <a:rPr lang="en-US" dirty="0" smtClean="0"/>
              <a:t> local (</a:t>
            </a:r>
            <a:r>
              <a:rPr lang="en-US" dirty="0" err="1" smtClean="0"/>
              <a:t>pasal</a:t>
            </a:r>
            <a:r>
              <a:rPr lang="en-US" dirty="0" smtClean="0"/>
              <a:t> 104); </a:t>
            </a:r>
            <a:r>
              <a:rPr lang="en-US" dirty="0" err="1" smtClean="0"/>
              <a:t>kewenangan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ditugaskan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pem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, prop n </a:t>
            </a:r>
            <a:r>
              <a:rPr lang="en-US" dirty="0" err="1" smtClean="0"/>
              <a:t>kab</a:t>
            </a:r>
            <a:r>
              <a:rPr lang="en-US" dirty="0" smtClean="0"/>
              <a:t>/</a:t>
            </a:r>
            <a:r>
              <a:rPr lang="en-US" dirty="0" err="1" smtClean="0"/>
              <a:t>kota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Kewenangan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asal</a:t>
            </a:r>
            <a:r>
              <a:rPr lang="en-US" dirty="0" smtClean="0"/>
              <a:t> </a:t>
            </a:r>
            <a:r>
              <a:rPr lang="en-US" dirty="0" err="1" smtClean="0"/>
              <a:t>usul</a:t>
            </a:r>
            <a:r>
              <a:rPr lang="en-US" dirty="0" smtClean="0"/>
              <a:t> : 1. </a:t>
            </a:r>
            <a:r>
              <a:rPr lang="en-US" dirty="0" err="1" smtClean="0"/>
              <a:t>pengaturan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pengurusan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berdasar</a:t>
            </a:r>
            <a:r>
              <a:rPr lang="en-US" dirty="0" smtClean="0"/>
              <a:t> </a:t>
            </a:r>
            <a:r>
              <a:rPr lang="en-US" dirty="0" err="1" smtClean="0"/>
              <a:t>susunan</a:t>
            </a:r>
            <a:r>
              <a:rPr lang="en-US" dirty="0" smtClean="0"/>
              <a:t> </a:t>
            </a:r>
            <a:r>
              <a:rPr lang="en-US" dirty="0" err="1" smtClean="0"/>
              <a:t>asli</a:t>
            </a:r>
            <a:r>
              <a:rPr lang="en-US" dirty="0" smtClean="0"/>
              <a:t>, 2. </a:t>
            </a:r>
            <a:r>
              <a:rPr lang="en-US" dirty="0" err="1" smtClean="0"/>
              <a:t>pengaturan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pengurusan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adat</a:t>
            </a:r>
            <a:r>
              <a:rPr lang="en-US" dirty="0" smtClean="0"/>
              <a:t>. 3.pelestarian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. 4. </a:t>
            </a:r>
            <a:r>
              <a:rPr lang="en-US" dirty="0" err="1" smtClean="0"/>
              <a:t>penyelesaian</a:t>
            </a:r>
            <a:r>
              <a:rPr lang="en-US" dirty="0" smtClean="0"/>
              <a:t> </a:t>
            </a:r>
            <a:r>
              <a:rPr lang="en-US" dirty="0" err="1" smtClean="0"/>
              <a:t>sengketa</a:t>
            </a:r>
            <a:r>
              <a:rPr lang="en-US" dirty="0" smtClean="0"/>
              <a:t> </a:t>
            </a:r>
            <a:r>
              <a:rPr lang="en-US" dirty="0" err="1" smtClean="0"/>
              <a:t>adat</a:t>
            </a:r>
            <a:r>
              <a:rPr lang="en-US" dirty="0" smtClean="0"/>
              <a:t>. 5. </a:t>
            </a:r>
            <a:r>
              <a:rPr lang="en-US" dirty="0" err="1" smtClean="0"/>
              <a:t>pelasanaan</a:t>
            </a:r>
            <a:r>
              <a:rPr lang="en-US" dirty="0" smtClean="0"/>
              <a:t> siding </a:t>
            </a:r>
            <a:r>
              <a:rPr lang="en-US" dirty="0" err="1" smtClean="0"/>
              <a:t>perdamaian</a:t>
            </a:r>
            <a:r>
              <a:rPr lang="en-US" dirty="0" smtClean="0"/>
              <a:t> </a:t>
            </a:r>
            <a:r>
              <a:rPr lang="en-US" dirty="0" err="1" smtClean="0"/>
              <a:t>peradilan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adat</a:t>
            </a:r>
            <a:r>
              <a:rPr lang="en-US" dirty="0" smtClean="0"/>
              <a:t>. 6. </a:t>
            </a:r>
            <a:r>
              <a:rPr lang="en-US" dirty="0" err="1" smtClean="0"/>
              <a:t>pemeliharaan</a:t>
            </a:r>
            <a:r>
              <a:rPr lang="en-US" dirty="0" smtClean="0"/>
              <a:t> </a:t>
            </a:r>
            <a:r>
              <a:rPr lang="en-US" dirty="0" err="1" smtClean="0"/>
              <a:t>keamanan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ketertiban</a:t>
            </a:r>
            <a:r>
              <a:rPr lang="en-US" dirty="0" smtClean="0"/>
              <a:t>. 7.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adat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66204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914399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Contoh</a:t>
            </a:r>
            <a:r>
              <a:rPr lang="en-US" sz="2800" dirty="0" smtClean="0"/>
              <a:t> </a:t>
            </a:r>
            <a:r>
              <a:rPr lang="en-US" sz="2800" dirty="0" err="1" smtClean="0"/>
              <a:t>Perda</a:t>
            </a:r>
            <a:r>
              <a:rPr lang="en-US" sz="2800" dirty="0" smtClean="0"/>
              <a:t> </a:t>
            </a:r>
            <a:r>
              <a:rPr lang="en-US" sz="2800" dirty="0" err="1" smtClean="0"/>
              <a:t>ttg</a:t>
            </a:r>
            <a:r>
              <a:rPr lang="en-US" sz="2800" dirty="0" smtClean="0"/>
              <a:t> </a:t>
            </a:r>
            <a:r>
              <a:rPr lang="en-US" sz="2800" dirty="0" err="1" smtClean="0"/>
              <a:t>Masyarakat</a:t>
            </a:r>
            <a:r>
              <a:rPr lang="en-US" sz="2800" dirty="0" smtClean="0"/>
              <a:t> </a:t>
            </a:r>
            <a:r>
              <a:rPr lang="en-US" sz="2800" dirty="0" err="1" smtClean="0"/>
              <a:t>Adat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1371600"/>
            <a:ext cx="7704667" cy="4628216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Perda</a:t>
            </a:r>
            <a:r>
              <a:rPr lang="en-US" sz="2800" dirty="0" smtClean="0"/>
              <a:t> </a:t>
            </a:r>
            <a:r>
              <a:rPr lang="en-US" sz="2800" dirty="0" err="1" smtClean="0"/>
              <a:t>Kab</a:t>
            </a:r>
            <a:r>
              <a:rPr lang="en-US" sz="2800" dirty="0" smtClean="0"/>
              <a:t>. </a:t>
            </a:r>
            <a:r>
              <a:rPr lang="en-US" sz="2800" dirty="0" err="1" smtClean="0"/>
              <a:t>Lebak</a:t>
            </a:r>
            <a:r>
              <a:rPr lang="en-US" sz="2800" dirty="0" smtClean="0"/>
              <a:t> 13/1990 </a:t>
            </a:r>
            <a:r>
              <a:rPr lang="en-US" sz="2800" dirty="0" err="1" smtClean="0"/>
              <a:t>ttg</a:t>
            </a:r>
            <a:r>
              <a:rPr lang="en-US" sz="2800" dirty="0" smtClean="0"/>
              <a:t> </a:t>
            </a:r>
            <a:r>
              <a:rPr lang="en-US" sz="2800" dirty="0" err="1" smtClean="0"/>
              <a:t>pembinaan</a:t>
            </a:r>
            <a:r>
              <a:rPr lang="en-US" sz="2800" dirty="0" smtClean="0"/>
              <a:t> n </a:t>
            </a:r>
            <a:r>
              <a:rPr lang="en-US" sz="2800" dirty="0" err="1" smtClean="0"/>
              <a:t>pengembangan</a:t>
            </a:r>
            <a:r>
              <a:rPr lang="en-US" sz="2800" dirty="0" smtClean="0"/>
              <a:t> </a:t>
            </a:r>
            <a:r>
              <a:rPr lang="en-US" sz="2800" dirty="0" err="1" smtClean="0"/>
              <a:t>lembaga</a:t>
            </a:r>
            <a:r>
              <a:rPr lang="en-US" sz="2800" dirty="0" smtClean="0"/>
              <a:t> </a:t>
            </a:r>
            <a:r>
              <a:rPr lang="en-US" sz="2800" dirty="0" err="1" smtClean="0"/>
              <a:t>adat</a:t>
            </a:r>
            <a:r>
              <a:rPr lang="en-US" sz="2800" dirty="0" smtClean="0"/>
              <a:t> </a:t>
            </a:r>
            <a:r>
              <a:rPr lang="en-US" sz="2800" dirty="0" err="1" smtClean="0"/>
              <a:t>masyarakat</a:t>
            </a:r>
            <a:r>
              <a:rPr lang="en-US" sz="2800" dirty="0" smtClean="0"/>
              <a:t> </a:t>
            </a:r>
            <a:r>
              <a:rPr lang="en-US" sz="2800" dirty="0" err="1"/>
              <a:t>B</a:t>
            </a:r>
            <a:r>
              <a:rPr lang="en-US" sz="2800" dirty="0" err="1" smtClean="0"/>
              <a:t>aduy</a:t>
            </a:r>
            <a:r>
              <a:rPr lang="en-US" sz="2800" dirty="0" smtClean="0"/>
              <a:t>.</a:t>
            </a:r>
          </a:p>
          <a:p>
            <a:r>
              <a:rPr lang="en-US" sz="2800" dirty="0" err="1" smtClean="0"/>
              <a:t>Perda</a:t>
            </a:r>
            <a:r>
              <a:rPr lang="en-US" sz="2800" dirty="0" smtClean="0"/>
              <a:t> </a:t>
            </a:r>
            <a:r>
              <a:rPr lang="en-US" sz="2800" dirty="0" err="1" smtClean="0"/>
              <a:t>kab</a:t>
            </a:r>
            <a:r>
              <a:rPr lang="en-US" sz="2800" dirty="0" smtClean="0"/>
              <a:t>. </a:t>
            </a:r>
            <a:r>
              <a:rPr lang="en-US" sz="2800" dirty="0" err="1" smtClean="0"/>
              <a:t>Lebak</a:t>
            </a:r>
            <a:r>
              <a:rPr lang="en-US" sz="2800" dirty="0" smtClean="0"/>
              <a:t> 32/2001 </a:t>
            </a:r>
            <a:r>
              <a:rPr lang="en-US" sz="2800" dirty="0" err="1" smtClean="0"/>
              <a:t>ttg</a:t>
            </a:r>
            <a:r>
              <a:rPr lang="en-US" sz="2800" dirty="0" smtClean="0"/>
              <a:t> </a:t>
            </a:r>
            <a:r>
              <a:rPr lang="en-US" sz="2800" dirty="0" err="1" smtClean="0"/>
              <a:t>perlindungan</a:t>
            </a:r>
            <a:r>
              <a:rPr lang="en-US" sz="2800" dirty="0" smtClean="0"/>
              <a:t> </a:t>
            </a:r>
            <a:r>
              <a:rPr lang="en-US" sz="2800" dirty="0" err="1" smtClean="0"/>
              <a:t>hak</a:t>
            </a:r>
            <a:r>
              <a:rPr lang="en-US" sz="2800" dirty="0" smtClean="0"/>
              <a:t> </a:t>
            </a:r>
            <a:r>
              <a:rPr lang="en-US" sz="2800" dirty="0" err="1" smtClean="0"/>
              <a:t>ulayat</a:t>
            </a:r>
            <a:r>
              <a:rPr lang="en-US" sz="2800" dirty="0" smtClean="0"/>
              <a:t> </a:t>
            </a:r>
            <a:r>
              <a:rPr lang="en-US" sz="2800" dirty="0" err="1" smtClean="0"/>
              <a:t>masyarakat</a:t>
            </a:r>
            <a:r>
              <a:rPr lang="en-US" sz="2800" dirty="0" smtClean="0"/>
              <a:t> </a:t>
            </a:r>
            <a:r>
              <a:rPr lang="en-US" sz="2800" dirty="0" err="1" smtClean="0"/>
              <a:t>Baduy</a:t>
            </a:r>
            <a:r>
              <a:rPr lang="en-US" sz="2800" dirty="0" smtClean="0"/>
              <a:t>.</a:t>
            </a:r>
          </a:p>
          <a:p>
            <a:r>
              <a:rPr lang="en-US" sz="2800" dirty="0" err="1" smtClean="0"/>
              <a:t>Perda</a:t>
            </a:r>
            <a:r>
              <a:rPr lang="en-US" sz="2800" dirty="0" smtClean="0"/>
              <a:t> 3/2008 </a:t>
            </a:r>
            <a:r>
              <a:rPr lang="en-US" sz="2800" dirty="0" err="1" smtClean="0"/>
              <a:t>ttg</a:t>
            </a:r>
            <a:r>
              <a:rPr lang="en-US" sz="2800" dirty="0" smtClean="0"/>
              <a:t> </a:t>
            </a:r>
            <a:r>
              <a:rPr lang="en-US" sz="2800" dirty="0" err="1" smtClean="0"/>
              <a:t>Negeri</a:t>
            </a:r>
            <a:r>
              <a:rPr lang="en-US" sz="2800" dirty="0" smtClean="0"/>
              <a:t> di Kota Ambon.</a:t>
            </a:r>
          </a:p>
          <a:p>
            <a:r>
              <a:rPr lang="en-US" sz="2800" dirty="0" err="1" smtClean="0"/>
              <a:t>Perda</a:t>
            </a:r>
            <a:r>
              <a:rPr lang="en-US" sz="2800" dirty="0" smtClean="0"/>
              <a:t> </a:t>
            </a:r>
            <a:r>
              <a:rPr lang="en-US" sz="2800" dirty="0" err="1" smtClean="0"/>
              <a:t>Kab</a:t>
            </a:r>
            <a:r>
              <a:rPr lang="en-US" sz="2800" dirty="0" smtClean="0"/>
              <a:t>. </a:t>
            </a:r>
            <a:r>
              <a:rPr lang="en-US" sz="2800" dirty="0" err="1" smtClean="0"/>
              <a:t>Agam</a:t>
            </a:r>
            <a:r>
              <a:rPr lang="en-US" sz="2800" dirty="0" smtClean="0"/>
              <a:t> 12/2007 </a:t>
            </a:r>
            <a:r>
              <a:rPr lang="en-US" sz="2800" dirty="0" err="1" smtClean="0"/>
              <a:t>ttg</a:t>
            </a:r>
            <a:r>
              <a:rPr lang="en-US" sz="2800" dirty="0" smtClean="0"/>
              <a:t> </a:t>
            </a:r>
            <a:r>
              <a:rPr lang="en-US" sz="2800" dirty="0" err="1" smtClean="0"/>
              <a:t>Pemerintahan</a:t>
            </a:r>
            <a:r>
              <a:rPr lang="en-US" sz="2800" dirty="0" smtClean="0"/>
              <a:t> </a:t>
            </a:r>
            <a:r>
              <a:rPr lang="en-US" sz="2800" dirty="0" err="1" smtClean="0"/>
              <a:t>Nagari</a:t>
            </a:r>
            <a:r>
              <a:rPr lang="en-US" sz="2800" dirty="0" smtClean="0"/>
              <a:t>.</a:t>
            </a:r>
          </a:p>
          <a:p>
            <a:r>
              <a:rPr lang="en-US" sz="2800" dirty="0" err="1" smtClean="0"/>
              <a:t>Perda</a:t>
            </a:r>
            <a:r>
              <a:rPr lang="en-US" sz="2800" dirty="0" smtClean="0"/>
              <a:t> Prop. Bali 3/2001 </a:t>
            </a:r>
            <a:r>
              <a:rPr lang="en-US" sz="2800" dirty="0" err="1" smtClean="0"/>
              <a:t>ttg</a:t>
            </a:r>
            <a:r>
              <a:rPr lang="en-US" sz="2800" dirty="0" smtClean="0"/>
              <a:t> </a:t>
            </a:r>
            <a:r>
              <a:rPr lang="en-US" sz="2800" dirty="0" err="1" smtClean="0"/>
              <a:t>Desa</a:t>
            </a:r>
            <a:r>
              <a:rPr lang="en-US" sz="2800" dirty="0" smtClean="0"/>
              <a:t> </a:t>
            </a:r>
            <a:r>
              <a:rPr lang="en-US" sz="2800" dirty="0" err="1" smtClean="0"/>
              <a:t>Pakraman</a:t>
            </a:r>
            <a:r>
              <a:rPr lang="en-US" sz="2800" dirty="0" smtClean="0"/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7329515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990599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Langkah</a:t>
            </a:r>
            <a:r>
              <a:rPr lang="en-US" sz="2800" dirty="0" smtClean="0"/>
              <a:t> </a:t>
            </a:r>
            <a:r>
              <a:rPr lang="en-US" sz="2800" dirty="0" err="1" smtClean="0"/>
              <a:t>penataan</a:t>
            </a:r>
            <a:r>
              <a:rPr lang="en-US" sz="2800" dirty="0" smtClean="0"/>
              <a:t> </a:t>
            </a:r>
            <a:r>
              <a:rPr lang="en-US" sz="2800" dirty="0" err="1" smtClean="0"/>
              <a:t>desa</a:t>
            </a:r>
            <a:r>
              <a:rPr lang="en-US" sz="2800" dirty="0" smtClean="0"/>
              <a:t> </a:t>
            </a:r>
            <a:r>
              <a:rPr lang="en-US" sz="2800" dirty="0" err="1" smtClean="0"/>
              <a:t>adat</a:t>
            </a:r>
            <a:r>
              <a:rPr lang="en-US" sz="2800" dirty="0" smtClean="0"/>
              <a:t> :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1447800"/>
            <a:ext cx="7704667" cy="4552016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 smtClean="0"/>
              <a:t>Identifikasi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adat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ditetapkan</a:t>
            </a:r>
            <a:r>
              <a:rPr lang="en-US" dirty="0" smtClean="0"/>
              <a:t>, </a:t>
            </a:r>
            <a:r>
              <a:rPr lang="en-US" dirty="0" err="1" smtClean="0"/>
              <a:t>dibentuk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ditata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adat</a:t>
            </a:r>
            <a:r>
              <a:rPr lang="en-US" dirty="0" smtClean="0"/>
              <a:t> / self identification, </a:t>
            </a:r>
            <a:r>
              <a:rPr lang="en-US" dirty="0" err="1" smtClean="0"/>
              <a:t>termasuk</a:t>
            </a:r>
            <a:r>
              <a:rPr lang="en-US" dirty="0" smtClean="0"/>
              <a:t> </a:t>
            </a:r>
            <a:r>
              <a:rPr lang="en-US" dirty="0" err="1" smtClean="0"/>
              <a:t>kelembagaan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, </a:t>
            </a:r>
            <a:r>
              <a:rPr lang="en-US" dirty="0" err="1" smtClean="0"/>
              <a:t>kearifan</a:t>
            </a:r>
            <a:r>
              <a:rPr lang="en-US" dirty="0" smtClean="0"/>
              <a:t> </a:t>
            </a:r>
            <a:r>
              <a:rPr lang="en-US" dirty="0" err="1" smtClean="0"/>
              <a:t>lokal</a:t>
            </a:r>
            <a:r>
              <a:rPr lang="en-US" dirty="0" smtClean="0"/>
              <a:t>,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lokal</a:t>
            </a:r>
            <a:r>
              <a:rPr lang="en-US" dirty="0" smtClean="0"/>
              <a:t>, </a:t>
            </a:r>
            <a:r>
              <a:rPr lang="en-US" dirty="0" err="1" smtClean="0"/>
              <a:t>dst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Verifikasi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wakil</a:t>
            </a:r>
            <a:r>
              <a:rPr lang="en-US" dirty="0" smtClean="0"/>
              <a:t> </a:t>
            </a:r>
            <a:r>
              <a:rPr lang="en-US" dirty="0" err="1" smtClean="0"/>
              <a:t>masy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adat</a:t>
            </a:r>
            <a:r>
              <a:rPr lang="en-US" dirty="0" smtClean="0"/>
              <a:t>, </a:t>
            </a: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masy</a:t>
            </a:r>
            <a:r>
              <a:rPr lang="en-US" dirty="0" smtClean="0"/>
              <a:t> </a:t>
            </a:r>
            <a:r>
              <a:rPr lang="en-US" dirty="0" err="1" smtClean="0"/>
              <a:t>sipil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Sosialisasi</a:t>
            </a:r>
            <a:r>
              <a:rPr lang="en-US" dirty="0" smtClean="0"/>
              <a:t> </a:t>
            </a:r>
            <a:r>
              <a:rPr lang="en-US" dirty="0" err="1" smtClean="0"/>
              <a:t>dgn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stakeholder via media </a:t>
            </a:r>
            <a:r>
              <a:rPr lang="en-US" dirty="0" err="1" smtClean="0"/>
              <a:t>massa</a:t>
            </a:r>
            <a:r>
              <a:rPr lang="en-US" dirty="0" smtClean="0"/>
              <a:t>, </a:t>
            </a:r>
            <a:r>
              <a:rPr lang="en-US" dirty="0" err="1" smtClean="0"/>
              <a:t>cetak</a:t>
            </a:r>
            <a:r>
              <a:rPr lang="en-US" dirty="0" smtClean="0"/>
              <a:t>/</a:t>
            </a:r>
            <a:r>
              <a:rPr lang="en-US" dirty="0" err="1" smtClean="0"/>
              <a:t>elektronik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Musyawarah</a:t>
            </a:r>
            <a:r>
              <a:rPr lang="en-US" dirty="0" smtClean="0"/>
              <a:t> </a:t>
            </a:r>
            <a:r>
              <a:rPr lang="en-US" dirty="0" err="1" smtClean="0"/>
              <a:t>adat</a:t>
            </a:r>
            <a:r>
              <a:rPr lang="en-US" dirty="0" smtClean="0"/>
              <a:t>,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raperda</a:t>
            </a:r>
            <a:r>
              <a:rPr lang="en-US" dirty="0" smtClean="0"/>
              <a:t>, </a:t>
            </a:r>
            <a:r>
              <a:rPr lang="en-US" dirty="0" err="1" smtClean="0"/>
              <a:t>merubah</a:t>
            </a:r>
            <a:r>
              <a:rPr lang="en-US" dirty="0" smtClean="0"/>
              <a:t> </a:t>
            </a:r>
            <a:r>
              <a:rPr lang="en-US" dirty="0" err="1" smtClean="0"/>
              <a:t>mjd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adat</a:t>
            </a:r>
            <a:r>
              <a:rPr lang="en-US" dirty="0" smtClean="0"/>
              <a:t>, </a:t>
            </a:r>
            <a:r>
              <a:rPr lang="en-US" dirty="0" err="1" smtClean="0"/>
              <a:t>atau</a:t>
            </a:r>
            <a:r>
              <a:rPr lang="en-US" dirty="0" smtClean="0"/>
              <a:t> ?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28092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0" y="1752600"/>
            <a:ext cx="5691962" cy="3352800"/>
          </a:xfrm>
        </p:spPr>
      </p:pic>
    </p:spTree>
    <p:extLst>
      <p:ext uri="{BB962C8B-B14F-4D97-AF65-F5344CB8AC3E}">
        <p14:creationId xmlns:p14="http://schemas.microsoft.com/office/powerpoint/2010/main" val="16973363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33400"/>
            <a:ext cx="7772400" cy="3067051"/>
          </a:xfrm>
        </p:spPr>
        <p:txBody>
          <a:bodyPr>
            <a:normAutofit/>
          </a:bodyPr>
          <a:lstStyle/>
          <a:p>
            <a:r>
              <a:rPr lang="en-US" sz="3200" dirty="0" smtClean="0"/>
              <a:t>“........</a:t>
            </a:r>
            <a:r>
              <a:rPr lang="en-US" sz="3200" dirty="0" err="1" smtClean="0"/>
              <a:t>kalau</a:t>
            </a:r>
            <a:r>
              <a:rPr lang="en-US" sz="3200" dirty="0" smtClean="0"/>
              <a:t> </a:t>
            </a:r>
            <a:r>
              <a:rPr lang="en-US" sz="3200" dirty="0" err="1" smtClean="0"/>
              <a:t>desa</a:t>
            </a:r>
            <a:r>
              <a:rPr lang="en-US" sz="3200" dirty="0" smtClean="0"/>
              <a:t> </a:t>
            </a:r>
            <a:r>
              <a:rPr lang="en-US" sz="3200" dirty="0" err="1" smtClean="0"/>
              <a:t>kita</a:t>
            </a:r>
            <a:r>
              <a:rPr lang="en-US" sz="3200" dirty="0" smtClean="0"/>
              <a:t> </a:t>
            </a:r>
            <a:r>
              <a:rPr lang="en-US" sz="3200" dirty="0" err="1" smtClean="0"/>
              <a:t>memang</a:t>
            </a:r>
            <a:r>
              <a:rPr lang="en-US" sz="3200" dirty="0" smtClean="0"/>
              <a:t> </a:t>
            </a:r>
            <a:r>
              <a:rPr lang="en-US" sz="3200" dirty="0" err="1" smtClean="0"/>
              <a:t>mulai</a:t>
            </a:r>
            <a:r>
              <a:rPr lang="en-US" sz="3200" dirty="0" smtClean="0"/>
              <a:t> </a:t>
            </a:r>
            <a:r>
              <a:rPr lang="en-US" sz="3200" dirty="0" err="1" smtClean="0"/>
              <a:t>bergerak</a:t>
            </a:r>
            <a:r>
              <a:rPr lang="en-US" sz="3200" dirty="0" smtClean="0"/>
              <a:t> </a:t>
            </a:r>
            <a:r>
              <a:rPr lang="en-US" sz="3200" dirty="0" err="1" smtClean="0"/>
              <a:t>maju</a:t>
            </a:r>
            <a:r>
              <a:rPr lang="en-US" sz="3200" dirty="0" smtClean="0"/>
              <a:t> </a:t>
            </a:r>
            <a:r>
              <a:rPr lang="en-US" sz="3200" dirty="0" err="1" smtClean="0"/>
              <a:t>atas</a:t>
            </a:r>
            <a:r>
              <a:rPr lang="en-US" sz="3200" dirty="0" smtClean="0"/>
              <a:t> </a:t>
            </a:r>
            <a:r>
              <a:rPr lang="en-US" sz="3200" dirty="0" err="1" smtClean="0"/>
              <a:t>kekuatannya</a:t>
            </a:r>
            <a:r>
              <a:rPr lang="en-US" sz="3200" dirty="0" smtClean="0"/>
              <a:t> </a:t>
            </a:r>
            <a:r>
              <a:rPr lang="en-US" sz="3200" dirty="0" err="1" smtClean="0"/>
              <a:t>sendiri</a:t>
            </a:r>
            <a:r>
              <a:rPr lang="en-US" sz="3200" dirty="0" smtClean="0"/>
              <a:t>, </a:t>
            </a:r>
            <a:r>
              <a:rPr lang="en-US" sz="3200" dirty="0" err="1" smtClean="0"/>
              <a:t>barulah</a:t>
            </a:r>
            <a:r>
              <a:rPr lang="en-US" sz="3200" dirty="0" smtClean="0"/>
              <a:t> </a:t>
            </a:r>
            <a:r>
              <a:rPr lang="en-US" sz="3200" dirty="0" err="1" smtClean="0"/>
              <a:t>seluruh</a:t>
            </a:r>
            <a:r>
              <a:rPr lang="en-US" sz="3200" dirty="0" smtClean="0"/>
              <a:t> </a:t>
            </a:r>
            <a:r>
              <a:rPr lang="en-US" sz="3200" dirty="0" err="1" smtClean="0"/>
              <a:t>masyarakat</a:t>
            </a:r>
            <a:r>
              <a:rPr lang="en-US" sz="3200" dirty="0" smtClean="0"/>
              <a:t> </a:t>
            </a:r>
            <a:r>
              <a:rPr lang="en-US" sz="3200" dirty="0" err="1" smtClean="0"/>
              <a:t>kita</a:t>
            </a:r>
            <a:r>
              <a:rPr lang="en-US" sz="3200" dirty="0" smtClean="0"/>
              <a:t> </a:t>
            </a:r>
            <a:r>
              <a:rPr lang="en-US" sz="3200" dirty="0" err="1" smtClean="0"/>
              <a:t>akan</a:t>
            </a:r>
            <a:r>
              <a:rPr lang="en-US" sz="3200" dirty="0" smtClean="0"/>
              <a:t> pula </a:t>
            </a:r>
            <a:r>
              <a:rPr lang="en-US" sz="3200" dirty="0" err="1" smtClean="0"/>
              <a:t>naik</a:t>
            </a:r>
            <a:r>
              <a:rPr lang="en-US" sz="3200" dirty="0" smtClean="0"/>
              <a:t> </a:t>
            </a:r>
            <a:r>
              <a:rPr lang="en-US" sz="3200" dirty="0" err="1" smtClean="0"/>
              <a:t>tingkatan</a:t>
            </a:r>
            <a:r>
              <a:rPr lang="en-US" sz="3200" dirty="0" smtClean="0"/>
              <a:t> </a:t>
            </a:r>
            <a:r>
              <a:rPr lang="en-US" sz="3200" dirty="0" err="1" smtClean="0"/>
              <a:t>serta</a:t>
            </a:r>
            <a:r>
              <a:rPr lang="en-US" sz="3200" dirty="0" smtClean="0"/>
              <a:t> </a:t>
            </a:r>
            <a:r>
              <a:rPr lang="en-US" sz="3200" dirty="0" err="1" smtClean="0"/>
              <a:t>kemajuannya</a:t>
            </a:r>
            <a:r>
              <a:rPr lang="en-US" sz="3200" dirty="0" smtClean="0"/>
              <a:t> </a:t>
            </a:r>
            <a:br>
              <a:rPr lang="en-US" sz="3200" dirty="0" smtClean="0"/>
            </a:br>
            <a:r>
              <a:rPr lang="en-US" sz="3200" dirty="0" smtClean="0"/>
              <a:t>di </a:t>
            </a:r>
            <a:r>
              <a:rPr lang="en-US" sz="3200" dirty="0" err="1" smtClean="0"/>
              <a:t>dalam</a:t>
            </a:r>
            <a:r>
              <a:rPr lang="en-US" sz="3200" dirty="0" smtClean="0"/>
              <a:t> </a:t>
            </a:r>
            <a:r>
              <a:rPr lang="en-US" sz="3200" dirty="0" err="1" smtClean="0"/>
              <a:t>segala</a:t>
            </a:r>
            <a:r>
              <a:rPr lang="en-US" sz="3200" dirty="0" smtClean="0"/>
              <a:t> </a:t>
            </a:r>
            <a:r>
              <a:rPr lang="en-US" sz="3200" dirty="0" err="1" smtClean="0"/>
              <a:t>lapangan</a:t>
            </a:r>
            <a:r>
              <a:rPr lang="en-US" sz="3200" dirty="0" smtClean="0"/>
              <a:t>”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Sutan</a:t>
            </a:r>
            <a:r>
              <a:rPr lang="en-US" dirty="0" smtClean="0"/>
              <a:t> </a:t>
            </a:r>
            <a:r>
              <a:rPr lang="en-US" dirty="0" err="1" smtClean="0"/>
              <a:t>Sjahrir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11360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Autofit/>
          </a:bodyPr>
          <a:lstStyle/>
          <a:p>
            <a:pPr algn="r"/>
            <a:r>
              <a:rPr lang="en-US" sz="2400" dirty="0" err="1" smtClean="0"/>
              <a:t>lanjutan</a:t>
            </a:r>
            <a:endParaRPr lang="id-ID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/>
          </a:bodyPr>
          <a:lstStyle/>
          <a:p>
            <a:r>
              <a:rPr lang="en-US" dirty="0" err="1" smtClean="0"/>
              <a:t>Perebutan</a:t>
            </a:r>
            <a:r>
              <a:rPr lang="en-US" dirty="0" smtClean="0"/>
              <a:t> </a:t>
            </a:r>
            <a:r>
              <a:rPr lang="en-US" dirty="0" err="1" smtClean="0"/>
              <a:t>penguasaan</a:t>
            </a:r>
            <a:r>
              <a:rPr lang="en-US" dirty="0" smtClean="0"/>
              <a:t> property </a:t>
            </a:r>
            <a:r>
              <a:rPr lang="en-US" dirty="0" err="1" smtClean="0"/>
              <a:t>rigts</a:t>
            </a:r>
            <a:r>
              <a:rPr lang="en-US" dirty="0" smtClean="0"/>
              <a:t> </a:t>
            </a:r>
            <a:r>
              <a:rPr lang="en-US" dirty="0" err="1" smtClean="0"/>
              <a:t>kmdn</a:t>
            </a:r>
            <a:r>
              <a:rPr lang="en-US" dirty="0" smtClean="0"/>
              <a:t> </a:t>
            </a:r>
            <a:r>
              <a:rPr lang="en-US" dirty="0" err="1" smtClean="0"/>
              <a:t>muncul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makin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, </a:t>
            </a:r>
            <a:r>
              <a:rPr lang="en-US" dirty="0" err="1" smtClean="0"/>
              <a:t>semenjak</a:t>
            </a:r>
            <a:r>
              <a:rPr lang="en-US" dirty="0" smtClean="0"/>
              <a:t> UU 32/1956 </a:t>
            </a:r>
            <a:r>
              <a:rPr lang="en-US" dirty="0" err="1" smtClean="0"/>
              <a:t>cenderung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seluas-luasnya</a:t>
            </a:r>
            <a:r>
              <a:rPr lang="en-US" dirty="0" smtClean="0"/>
              <a:t> </a:t>
            </a:r>
            <a:r>
              <a:rPr lang="en-US" dirty="0" err="1" smtClean="0"/>
              <a:t>pd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distribusi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/</a:t>
            </a:r>
            <a:r>
              <a:rPr lang="en-US" dirty="0" err="1" smtClean="0"/>
              <a:t>hsl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.</a:t>
            </a:r>
          </a:p>
          <a:p>
            <a:r>
              <a:rPr lang="en-US" dirty="0" smtClean="0"/>
              <a:t>UU </a:t>
            </a:r>
            <a:r>
              <a:rPr lang="en-US" dirty="0" err="1" smtClean="0"/>
              <a:t>Pokok</a:t>
            </a:r>
            <a:r>
              <a:rPr lang="en-US" dirty="0" smtClean="0"/>
              <a:t> </a:t>
            </a:r>
            <a:r>
              <a:rPr lang="en-US" dirty="0" err="1" smtClean="0"/>
              <a:t>Agraria</a:t>
            </a:r>
            <a:r>
              <a:rPr lang="en-US" dirty="0" smtClean="0"/>
              <a:t> no. 5/1960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meninggikan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ulayat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mjd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ulayat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,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mengakibatkan</a:t>
            </a:r>
            <a:r>
              <a:rPr lang="en-US" dirty="0" smtClean="0"/>
              <a:t> </a:t>
            </a:r>
            <a:r>
              <a:rPr lang="en-US" dirty="0" err="1" smtClean="0"/>
              <a:t>hilangnya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kedaulatan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teritorial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endParaRPr lang="id-ID" dirty="0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pPr algn="r"/>
            <a:r>
              <a:rPr lang="en-US" sz="2400" dirty="0" err="1" smtClean="0"/>
              <a:t>lanjutan</a:t>
            </a:r>
            <a:endParaRPr lang="id-ID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/>
          <a:lstStyle/>
          <a:p>
            <a:r>
              <a:rPr lang="en-US" dirty="0" err="1" smtClean="0"/>
              <a:t>Esensi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ulayat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kedaulatan</a:t>
            </a:r>
            <a:r>
              <a:rPr lang="en-US" dirty="0" smtClean="0"/>
              <a:t> </a:t>
            </a:r>
            <a:r>
              <a:rPr lang="en-US" dirty="0" err="1" smtClean="0"/>
              <a:t>persekutuan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stempat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ulayat</a:t>
            </a:r>
            <a:r>
              <a:rPr lang="en-US" dirty="0" smtClean="0"/>
              <a:t> </a:t>
            </a:r>
            <a:r>
              <a:rPr lang="en-US" dirty="0" err="1" smtClean="0"/>
              <a:t>tsb</a:t>
            </a:r>
            <a:r>
              <a:rPr lang="en-US" dirty="0" smtClean="0"/>
              <a:t>.</a:t>
            </a:r>
          </a:p>
          <a:p>
            <a:r>
              <a:rPr lang="en-US" dirty="0" smtClean="0"/>
              <a:t>C. van </a:t>
            </a:r>
            <a:r>
              <a:rPr lang="en-US" dirty="0" err="1" smtClean="0"/>
              <a:t>Vollenhoven</a:t>
            </a:r>
            <a:r>
              <a:rPr lang="en-US" dirty="0" smtClean="0"/>
              <a:t> :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ulayat</a:t>
            </a:r>
            <a:r>
              <a:rPr lang="en-US" dirty="0" smtClean="0"/>
              <a:t> </a:t>
            </a:r>
            <a:r>
              <a:rPr lang="en-US" dirty="0" err="1" smtClean="0"/>
              <a:t>tdklah</a:t>
            </a:r>
            <a:r>
              <a:rPr lang="en-US" dirty="0" smtClean="0"/>
              <a:t> </a:t>
            </a:r>
            <a:r>
              <a:rPr lang="en-US" dirty="0" err="1" smtClean="0"/>
              <a:t>semata-mata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bersama</a:t>
            </a:r>
            <a:r>
              <a:rPr lang="en-US" dirty="0" smtClean="0"/>
              <a:t>, </a:t>
            </a:r>
            <a:r>
              <a:rPr lang="en-US" dirty="0" err="1" smtClean="0"/>
              <a:t>melainkan</a:t>
            </a:r>
            <a:r>
              <a:rPr lang="en-US" dirty="0" smtClean="0"/>
              <a:t> </a:t>
            </a:r>
            <a:r>
              <a:rPr lang="en-US" dirty="0" err="1" smtClean="0"/>
              <a:t>jg</a:t>
            </a:r>
            <a:r>
              <a:rPr lang="en-US" dirty="0" smtClean="0"/>
              <a:t> </a:t>
            </a:r>
            <a:r>
              <a:rPr lang="en-US" dirty="0" err="1" smtClean="0"/>
              <a:t>mengacu</a:t>
            </a:r>
            <a:r>
              <a:rPr lang="en-US" dirty="0" smtClean="0"/>
              <a:t> </a:t>
            </a:r>
            <a:r>
              <a:rPr lang="en-US" dirty="0" err="1" smtClean="0"/>
              <a:t>pd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kedaulatan</a:t>
            </a:r>
            <a:r>
              <a:rPr lang="en-US" dirty="0" smtClean="0"/>
              <a:t> </a:t>
            </a:r>
            <a:r>
              <a:rPr lang="en-US" dirty="0" err="1" smtClean="0"/>
              <a:t>persekutuan</a:t>
            </a:r>
            <a:r>
              <a:rPr lang="en-US" dirty="0" smtClean="0"/>
              <a:t> </a:t>
            </a:r>
            <a:r>
              <a:rPr lang="en-US" dirty="0" err="1" smtClean="0"/>
              <a:t>adat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Dkl</a:t>
            </a:r>
            <a:r>
              <a:rPr lang="en-US" dirty="0" smtClean="0"/>
              <a:t>,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ulayat</a:t>
            </a:r>
            <a:r>
              <a:rPr lang="en-US" dirty="0" smtClean="0"/>
              <a:t> </a:t>
            </a:r>
            <a:r>
              <a:rPr lang="en-US" dirty="0" err="1" smtClean="0"/>
              <a:t>tdpt</a:t>
            </a:r>
            <a:r>
              <a:rPr lang="en-US" dirty="0" smtClean="0"/>
              <a:t> </a:t>
            </a:r>
            <a:r>
              <a:rPr lang="en-US" dirty="0" err="1" smtClean="0"/>
              <a:t>makna</a:t>
            </a:r>
            <a:r>
              <a:rPr lang="en-US" dirty="0" smtClean="0"/>
              <a:t> </a:t>
            </a:r>
            <a:r>
              <a:rPr lang="en-US" dirty="0" err="1" smtClean="0"/>
              <a:t>otonomi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kedaulatan</a:t>
            </a:r>
            <a:r>
              <a:rPr lang="en-US" dirty="0" smtClean="0"/>
              <a:t> </a:t>
            </a:r>
            <a:r>
              <a:rPr lang="en-US" dirty="0" err="1" smtClean="0"/>
              <a:t>dr</a:t>
            </a:r>
            <a:r>
              <a:rPr lang="en-US" dirty="0" smtClean="0"/>
              <a:t> </a:t>
            </a:r>
            <a:r>
              <a:rPr lang="en-US" dirty="0" err="1" smtClean="0"/>
              <a:t>persekutuan</a:t>
            </a:r>
            <a:r>
              <a:rPr lang="en-US" dirty="0" smtClean="0"/>
              <a:t> (</a:t>
            </a:r>
            <a:r>
              <a:rPr lang="en-US" dirty="0" err="1" smtClean="0"/>
              <a:t>politik</a:t>
            </a:r>
            <a:r>
              <a:rPr lang="en-US" dirty="0" smtClean="0"/>
              <a:t>) </a:t>
            </a:r>
            <a:r>
              <a:rPr lang="en-US" dirty="0" err="1" smtClean="0"/>
              <a:t>hdp</a:t>
            </a:r>
            <a:r>
              <a:rPr lang="en-US" dirty="0" smtClean="0"/>
              <a:t> </a:t>
            </a:r>
            <a:r>
              <a:rPr lang="en-US" dirty="0" err="1" smtClean="0"/>
              <a:t>ybs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teritorial</a:t>
            </a:r>
            <a:r>
              <a:rPr lang="en-US" dirty="0" smtClean="0"/>
              <a:t>/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ttt</a:t>
            </a:r>
            <a:r>
              <a:rPr lang="en-US" dirty="0" smtClean="0"/>
              <a:t>.</a:t>
            </a:r>
            <a:endParaRPr lang="id-ID" dirty="0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pPr algn="r"/>
            <a:r>
              <a:rPr lang="en-US" sz="2400" dirty="0" err="1" smtClean="0"/>
              <a:t>lanjutan</a:t>
            </a:r>
            <a:endParaRPr lang="id-ID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 lnSpcReduction="10000"/>
          </a:bodyPr>
          <a:lstStyle/>
          <a:p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konteks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, </a:t>
            </a:r>
            <a:r>
              <a:rPr lang="en-US" dirty="0" err="1" smtClean="0"/>
              <a:t>persekutuan</a:t>
            </a:r>
            <a:r>
              <a:rPr lang="en-US" dirty="0" smtClean="0"/>
              <a:t> </a:t>
            </a:r>
            <a:r>
              <a:rPr lang="en-US" dirty="0" err="1" smtClean="0"/>
              <a:t>masy</a:t>
            </a:r>
            <a:r>
              <a:rPr lang="en-US" dirty="0" smtClean="0"/>
              <a:t> </a:t>
            </a:r>
            <a:r>
              <a:rPr lang="en-US" dirty="0" err="1" smtClean="0"/>
              <a:t>adat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kedaulatan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luar</a:t>
            </a:r>
            <a:r>
              <a:rPr lang="en-US" dirty="0" smtClean="0"/>
              <a:t>, </a:t>
            </a:r>
            <a:r>
              <a:rPr lang="en-US" dirty="0" err="1" smtClean="0"/>
              <a:t>yi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adat</a:t>
            </a:r>
            <a:r>
              <a:rPr lang="en-US" dirty="0" smtClean="0"/>
              <a:t> </a:t>
            </a:r>
            <a:r>
              <a:rPr lang="en-US" dirty="0" err="1" smtClean="0"/>
              <a:t>mengatur</a:t>
            </a:r>
            <a:r>
              <a:rPr lang="en-US" dirty="0" smtClean="0"/>
              <a:t> hub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mjd</a:t>
            </a:r>
            <a:r>
              <a:rPr lang="en-US" dirty="0" smtClean="0"/>
              <a:t> </a:t>
            </a:r>
            <a:r>
              <a:rPr lang="en-US" dirty="0" err="1" smtClean="0"/>
              <a:t>teritorialnya</a:t>
            </a:r>
            <a:r>
              <a:rPr lang="en-US" dirty="0" smtClean="0"/>
              <a:t> </a:t>
            </a:r>
            <a:r>
              <a:rPr lang="en-US" dirty="0" err="1" smtClean="0"/>
              <a:t>dgn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 </a:t>
            </a:r>
            <a:r>
              <a:rPr lang="en-US" dirty="0" err="1" smtClean="0"/>
              <a:t>persekutuan</a:t>
            </a:r>
            <a:r>
              <a:rPr lang="en-US" dirty="0" smtClean="0"/>
              <a:t> </a:t>
            </a:r>
            <a:r>
              <a:rPr lang="en-US" dirty="0" err="1" smtClean="0"/>
              <a:t>tsb</a:t>
            </a:r>
            <a:r>
              <a:rPr lang="en-US" dirty="0" smtClean="0"/>
              <a:t>, n </a:t>
            </a:r>
            <a:r>
              <a:rPr lang="en-US" dirty="0" err="1" smtClean="0"/>
              <a:t>jg</a:t>
            </a:r>
            <a:r>
              <a:rPr lang="en-US" dirty="0" smtClean="0"/>
              <a:t> </a:t>
            </a:r>
            <a:r>
              <a:rPr lang="en-US" dirty="0" err="1" smtClean="0"/>
              <a:t>mengatur</a:t>
            </a:r>
            <a:r>
              <a:rPr lang="en-US" dirty="0" smtClean="0"/>
              <a:t> hub </a:t>
            </a:r>
            <a:r>
              <a:rPr lang="en-US" dirty="0" err="1" smtClean="0"/>
              <a:t>dgn</a:t>
            </a:r>
            <a:r>
              <a:rPr lang="en-US" dirty="0" smtClean="0"/>
              <a:t> pihak2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berasal</a:t>
            </a:r>
            <a:r>
              <a:rPr lang="en-US" dirty="0" smtClean="0"/>
              <a:t> </a:t>
            </a:r>
            <a:r>
              <a:rPr lang="en-US" dirty="0" err="1" smtClean="0"/>
              <a:t>dr</a:t>
            </a:r>
            <a:r>
              <a:rPr lang="en-US" dirty="0" smtClean="0"/>
              <a:t> </a:t>
            </a:r>
            <a:r>
              <a:rPr lang="en-US" dirty="0" err="1" smtClean="0"/>
              <a:t>luar</a:t>
            </a:r>
            <a:r>
              <a:rPr lang="en-US" dirty="0" smtClean="0"/>
              <a:t> </a:t>
            </a:r>
            <a:r>
              <a:rPr lang="en-US" dirty="0" err="1" smtClean="0"/>
              <a:t>persekutuan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setempat</a:t>
            </a:r>
            <a:r>
              <a:rPr lang="en-US" dirty="0" smtClean="0"/>
              <a:t>.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konteks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masy</a:t>
            </a:r>
            <a:r>
              <a:rPr lang="en-US" dirty="0" smtClean="0"/>
              <a:t> </a:t>
            </a:r>
            <a:r>
              <a:rPr lang="en-US" dirty="0" err="1" smtClean="0"/>
              <a:t>adat</a:t>
            </a:r>
            <a:r>
              <a:rPr lang="en-US" dirty="0" smtClean="0"/>
              <a:t> = “</a:t>
            </a:r>
            <a:r>
              <a:rPr lang="en-US" dirty="0" err="1" smtClean="0"/>
              <a:t>negara</a:t>
            </a:r>
            <a:r>
              <a:rPr lang="en-US" dirty="0" smtClean="0"/>
              <a:t>”.</a:t>
            </a:r>
          </a:p>
          <a:p>
            <a:r>
              <a:rPr lang="en-US" dirty="0" err="1" smtClean="0"/>
              <a:t>Desa</a:t>
            </a:r>
            <a:r>
              <a:rPr lang="en-US" dirty="0" smtClean="0"/>
              <a:t> = </a:t>
            </a:r>
            <a:r>
              <a:rPr lang="en-US" dirty="0" err="1" smtClean="0"/>
              <a:t>dorps</a:t>
            </a:r>
            <a:r>
              <a:rPr lang="en-US" dirty="0" smtClean="0"/>
              <a:t> </a:t>
            </a:r>
            <a:r>
              <a:rPr lang="en-US" dirty="0" err="1" smtClean="0"/>
              <a:t>rebliek</a:t>
            </a:r>
            <a:r>
              <a:rPr lang="en-US" dirty="0" smtClean="0"/>
              <a:t> (</a:t>
            </a:r>
            <a:r>
              <a:rPr lang="en-US" dirty="0" err="1" smtClean="0"/>
              <a:t>selo</a:t>
            </a:r>
            <a:r>
              <a:rPr lang="en-US" dirty="0" smtClean="0"/>
              <a:t> </a:t>
            </a:r>
            <a:r>
              <a:rPr lang="en-US" dirty="0" err="1" smtClean="0"/>
              <a:t>soemardjan</a:t>
            </a:r>
            <a:r>
              <a:rPr lang="en-US" dirty="0" smtClean="0"/>
              <a:t>), </a:t>
            </a:r>
            <a:r>
              <a:rPr lang="en-US" dirty="0" err="1" smtClean="0"/>
              <a:t>krn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bdn</a:t>
            </a:r>
            <a:r>
              <a:rPr lang="en-US" dirty="0" smtClean="0"/>
              <a:t> </a:t>
            </a:r>
            <a:r>
              <a:rPr lang="en-US" dirty="0" err="1" smtClean="0"/>
              <a:t>legislatif</a:t>
            </a:r>
            <a:r>
              <a:rPr lang="en-US" dirty="0" smtClean="0"/>
              <a:t>, </a:t>
            </a:r>
            <a:r>
              <a:rPr lang="en-US" dirty="0" err="1" smtClean="0"/>
              <a:t>eksekutif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yudikatif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mempraktekkan</a:t>
            </a:r>
            <a:r>
              <a:rPr lang="en-US" dirty="0" smtClean="0"/>
              <a:t> </a:t>
            </a:r>
            <a:r>
              <a:rPr lang="en-US" dirty="0" err="1" smtClean="0"/>
              <a:t>oer</a:t>
            </a:r>
            <a:r>
              <a:rPr lang="en-US" dirty="0" smtClean="0"/>
              <a:t> democratic (</a:t>
            </a:r>
            <a:r>
              <a:rPr lang="en-US" dirty="0" err="1" smtClean="0"/>
              <a:t>demokrasi</a:t>
            </a:r>
            <a:r>
              <a:rPr lang="en-US" dirty="0" smtClean="0"/>
              <a:t> </a:t>
            </a:r>
            <a:r>
              <a:rPr lang="en-US" dirty="0" err="1" smtClean="0"/>
              <a:t>asli</a:t>
            </a:r>
            <a:r>
              <a:rPr lang="en-US" dirty="0" smtClean="0"/>
              <a:t>)</a:t>
            </a:r>
            <a:endParaRPr lang="id-ID" dirty="0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/>
          </a:bodyPr>
          <a:lstStyle/>
          <a:p>
            <a:pPr algn="r"/>
            <a:r>
              <a:rPr lang="en-US" sz="2400" dirty="0" err="1" smtClean="0"/>
              <a:t>lanjutan</a:t>
            </a:r>
            <a:endParaRPr lang="id-ID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/>
          <a:lstStyle/>
          <a:p>
            <a:r>
              <a:rPr lang="en-US" dirty="0" err="1" smtClean="0"/>
              <a:t>Implemantasi</a:t>
            </a:r>
            <a:r>
              <a:rPr lang="en-US" dirty="0" smtClean="0"/>
              <a:t> </a:t>
            </a:r>
            <a:r>
              <a:rPr lang="en-US" dirty="0" err="1" smtClean="0"/>
              <a:t>psl</a:t>
            </a:r>
            <a:r>
              <a:rPr lang="en-US" dirty="0" smtClean="0"/>
              <a:t> 18 UUD 1945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pengakuan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kedaulatan</a:t>
            </a:r>
            <a:r>
              <a:rPr lang="en-US" dirty="0" smtClean="0"/>
              <a:t> </a:t>
            </a:r>
            <a:r>
              <a:rPr lang="en-US" dirty="0" err="1" smtClean="0"/>
              <a:t>persekutuan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setempat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sumber2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mjd</a:t>
            </a:r>
            <a:r>
              <a:rPr lang="en-US" dirty="0" smtClean="0"/>
              <a:t> </a:t>
            </a:r>
            <a:r>
              <a:rPr lang="en-US" dirty="0" err="1" smtClean="0"/>
              <a:t>liebenstraum</a:t>
            </a:r>
            <a:r>
              <a:rPr lang="en-US" dirty="0" smtClean="0"/>
              <a:t> (sumber2 </a:t>
            </a:r>
            <a:r>
              <a:rPr lang="en-US" dirty="0" err="1" smtClean="0"/>
              <a:t>kehidupan</a:t>
            </a:r>
            <a:r>
              <a:rPr lang="en-US" dirty="0" smtClean="0"/>
              <a:t>, </a:t>
            </a:r>
            <a:r>
              <a:rPr lang="en-US" dirty="0" err="1" smtClean="0"/>
              <a:t>yg</a:t>
            </a:r>
            <a:r>
              <a:rPr lang="en-US" dirty="0" smtClean="0"/>
              <a:t> “</a:t>
            </a:r>
            <a:r>
              <a:rPr lang="en-US" dirty="0" err="1" smtClean="0"/>
              <a:t>simbolis</a:t>
            </a:r>
            <a:r>
              <a:rPr lang="en-US" dirty="0" smtClean="0"/>
              <a:t>” </a:t>
            </a:r>
            <a:r>
              <a:rPr lang="en-US" dirty="0" err="1" smtClean="0"/>
              <a:t>maupun</a:t>
            </a:r>
            <a:r>
              <a:rPr lang="en-US" dirty="0" smtClean="0"/>
              <a:t> “</a:t>
            </a:r>
            <a:r>
              <a:rPr lang="en-US" dirty="0" err="1" smtClean="0"/>
              <a:t>realis</a:t>
            </a:r>
            <a:r>
              <a:rPr lang="en-US" dirty="0" smtClean="0"/>
              <a:t>”) </a:t>
            </a:r>
            <a:r>
              <a:rPr lang="en-US" dirty="0" err="1" smtClean="0"/>
              <a:t>masy</a:t>
            </a:r>
            <a:r>
              <a:rPr lang="en-US" dirty="0" smtClean="0"/>
              <a:t> </a:t>
            </a:r>
            <a:r>
              <a:rPr lang="en-US" dirty="0" err="1" smtClean="0"/>
              <a:t>adat</a:t>
            </a:r>
            <a:r>
              <a:rPr lang="en-US" dirty="0" smtClean="0"/>
              <a:t> </a:t>
            </a:r>
            <a:r>
              <a:rPr lang="en-US" dirty="0" err="1" smtClean="0"/>
              <a:t>ybs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nama</a:t>
            </a:r>
            <a:r>
              <a:rPr lang="en-US" dirty="0" smtClean="0"/>
              <a:t> </a:t>
            </a:r>
            <a:r>
              <a:rPr lang="en-US" dirty="0" err="1" smtClean="0"/>
              <a:t>stabilitas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khawatir</a:t>
            </a:r>
            <a:r>
              <a:rPr lang="en-US" dirty="0" smtClean="0"/>
              <a:t> </a:t>
            </a:r>
            <a:r>
              <a:rPr lang="en-US" dirty="0" err="1" smtClean="0"/>
              <a:t>jk</a:t>
            </a:r>
            <a:r>
              <a:rPr lang="en-US" dirty="0" smtClean="0"/>
              <a:t> </a:t>
            </a:r>
            <a:r>
              <a:rPr lang="en-US" dirty="0" err="1" smtClean="0"/>
              <a:t>pengakuan</a:t>
            </a:r>
            <a:r>
              <a:rPr lang="en-US" dirty="0" smtClean="0"/>
              <a:t> </a:t>
            </a:r>
            <a:r>
              <a:rPr lang="en-US" dirty="0" err="1" smtClean="0"/>
              <a:t>tsb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mengancam</a:t>
            </a:r>
            <a:r>
              <a:rPr lang="en-US" dirty="0" smtClean="0"/>
              <a:t> </a:t>
            </a:r>
            <a:r>
              <a:rPr lang="en-US" dirty="0" err="1" smtClean="0"/>
              <a:t>integrasi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.</a:t>
            </a:r>
            <a:endParaRPr lang="id-ID" dirty="0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pPr algn="r"/>
            <a:r>
              <a:rPr lang="en-US" sz="2400" dirty="0" err="1" smtClean="0"/>
              <a:t>lanjutan</a:t>
            </a:r>
            <a:endParaRPr lang="id-ID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r>
              <a:rPr lang="en-US" dirty="0" err="1" smtClean="0"/>
              <a:t>Penegasian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masy</a:t>
            </a:r>
            <a:r>
              <a:rPr lang="en-US" dirty="0" smtClean="0"/>
              <a:t> </a:t>
            </a:r>
            <a:r>
              <a:rPr lang="en-US" dirty="0" err="1" smtClean="0"/>
              <a:t>adat</a:t>
            </a:r>
            <a:r>
              <a:rPr lang="en-US" dirty="0" smtClean="0"/>
              <a:t> </a:t>
            </a:r>
            <a:r>
              <a:rPr lang="en-US" dirty="0" err="1" smtClean="0"/>
              <a:t>justru</a:t>
            </a:r>
            <a:r>
              <a:rPr lang="en-US" dirty="0" smtClean="0"/>
              <a:t> </a:t>
            </a:r>
            <a:r>
              <a:rPr lang="en-US" dirty="0" err="1" smtClean="0"/>
              <a:t>menimbul-kan</a:t>
            </a:r>
            <a:r>
              <a:rPr lang="en-US" dirty="0" smtClean="0"/>
              <a:t> </a:t>
            </a:r>
            <a:r>
              <a:rPr lang="en-US" dirty="0" err="1" smtClean="0"/>
              <a:t>perlawanan</a:t>
            </a:r>
            <a:r>
              <a:rPr lang="en-US" dirty="0" smtClean="0"/>
              <a:t> di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grassroot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Soetandyo</a:t>
            </a:r>
            <a:r>
              <a:rPr lang="en-US" dirty="0" smtClean="0"/>
              <a:t> : </a:t>
            </a:r>
            <a:r>
              <a:rPr lang="en-US" dirty="0" err="1" smtClean="0"/>
              <a:t>pemb</a:t>
            </a:r>
            <a:r>
              <a:rPr lang="en-US" dirty="0" smtClean="0"/>
              <a:t> </a:t>
            </a:r>
            <a:r>
              <a:rPr lang="en-US" dirty="0" err="1" smtClean="0"/>
              <a:t>sbg</a:t>
            </a:r>
            <a:r>
              <a:rPr lang="en-US" dirty="0" smtClean="0"/>
              <a:t> </a:t>
            </a:r>
            <a:r>
              <a:rPr lang="en-US" dirty="0" err="1" smtClean="0"/>
              <a:t>upaya</a:t>
            </a:r>
            <a:r>
              <a:rPr lang="en-US" dirty="0" smtClean="0"/>
              <a:t> </a:t>
            </a:r>
            <a:r>
              <a:rPr lang="en-US" dirty="0" err="1" smtClean="0"/>
              <a:t>menjadikan</a:t>
            </a:r>
            <a:r>
              <a:rPr lang="en-US" dirty="0" smtClean="0"/>
              <a:t> the old </a:t>
            </a:r>
            <a:r>
              <a:rPr lang="en-US" dirty="0" err="1" smtClean="0"/>
              <a:t>tradisonal</a:t>
            </a:r>
            <a:r>
              <a:rPr lang="en-US" dirty="0" smtClean="0"/>
              <a:t> societies </a:t>
            </a:r>
            <a:r>
              <a:rPr lang="en-US" dirty="0" err="1" smtClean="0"/>
              <a:t>mjd</a:t>
            </a:r>
            <a:r>
              <a:rPr lang="en-US" dirty="0" smtClean="0"/>
              <a:t> a new modern state, </a:t>
            </a:r>
            <a:r>
              <a:rPr lang="en-US" dirty="0" err="1" smtClean="0"/>
              <a:t>hrslah</a:t>
            </a:r>
            <a:r>
              <a:rPr lang="en-US" dirty="0" smtClean="0"/>
              <a:t> </a:t>
            </a:r>
            <a:r>
              <a:rPr lang="en-US" dirty="0" err="1" smtClean="0"/>
              <a:t>lbh</a:t>
            </a:r>
            <a:r>
              <a:rPr lang="en-US" dirty="0" smtClean="0"/>
              <a:t> </a:t>
            </a:r>
            <a:r>
              <a:rPr lang="en-US" dirty="0" err="1" smtClean="0"/>
              <a:t>berorientasi</a:t>
            </a:r>
            <a:r>
              <a:rPr lang="en-US" dirty="0" smtClean="0"/>
              <a:t> </a:t>
            </a:r>
            <a:r>
              <a:rPr lang="en-US" dirty="0" err="1" smtClean="0"/>
              <a:t>pd</a:t>
            </a:r>
            <a:r>
              <a:rPr lang="en-US" dirty="0" smtClean="0"/>
              <a:t> </a:t>
            </a:r>
            <a:r>
              <a:rPr lang="en-US" dirty="0" err="1" smtClean="0"/>
              <a:t>upaya</a:t>
            </a:r>
            <a:r>
              <a:rPr lang="en-US" dirty="0" smtClean="0"/>
              <a:t> </a:t>
            </a:r>
            <a:r>
              <a:rPr lang="en-US" dirty="0" err="1" smtClean="0"/>
              <a:t>transformatif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tdk</a:t>
            </a:r>
            <a:r>
              <a:rPr lang="en-US" dirty="0" smtClean="0"/>
              <a:t> </a:t>
            </a:r>
            <a:r>
              <a:rPr lang="en-US" dirty="0" err="1" smtClean="0"/>
              <a:t>transplantatif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old societies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tersubordinasikan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bwh</a:t>
            </a:r>
            <a:r>
              <a:rPr lang="en-US" dirty="0" smtClean="0"/>
              <a:t> </a:t>
            </a:r>
            <a:r>
              <a:rPr lang="en-US" dirty="0" err="1" smtClean="0"/>
              <a:t>kontrol</a:t>
            </a:r>
            <a:r>
              <a:rPr lang="en-US" dirty="0" smtClean="0"/>
              <a:t> a new modern state, </a:t>
            </a:r>
            <a:r>
              <a:rPr lang="en-US" dirty="0" err="1" smtClean="0"/>
              <a:t>cenderung</a:t>
            </a:r>
            <a:r>
              <a:rPr lang="en-US" dirty="0" smtClean="0"/>
              <a:t> </a:t>
            </a:r>
            <a:r>
              <a:rPr lang="en-US" dirty="0" err="1" smtClean="0"/>
              <a:t>berkepentingan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, </a:t>
            </a:r>
            <a:r>
              <a:rPr lang="en-US" dirty="0" err="1" smtClean="0"/>
              <a:t>drpd</a:t>
            </a:r>
            <a:r>
              <a:rPr lang="en-US" dirty="0" smtClean="0"/>
              <a:t> motif </a:t>
            </a:r>
            <a:r>
              <a:rPr lang="en-US" dirty="0" err="1" smtClean="0"/>
              <a:t>sosial</a:t>
            </a:r>
            <a:r>
              <a:rPr lang="en-US" dirty="0" smtClean="0"/>
              <a:t> n </a:t>
            </a:r>
            <a:r>
              <a:rPr lang="en-US" dirty="0" err="1" smtClean="0"/>
              <a:t>budaya</a:t>
            </a:r>
            <a:r>
              <a:rPr lang="en-US" dirty="0" smtClean="0"/>
              <a:t>.</a:t>
            </a:r>
            <a:endParaRPr lang="id-ID" dirty="0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pPr algn="r"/>
            <a:r>
              <a:rPr lang="en-US" sz="2400" dirty="0" err="1" smtClean="0"/>
              <a:t>lanjutan</a:t>
            </a:r>
            <a:endParaRPr lang="id-ID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r>
              <a:rPr lang="en-US" dirty="0" err="1" smtClean="0"/>
              <a:t>Pemb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hakekatnya</a:t>
            </a:r>
            <a:r>
              <a:rPr lang="en-US" dirty="0" smtClean="0"/>
              <a:t> </a:t>
            </a:r>
            <a:r>
              <a:rPr lang="en-US" dirty="0" err="1" smtClean="0"/>
              <a:t>menciptakan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(</a:t>
            </a:r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) </a:t>
            </a:r>
            <a:r>
              <a:rPr lang="en-US" dirty="0" err="1" smtClean="0"/>
              <a:t>mjd</a:t>
            </a:r>
            <a:r>
              <a:rPr lang="en-US" dirty="0" smtClean="0"/>
              <a:t> </a:t>
            </a:r>
            <a:r>
              <a:rPr lang="en-US" dirty="0" err="1" smtClean="0"/>
              <a:t>lbh</a:t>
            </a:r>
            <a:r>
              <a:rPr lang="en-US" dirty="0" smtClean="0"/>
              <a:t> </a:t>
            </a:r>
            <a:r>
              <a:rPr lang="en-US" dirty="0" err="1" smtClean="0"/>
              <a:t>sejahtera</a:t>
            </a:r>
            <a:r>
              <a:rPr lang="en-US" dirty="0" smtClean="0"/>
              <a:t>, </a:t>
            </a:r>
            <a:r>
              <a:rPr lang="en-US" dirty="0" err="1" smtClean="0"/>
              <a:t>berjalan</a:t>
            </a:r>
            <a:r>
              <a:rPr lang="en-US" dirty="0" smtClean="0"/>
              <a:t> 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peduli</a:t>
            </a:r>
            <a:r>
              <a:rPr lang="en-US" dirty="0" smtClean="0"/>
              <a:t> pd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destruktif</a:t>
            </a:r>
            <a:r>
              <a:rPr lang="en-US" dirty="0" smtClean="0"/>
              <a:t> pd </a:t>
            </a:r>
            <a:r>
              <a:rPr lang="en-US" dirty="0" err="1" smtClean="0"/>
              <a:t>tatanan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 </a:t>
            </a:r>
            <a:r>
              <a:rPr lang="en-US" dirty="0" err="1" smtClean="0"/>
              <a:t>komunitas</a:t>
            </a:r>
            <a:r>
              <a:rPr lang="en-US" dirty="0" smtClean="0"/>
              <a:t> </a:t>
            </a:r>
            <a:r>
              <a:rPr lang="en-US" dirty="0" err="1" smtClean="0"/>
              <a:t>lokal</a:t>
            </a:r>
            <a:r>
              <a:rPr lang="en-US" dirty="0" smtClean="0"/>
              <a:t>, </a:t>
            </a:r>
            <a:r>
              <a:rPr lang="en-US" dirty="0" err="1" smtClean="0"/>
              <a:t>khususnya</a:t>
            </a:r>
            <a:r>
              <a:rPr lang="en-US" dirty="0" smtClean="0"/>
              <a:t> </a:t>
            </a:r>
            <a:r>
              <a:rPr lang="en-US" dirty="0" err="1" smtClean="0"/>
              <a:t>masy</a:t>
            </a:r>
            <a:r>
              <a:rPr lang="en-US" dirty="0" smtClean="0"/>
              <a:t> </a:t>
            </a:r>
            <a:r>
              <a:rPr lang="en-US" dirty="0" err="1" smtClean="0"/>
              <a:t>adat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Sayangnya</a:t>
            </a:r>
            <a:r>
              <a:rPr lang="en-US" dirty="0" smtClean="0"/>
              <a:t>, </a:t>
            </a:r>
            <a:r>
              <a:rPr lang="en-US" dirty="0" err="1" smtClean="0"/>
              <a:t>selama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terkesan</a:t>
            </a:r>
            <a:r>
              <a:rPr lang="en-US" dirty="0" smtClean="0"/>
              <a:t>,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mengaburkan</a:t>
            </a:r>
            <a:r>
              <a:rPr lang="en-US" dirty="0" smtClean="0"/>
              <a:t> </a:t>
            </a:r>
            <a:r>
              <a:rPr lang="en-US" dirty="0" err="1" smtClean="0"/>
              <a:t>eksistensi</a:t>
            </a:r>
            <a:r>
              <a:rPr lang="en-US" dirty="0" smtClean="0"/>
              <a:t> </a:t>
            </a:r>
            <a:r>
              <a:rPr lang="en-US" dirty="0" err="1" smtClean="0"/>
              <a:t>kesatuan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hokum </a:t>
            </a:r>
            <a:r>
              <a:rPr lang="en-US" dirty="0" err="1" smtClean="0"/>
              <a:t>adat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subyek</a:t>
            </a:r>
            <a:r>
              <a:rPr lang="en-US" dirty="0" smtClean="0"/>
              <a:t> hokum </a:t>
            </a:r>
            <a:r>
              <a:rPr lang="en-US" dirty="0" err="1" smtClean="0"/>
              <a:t>atas</a:t>
            </a:r>
            <a:r>
              <a:rPr lang="en-US" dirty="0" smtClean="0"/>
              <a:t> sumber2 </a:t>
            </a:r>
            <a:r>
              <a:rPr lang="en-US" dirty="0" err="1" smtClean="0"/>
              <a:t>agraria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 </a:t>
            </a:r>
            <a:r>
              <a:rPr lang="en-US" dirty="0" err="1" smtClean="0"/>
              <a:t>pd</a:t>
            </a:r>
            <a:r>
              <a:rPr lang="en-US" dirty="0" smtClean="0"/>
              <a:t> </a:t>
            </a:r>
            <a:r>
              <a:rPr lang="en-US" dirty="0" err="1" smtClean="0"/>
              <a:t>umumnya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id-ID" dirty="0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Kita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menindak-lanjuti</a:t>
            </a:r>
            <a:r>
              <a:rPr lang="en-US" dirty="0" smtClean="0"/>
              <a:t> </a:t>
            </a:r>
            <a:r>
              <a:rPr lang="en-US" dirty="0" err="1" smtClean="0"/>
              <a:t>putusuan</a:t>
            </a:r>
            <a:r>
              <a:rPr lang="en-US" dirty="0" smtClean="0"/>
              <a:t> MK 35/2012 (</a:t>
            </a:r>
            <a:r>
              <a:rPr lang="en-US" dirty="0" err="1" smtClean="0"/>
              <a:t>atas</a:t>
            </a:r>
            <a:r>
              <a:rPr lang="en-US" dirty="0" smtClean="0"/>
              <a:t> UU 41/1999 </a:t>
            </a:r>
            <a:r>
              <a:rPr lang="en-US" dirty="0" err="1" smtClean="0"/>
              <a:t>ttg</a:t>
            </a:r>
            <a:r>
              <a:rPr lang="en-US" dirty="0" smtClean="0"/>
              <a:t> </a:t>
            </a:r>
            <a:r>
              <a:rPr lang="en-US" dirty="0" err="1" smtClean="0"/>
              <a:t>Kehutanan</a:t>
            </a:r>
            <a:r>
              <a:rPr lang="en-US" dirty="0" smtClean="0"/>
              <a:t>),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adat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penyandang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/</a:t>
            </a:r>
            <a:r>
              <a:rPr lang="en-US" dirty="0" err="1" smtClean="0"/>
              <a:t>pemilik</a:t>
            </a:r>
            <a:r>
              <a:rPr lang="en-US" dirty="0" smtClean="0"/>
              <a:t> hak2 </a:t>
            </a:r>
            <a:r>
              <a:rPr lang="en-US" dirty="0" err="1" smtClean="0"/>
              <a:t>tradisional</a:t>
            </a:r>
            <a:r>
              <a:rPr lang="en-US" dirty="0" smtClean="0"/>
              <a:t> </a:t>
            </a:r>
            <a:r>
              <a:rPr lang="en-US" dirty="0" err="1" smtClean="0"/>
              <a:t>sepanjang</a:t>
            </a:r>
            <a:r>
              <a:rPr lang="en-US" dirty="0" smtClean="0"/>
              <a:t>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dgn</a:t>
            </a:r>
            <a:r>
              <a:rPr lang="en-US" dirty="0" smtClean="0"/>
              <a:t> </a:t>
            </a:r>
            <a:r>
              <a:rPr lang="en-US" dirty="0" err="1" smtClean="0"/>
              <a:t>perkembangan</a:t>
            </a:r>
            <a:r>
              <a:rPr lang="en-US" dirty="0" smtClean="0"/>
              <a:t> </a:t>
            </a:r>
            <a:r>
              <a:rPr lang="en-US" dirty="0" err="1" smtClean="0"/>
              <a:t>masy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prinsip</a:t>
            </a:r>
            <a:r>
              <a:rPr lang="en-US" dirty="0" smtClean="0"/>
              <a:t> NKRI,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diatur</a:t>
            </a:r>
            <a:r>
              <a:rPr lang="en-US" dirty="0" smtClean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UU.</a:t>
            </a:r>
          </a:p>
          <a:p>
            <a:r>
              <a:rPr lang="en-US" dirty="0" err="1" smtClean="0"/>
              <a:t>Dgn</a:t>
            </a:r>
            <a:r>
              <a:rPr lang="en-US" dirty="0" smtClean="0"/>
              <a:t> </a:t>
            </a:r>
            <a:r>
              <a:rPr lang="en-US" dirty="0" err="1" smtClean="0"/>
              <a:t>demikian</a:t>
            </a:r>
            <a:r>
              <a:rPr lang="en-US" dirty="0" smtClean="0"/>
              <a:t> </a:t>
            </a:r>
            <a:r>
              <a:rPr lang="en-US" dirty="0" err="1" smtClean="0"/>
              <a:t>masy</a:t>
            </a:r>
            <a:r>
              <a:rPr lang="en-US" dirty="0" smtClean="0"/>
              <a:t> hokum </a:t>
            </a:r>
            <a:r>
              <a:rPr lang="en-US" dirty="0" err="1" smtClean="0"/>
              <a:t>adat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subyek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. </a:t>
            </a:r>
            <a:r>
              <a:rPr lang="en-US" dirty="0" err="1" smtClean="0"/>
              <a:t>Sbg</a:t>
            </a:r>
            <a:r>
              <a:rPr lang="en-US" dirty="0" smtClean="0"/>
              <a:t> </a:t>
            </a:r>
            <a:r>
              <a:rPr lang="en-US" dirty="0" err="1" smtClean="0"/>
              <a:t>subyek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di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masy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menegara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mrk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mendapat</a:t>
            </a:r>
            <a:r>
              <a:rPr lang="en-US" dirty="0" smtClean="0"/>
              <a:t> </a:t>
            </a:r>
            <a:r>
              <a:rPr lang="en-US" dirty="0" err="1" smtClean="0"/>
              <a:t>perhatian</a:t>
            </a:r>
            <a:r>
              <a:rPr lang="en-US" dirty="0" smtClean="0"/>
              <a:t> </a:t>
            </a:r>
            <a:r>
              <a:rPr lang="en-US" dirty="0" err="1" smtClean="0"/>
              <a:t>sbgmn</a:t>
            </a:r>
            <a:r>
              <a:rPr lang="en-US" dirty="0" smtClean="0"/>
              <a:t> </a:t>
            </a:r>
            <a:r>
              <a:rPr lang="en-US" dirty="0" err="1" smtClean="0"/>
              <a:t>subyek</a:t>
            </a:r>
            <a:r>
              <a:rPr lang="en-US" dirty="0" smtClean="0"/>
              <a:t> hokum </a:t>
            </a:r>
            <a:r>
              <a:rPr lang="en-US" dirty="0" err="1" smtClean="0"/>
              <a:t>yg</a:t>
            </a:r>
            <a:r>
              <a:rPr lang="en-US" dirty="0" smtClean="0"/>
              <a:t> lain, </a:t>
            </a:r>
            <a:r>
              <a:rPr lang="en-US" dirty="0" err="1" smtClean="0"/>
              <a:t>ktk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hendak</a:t>
            </a:r>
            <a:r>
              <a:rPr lang="en-US" dirty="0" smtClean="0"/>
              <a:t> 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pengalokasian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75298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381000"/>
            <a:ext cx="8229600" cy="5943600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,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dipahami</a:t>
            </a:r>
            <a:r>
              <a:rPr lang="en-US" dirty="0" smtClean="0"/>
              <a:t> </a:t>
            </a:r>
            <a:r>
              <a:rPr lang="en-US" dirty="0" err="1" smtClean="0"/>
              <a:t>substansi</a:t>
            </a:r>
            <a:r>
              <a:rPr lang="en-US" dirty="0" smtClean="0"/>
              <a:t> UU 6/2014, </a:t>
            </a:r>
            <a:r>
              <a:rPr lang="en-US" dirty="0" err="1" smtClean="0"/>
              <a:t>khususnya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95 </a:t>
            </a:r>
            <a:r>
              <a:rPr lang="en-US" dirty="0" err="1" smtClean="0"/>
              <a:t>sd</a:t>
            </a:r>
            <a:r>
              <a:rPr lang="en-US" dirty="0" smtClean="0"/>
              <a:t> 110.</a:t>
            </a:r>
          </a:p>
          <a:p>
            <a:r>
              <a:rPr lang="en-US" dirty="0" err="1" smtClean="0"/>
              <a:t>Kaitan</a:t>
            </a:r>
            <a:r>
              <a:rPr lang="en-US" dirty="0" smtClean="0"/>
              <a:t> </a:t>
            </a:r>
            <a:r>
              <a:rPr lang="en-US" dirty="0" err="1" smtClean="0"/>
              <a:t>dgn</a:t>
            </a:r>
            <a:r>
              <a:rPr lang="en-US" dirty="0" smtClean="0"/>
              <a:t> UU  39/1999 </a:t>
            </a:r>
            <a:r>
              <a:rPr lang="en-US" dirty="0" err="1" smtClean="0"/>
              <a:t>tentang</a:t>
            </a:r>
            <a:r>
              <a:rPr lang="en-US" dirty="0" smtClean="0"/>
              <a:t> HAM.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identitas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 </a:t>
            </a:r>
            <a:r>
              <a:rPr lang="en-US" dirty="0" err="1" smtClean="0"/>
              <a:t>masy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adat</a:t>
            </a:r>
            <a:r>
              <a:rPr lang="en-US" dirty="0" smtClean="0"/>
              <a:t> </a:t>
            </a:r>
            <a:r>
              <a:rPr lang="en-US" dirty="0" err="1" smtClean="0"/>
              <a:t>termasuk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tanah</a:t>
            </a:r>
            <a:r>
              <a:rPr lang="en-US" dirty="0" smtClean="0"/>
              <a:t> </a:t>
            </a:r>
            <a:r>
              <a:rPr lang="en-US" dirty="0" err="1" smtClean="0"/>
              <a:t>ulayat</a:t>
            </a:r>
            <a:r>
              <a:rPr lang="en-US" dirty="0" smtClean="0"/>
              <a:t> </a:t>
            </a:r>
            <a:r>
              <a:rPr lang="en-US" dirty="0" err="1" smtClean="0"/>
              <a:t>dilindungi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dgn</a:t>
            </a:r>
            <a:r>
              <a:rPr lang="en-US" dirty="0" smtClean="0"/>
              <a:t> </a:t>
            </a:r>
            <a:r>
              <a:rPr lang="en-US" dirty="0" err="1" smtClean="0"/>
              <a:t>memperhatikan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perundang-undangan</a:t>
            </a:r>
            <a:r>
              <a:rPr lang="en-US" dirty="0" smtClean="0"/>
              <a:t>.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rangka</a:t>
            </a:r>
            <a:r>
              <a:rPr lang="en-US" dirty="0" smtClean="0"/>
              <a:t> </a:t>
            </a:r>
            <a:r>
              <a:rPr lang="en-US" dirty="0" err="1" smtClean="0"/>
              <a:t>penegakan</a:t>
            </a:r>
            <a:r>
              <a:rPr lang="en-US" dirty="0" smtClean="0"/>
              <a:t> HAM, </a:t>
            </a:r>
            <a:r>
              <a:rPr lang="en-US" dirty="0" err="1" smtClean="0"/>
              <a:t>identitas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 </a:t>
            </a:r>
            <a:r>
              <a:rPr lang="en-US" dirty="0" err="1" smtClean="0"/>
              <a:t>masy</a:t>
            </a:r>
            <a:r>
              <a:rPr lang="en-US" dirty="0" smtClean="0"/>
              <a:t> </a:t>
            </a:r>
            <a:r>
              <a:rPr lang="en-US" dirty="0" err="1" smtClean="0"/>
              <a:t>adat</a:t>
            </a:r>
            <a:r>
              <a:rPr lang="en-US" dirty="0" smtClean="0"/>
              <a:t> </a:t>
            </a:r>
            <a:r>
              <a:rPr lang="en-US" dirty="0" err="1" smtClean="0"/>
              <a:t>tetap</a:t>
            </a:r>
            <a:r>
              <a:rPr lang="en-US" dirty="0" smtClean="0"/>
              <a:t> </a:t>
            </a:r>
            <a:r>
              <a:rPr lang="en-US" dirty="0" err="1" smtClean="0"/>
              <a:t>dilindungi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Kaitan</a:t>
            </a:r>
            <a:r>
              <a:rPr lang="en-US" dirty="0" smtClean="0"/>
              <a:t> </a:t>
            </a:r>
            <a:r>
              <a:rPr lang="en-US" dirty="0" err="1" smtClean="0"/>
              <a:t>dgn</a:t>
            </a:r>
            <a:r>
              <a:rPr lang="en-US" dirty="0" smtClean="0"/>
              <a:t> UU 24/2003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Mahkamah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r>
              <a:rPr lang="en-US" dirty="0" smtClean="0"/>
              <a:t>.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masy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adat</a:t>
            </a:r>
            <a:r>
              <a:rPr lang="en-US" dirty="0" smtClean="0"/>
              <a:t> </a:t>
            </a:r>
            <a:r>
              <a:rPr lang="en-US" dirty="0" err="1" smtClean="0"/>
              <a:t>sbg</a:t>
            </a:r>
            <a:r>
              <a:rPr lang="en-US" dirty="0" smtClean="0"/>
              <a:t> </a:t>
            </a:r>
            <a:r>
              <a:rPr lang="en-US" dirty="0" err="1" smtClean="0"/>
              <a:t>subyke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dpt</a:t>
            </a:r>
            <a:r>
              <a:rPr lang="en-US" dirty="0" smtClean="0"/>
              <a:t> </a:t>
            </a:r>
            <a:r>
              <a:rPr lang="en-US" dirty="0" err="1" smtClean="0"/>
              <a:t>mengajukan</a:t>
            </a:r>
            <a:r>
              <a:rPr lang="en-US" dirty="0" smtClean="0"/>
              <a:t> </a:t>
            </a:r>
            <a:r>
              <a:rPr lang="en-US" dirty="0" err="1" smtClean="0"/>
              <a:t>permohonan</a:t>
            </a:r>
            <a:r>
              <a:rPr lang="en-US" dirty="0" smtClean="0"/>
              <a:t> </a:t>
            </a:r>
            <a:r>
              <a:rPr lang="en-US" dirty="0" err="1" smtClean="0"/>
              <a:t>pengujian</a:t>
            </a:r>
            <a:r>
              <a:rPr lang="en-US" dirty="0" smtClean="0"/>
              <a:t> UU </a:t>
            </a:r>
            <a:r>
              <a:rPr lang="en-US" dirty="0" err="1" smtClean="0"/>
              <a:t>thd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r>
              <a:rPr lang="en-US" dirty="0" smtClean="0"/>
              <a:t>. </a:t>
            </a:r>
            <a:r>
              <a:rPr lang="en-US" dirty="0" err="1" smtClean="0"/>
              <a:t>Pemohon</a:t>
            </a:r>
            <a:r>
              <a:rPr lang="en-US" dirty="0" smtClean="0"/>
              <a:t> =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menganggap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/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kewenangan</a:t>
            </a:r>
            <a:r>
              <a:rPr lang="en-US" dirty="0" smtClean="0"/>
              <a:t> </a:t>
            </a:r>
            <a:r>
              <a:rPr lang="en-US" dirty="0" err="1" smtClean="0"/>
              <a:t>konstitusionalnya</a:t>
            </a:r>
            <a:r>
              <a:rPr lang="en-US" dirty="0" smtClean="0"/>
              <a:t> </a:t>
            </a:r>
            <a:r>
              <a:rPr lang="en-US" dirty="0" err="1" smtClean="0"/>
              <a:t>dirugikan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berlakunya</a:t>
            </a:r>
            <a:r>
              <a:rPr lang="en-US" dirty="0" smtClean="0"/>
              <a:t> UU.</a:t>
            </a:r>
          </a:p>
        </p:txBody>
      </p:sp>
    </p:spTree>
    <p:extLst>
      <p:ext uri="{BB962C8B-B14F-4D97-AF65-F5344CB8AC3E}">
        <p14:creationId xmlns:p14="http://schemas.microsoft.com/office/powerpoint/2010/main" val="16340315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outs:outSpaceData xmlns:outs="http://schemas.microsoft.com/office/2009/outspace/metadata">
  <outs:relatedDates>
    <outs:relatedDate>
      <outs:type>3</outs:type>
      <outs:displayName>Last Modified</outs:displayName>
      <outs:dateTime>2010-06-14T03:47:01Z</outs:dateTime>
      <outs:isPinned>true</outs:isPinned>
    </outs:relatedDate>
    <outs:relatedDate>
      <outs:type>2</outs:type>
      <outs:displayName>Created</outs:displayName>
      <outs:dateTime>2010-06-14T03:28:20Z</outs:dateTime>
      <outs:isPinned>true</outs:isPinned>
    </outs:relatedDate>
    <outs:relatedDate>
      <outs:type>4</outs:type>
      <outs:displayName>Last Printed</outs:displayName>
      <outs:dateTime/>
      <outs:isPinned>true</outs:isPinned>
    </outs:relatedDate>
  </outs:relatedDates>
  <outs:relatedDocuments>
    <outs:relatedDocument>
      <outs:type>2</outs:type>
      <outs:displayName>Other documents in current folder</outs:displayName>
      <outs:uri/>
      <outs:isPinned>true</outs:isPinned>
    </outs:relatedDocument>
  </outs:relatedDocuments>
  <outs:relatedPeople>
    <outs:relatedPeopleItem>
      <outs:category>Author</outs:category>
      <outs:people>
        <outs:relatedPerson>
          <outs:displayName>oelin</outs:displayName>
          <outs:accountName/>
        </outs:relatedPerson>
      </outs:people>
      <outs:source>0</outs:source>
      <outs:isPinned>true</outs:isPinned>
    </outs:relatedPeopleItem>
    <outs:relatedPeopleItem>
      <outs:category>Last modified by</outs:category>
      <outs:people>
        <outs:relatedPerson>
          <outs:displayName>oelin</outs:displayName>
          <outs:accountName/>
        </outs:relatedPerson>
      </outs:people>
      <outs:source>0</outs:source>
      <outs:isPinned>true</outs:isPinned>
    </outs:relatedPeopleItem>
    <outs:relatedPeopleItem>
      <outs:category>Manager</outs:category>
      <outs:people/>
      <outs:source>0</outs:source>
      <outs:isPinned>false</outs:isPinned>
    </outs:relatedPeopleItem>
  </outs:relatedPeople>
  <propertyMetadataList xmlns="http://schemas.microsoft.com/office/2009/outspace/metadata">
    <propertyMetadata>
      <type>0</type>
      <propertyId>2228224</propertyId>
      <propertyName/>
      <isPinned>true</isPinned>
    </propertyMetadata>
    <propertyMetadata>
      <type>0</type>
      <propertyId>1114115</propertyId>
      <propertyName/>
      <isPinned>true</isPinned>
    </propertyMetadata>
    <propertyMetadata>
      <type>0</type>
      <propertyId>1114117</propertyId>
      <propertyName/>
      <isPinned>true</isPinned>
    </propertyMetadata>
    <propertyMetadata>
      <type>0</type>
      <propertyId>589825</propertyId>
      <propertyName/>
      <isPinned>false</isPinned>
    </propertyMetadata>
    <propertyMetadata>
      <type>0</type>
      <propertyId>1114116</propertyId>
      <propertyName/>
      <isPinned>false</isPinned>
    </propertyMetadata>
    <propertyMetadata>
      <type>0</type>
      <propertyId>14</propertyId>
      <propertyName/>
      <isPinned>true</isPinned>
    </propertyMetadata>
    <propertyMetadata>
      <type>0</type>
      <propertyId>8</propertyId>
      <propertyName/>
      <isPinned>true</isPinned>
    </propertyMetadata>
    <propertyMetadata>
      <type>0</type>
      <propertyId>6</propertyId>
      <propertyName/>
      <isPinned>false</isPinned>
    </propertyMetadata>
    <propertyMetadata>
      <type>0</type>
      <propertyId>1114118</propertyId>
      <propertyName/>
      <isPinned>false</isPinned>
    </propertyMetadata>
    <propertyMetadata>
      <type>0</type>
      <propertyId>1179649</propertyId>
      <propertyName/>
      <isPinned>false</isPinned>
    </propertyMetadata>
    <propertyMetadata>
      <type>0</type>
      <propertyId>655365</propertyId>
      <propertyName/>
      <isPinned>false</isPinned>
    </propertyMetadata>
    <propertyMetadata>
      <type>0</type>
      <propertyId>1</propertyId>
      <propertyName/>
      <isPinned>false</isPinned>
    </propertyMetadata>
    <propertyMetadata>
      <type>0</type>
      <propertyId>0</propertyId>
      <propertyName/>
      <isPinned>true</isPinned>
    </propertyMetadata>
    <propertyMetadata>
      <type>0</type>
      <propertyId>13</propertyId>
      <propertyName/>
      <isPinned>false</isPinned>
    </propertyMetadata>
    <propertyMetadata>
      <type>0</type>
      <propertyId>1179653</propertyId>
      <propertyName/>
      <isPinned>false</isPinned>
    </propertyMetadata>
    <propertyMetadata>
      <type>0</type>
      <propertyId>22</propertyId>
      <propertyName/>
      <isPinned>false</isPinned>
    </propertyMetadata>
  </propertyMetadataList>
  <outs:corruptMetadataWasLost/>
</outs:outSpaceData>
</file>

<file path=customXml/itemProps1.xml><?xml version="1.0" encoding="utf-8"?>
<ds:datastoreItem xmlns:ds="http://schemas.openxmlformats.org/officeDocument/2006/customXml" ds:itemID="{6CA98C56-8DE7-42B4-B3FE-D4E0DABE687A}">
  <ds:schemaRefs>
    <ds:schemaRef ds:uri="http://schemas.microsoft.com/office/2009/outspace/metadat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202</TotalTime>
  <Words>998</Words>
  <Application>Microsoft Office PowerPoint</Application>
  <PresentationFormat>On-screen Show (4:3)</PresentationFormat>
  <Paragraphs>50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Kedaulatan Masyarakat Adat</vt:lpstr>
      <vt:lpstr>lanjutan</vt:lpstr>
      <vt:lpstr>lanjutan</vt:lpstr>
      <vt:lpstr>lanjutan</vt:lpstr>
      <vt:lpstr>lanjutan</vt:lpstr>
      <vt:lpstr>lanjutan</vt:lpstr>
      <vt:lpstr>lanjutan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Contoh Perda ttg Masyarakat Adat</vt:lpstr>
      <vt:lpstr>Langkah penataan desa adat :</vt:lpstr>
      <vt:lpstr>PowerPoint Presentation</vt:lpstr>
      <vt:lpstr>“........kalau desa kita memang mulai bergerak maju atas kekuatannya sendiri, barulah seluruh masyarakat kita akan pula naik tingkatan serta kemajuannya  di dalam segala lapangan”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Kedaulatan Masyarakat Adat</dc:title>
  <dc:creator>oelin</dc:creator>
  <cp:lastModifiedBy>PAK OELIN</cp:lastModifiedBy>
  <cp:revision>29</cp:revision>
  <dcterms:created xsi:type="dcterms:W3CDTF">2010-06-14T03:28:20Z</dcterms:created>
  <dcterms:modified xsi:type="dcterms:W3CDTF">2019-11-04T05:31:03Z</dcterms:modified>
</cp:coreProperties>
</file>