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12" autoAdjust="0"/>
    <p:restoredTop sz="94660"/>
  </p:normalViewPr>
  <p:slideViewPr>
    <p:cSldViewPr>
      <p:cViewPr>
        <p:scale>
          <a:sx n="80" d="100"/>
          <a:sy n="80" d="100"/>
        </p:scale>
        <p:origin x="-768" y="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14A0C5-6651-4DB9-B24D-F9BADD2D832B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92DDC9-CC88-4D94-9337-1E11ADFC3401}">
      <dgm:prSet phldrT="[Text]" custT="1"/>
      <dgm:spPr/>
      <dgm:t>
        <a:bodyPr/>
        <a:lstStyle/>
        <a:p>
          <a:r>
            <a:rPr lang="en-US" sz="1800" dirty="0" smtClean="0"/>
            <a:t>Review </a:t>
          </a:r>
          <a:r>
            <a:rPr lang="en-US" sz="1800" dirty="0" err="1" smtClean="0"/>
            <a:t>Kerangka</a:t>
          </a:r>
          <a:r>
            <a:rPr lang="en-US" sz="1800" dirty="0" smtClean="0"/>
            <a:t> </a:t>
          </a:r>
          <a:r>
            <a:rPr lang="en-US" sz="1800" dirty="0" err="1" smtClean="0"/>
            <a:t>Acuan</a:t>
          </a:r>
          <a:endParaRPr lang="en-US" sz="1800" dirty="0"/>
        </a:p>
      </dgm:t>
    </dgm:pt>
    <dgm:pt modelId="{0E08F29F-BA5E-4DB8-A1FE-D8CE5D584481}" type="parTrans" cxnId="{9DFC1A3C-6982-4C89-89B3-58211DD85790}">
      <dgm:prSet/>
      <dgm:spPr/>
      <dgm:t>
        <a:bodyPr/>
        <a:lstStyle/>
        <a:p>
          <a:endParaRPr lang="en-US"/>
        </a:p>
      </dgm:t>
    </dgm:pt>
    <dgm:pt modelId="{731B2DFF-94AD-4B95-B85E-19A4FB3D674B}" type="sibTrans" cxnId="{9DFC1A3C-6982-4C89-89B3-58211DD85790}">
      <dgm:prSet/>
      <dgm:spPr/>
      <dgm:t>
        <a:bodyPr/>
        <a:lstStyle/>
        <a:p>
          <a:endParaRPr lang="en-US"/>
        </a:p>
      </dgm:t>
    </dgm:pt>
    <dgm:pt modelId="{01E01DD4-C8A0-4A34-9B9E-4F4F4DD67476}">
      <dgm:prSet phldrT="[Text]" custT="1"/>
      <dgm:spPr/>
      <dgm:t>
        <a:bodyPr/>
        <a:lstStyle/>
        <a:p>
          <a:pPr algn="ctr"/>
          <a:r>
            <a:rPr lang="en-US" sz="1200" dirty="0" smtClean="0"/>
            <a:t>Review </a:t>
          </a:r>
          <a:r>
            <a:rPr lang="en-US" sz="1200" dirty="0" err="1" smtClean="0"/>
            <a:t>daftar</a:t>
          </a:r>
          <a:r>
            <a:rPr lang="en-US" sz="1200" dirty="0" smtClean="0"/>
            <a:t> </a:t>
          </a:r>
          <a:r>
            <a:rPr lang="en-US" sz="1200" dirty="0" err="1" smtClean="0"/>
            <a:t>komponen</a:t>
          </a:r>
          <a:r>
            <a:rPr lang="en-US" sz="1200" dirty="0" smtClean="0"/>
            <a:t> yang </a:t>
          </a:r>
          <a:r>
            <a:rPr lang="en-US" sz="1200" dirty="0" err="1" smtClean="0"/>
            <a:t>terkena</a:t>
          </a:r>
          <a:r>
            <a:rPr lang="en-US" sz="1200" dirty="0" smtClean="0"/>
            <a:t> </a:t>
          </a:r>
          <a:r>
            <a:rPr lang="en-US" sz="1200" dirty="0" err="1" smtClean="0"/>
            <a:t>dampak</a:t>
          </a:r>
          <a:r>
            <a:rPr lang="en-US" sz="1200" dirty="0" smtClean="0"/>
            <a:t> </a:t>
          </a:r>
          <a:endParaRPr lang="en-US" sz="1200" dirty="0" smtClean="0"/>
        </a:p>
        <a:p>
          <a:pPr algn="ctr"/>
          <a:r>
            <a:rPr lang="en-US" sz="1200" dirty="0" err="1" smtClean="0"/>
            <a:t>penting</a:t>
          </a:r>
          <a:r>
            <a:rPr lang="en-US" sz="1200" dirty="0" smtClean="0"/>
            <a:t> </a:t>
          </a:r>
          <a:r>
            <a:rPr lang="en-US" sz="1200" dirty="0" err="1" smtClean="0"/>
            <a:t>dari</a:t>
          </a:r>
          <a:r>
            <a:rPr lang="en-US" sz="1200" dirty="0" smtClean="0"/>
            <a:t> </a:t>
          </a:r>
          <a:r>
            <a:rPr lang="en-US" sz="1200" dirty="0" err="1" smtClean="0"/>
            <a:t>pelingkupan</a:t>
          </a:r>
          <a:endParaRPr lang="en-US" sz="1200" dirty="0"/>
        </a:p>
      </dgm:t>
    </dgm:pt>
    <dgm:pt modelId="{C094FCAA-FD8F-4857-9288-AD196DEE17A4}" type="parTrans" cxnId="{FBAFFA94-3C0B-478D-9D8E-71363EC99F68}">
      <dgm:prSet/>
      <dgm:spPr/>
      <dgm:t>
        <a:bodyPr/>
        <a:lstStyle/>
        <a:p>
          <a:endParaRPr lang="en-US"/>
        </a:p>
      </dgm:t>
    </dgm:pt>
    <dgm:pt modelId="{6DAD22D2-BE2E-4FB9-921E-2D471D424978}" type="sibTrans" cxnId="{FBAFFA94-3C0B-478D-9D8E-71363EC99F68}">
      <dgm:prSet/>
      <dgm:spPr/>
      <dgm:t>
        <a:bodyPr/>
        <a:lstStyle/>
        <a:p>
          <a:endParaRPr lang="en-US"/>
        </a:p>
      </dgm:t>
    </dgm:pt>
    <dgm:pt modelId="{A22B93A5-5D1D-40C4-8AD9-24FBC17CA278}">
      <dgm:prSet phldrT="[Text]" custT="1"/>
      <dgm:spPr/>
      <dgm:t>
        <a:bodyPr/>
        <a:lstStyle/>
        <a:p>
          <a:pPr algn="ctr"/>
          <a:r>
            <a:rPr lang="en-US" sz="1400" dirty="0" err="1" smtClean="0"/>
            <a:t>Diskusikan</a:t>
          </a:r>
          <a:r>
            <a:rPr lang="en-US" sz="1400" dirty="0" smtClean="0"/>
            <a:t> </a:t>
          </a:r>
          <a:r>
            <a:rPr lang="en-US" sz="1400" dirty="0" err="1" smtClean="0"/>
            <a:t>dengan</a:t>
          </a:r>
          <a:r>
            <a:rPr lang="en-US" sz="1400" dirty="0" smtClean="0"/>
            <a:t> </a:t>
          </a:r>
          <a:r>
            <a:rPr lang="en-US" sz="1400" dirty="0" err="1" smtClean="0"/>
            <a:t>anggota</a:t>
          </a:r>
          <a:r>
            <a:rPr lang="en-US" sz="1400" dirty="0" smtClean="0"/>
            <a:t> </a:t>
          </a:r>
          <a:r>
            <a:rPr lang="en-US" sz="1400" dirty="0" err="1" smtClean="0"/>
            <a:t>tim</a:t>
          </a:r>
          <a:endParaRPr lang="en-US" sz="1400" dirty="0"/>
        </a:p>
      </dgm:t>
    </dgm:pt>
    <dgm:pt modelId="{F532EB04-ADB7-4975-8893-0B565A10E60E}" type="parTrans" cxnId="{373DFAAA-ED1E-4903-BC4D-DC8371D7DB65}">
      <dgm:prSet/>
      <dgm:spPr/>
      <dgm:t>
        <a:bodyPr/>
        <a:lstStyle/>
        <a:p>
          <a:endParaRPr lang="en-US"/>
        </a:p>
      </dgm:t>
    </dgm:pt>
    <dgm:pt modelId="{3AEF5DCD-9939-4B9E-A0A8-DDC609F8F67E}" type="sibTrans" cxnId="{373DFAAA-ED1E-4903-BC4D-DC8371D7DB65}">
      <dgm:prSet/>
      <dgm:spPr/>
      <dgm:t>
        <a:bodyPr/>
        <a:lstStyle/>
        <a:p>
          <a:endParaRPr lang="en-US"/>
        </a:p>
      </dgm:t>
    </dgm:pt>
    <dgm:pt modelId="{FA201281-97F9-4D71-9D84-D763F31D155F}">
      <dgm:prSet phldrT="[Text]" custT="1"/>
      <dgm:spPr/>
      <dgm:t>
        <a:bodyPr/>
        <a:lstStyle/>
        <a:p>
          <a:r>
            <a:rPr lang="en-US" sz="1800" dirty="0" err="1" smtClean="0"/>
            <a:t>Aspek</a:t>
          </a:r>
          <a:r>
            <a:rPr lang="en-US" sz="1800" dirty="0" smtClean="0"/>
            <a:t> </a:t>
          </a:r>
          <a:r>
            <a:rPr lang="en-US" sz="1800" dirty="0" err="1" smtClean="0"/>
            <a:t>sosial</a:t>
          </a:r>
          <a:r>
            <a:rPr lang="en-US" sz="1800" dirty="0" smtClean="0"/>
            <a:t> yang di </a:t>
          </a:r>
          <a:r>
            <a:rPr lang="en-US" sz="1800" dirty="0" err="1" smtClean="0"/>
            <a:t>studi</a:t>
          </a:r>
          <a:endParaRPr lang="en-US" sz="1800" dirty="0"/>
        </a:p>
      </dgm:t>
    </dgm:pt>
    <dgm:pt modelId="{2E216316-66A5-46D1-99E8-B95592F57746}" type="parTrans" cxnId="{2029ABF0-C7D3-4302-A686-EE661498B3D7}">
      <dgm:prSet/>
      <dgm:spPr/>
      <dgm:t>
        <a:bodyPr/>
        <a:lstStyle/>
        <a:p>
          <a:endParaRPr lang="en-US"/>
        </a:p>
      </dgm:t>
    </dgm:pt>
    <dgm:pt modelId="{105821BF-E75A-408C-BE7F-E37A8E4DFA29}" type="sibTrans" cxnId="{2029ABF0-C7D3-4302-A686-EE661498B3D7}">
      <dgm:prSet/>
      <dgm:spPr/>
      <dgm:t>
        <a:bodyPr/>
        <a:lstStyle/>
        <a:p>
          <a:endParaRPr lang="en-US"/>
        </a:p>
      </dgm:t>
    </dgm:pt>
    <dgm:pt modelId="{38106323-42A7-46C6-B366-B4FF8702A612}">
      <dgm:prSet phldrT="[Text]" custT="1"/>
      <dgm:spPr/>
      <dgm:t>
        <a:bodyPr/>
        <a:lstStyle/>
        <a:p>
          <a:r>
            <a:rPr lang="en-US" sz="2000" dirty="0" smtClean="0"/>
            <a:t>Unit </a:t>
          </a:r>
          <a:r>
            <a:rPr lang="en-US" sz="2000" dirty="0" err="1" smtClean="0"/>
            <a:t>Analisis</a:t>
          </a:r>
          <a:endParaRPr lang="en-US" sz="2000" dirty="0"/>
        </a:p>
      </dgm:t>
    </dgm:pt>
    <dgm:pt modelId="{4B29A09A-EE37-4301-950C-B057671CFFD2}" type="parTrans" cxnId="{6648930B-B412-449D-871C-EF3213042377}">
      <dgm:prSet/>
      <dgm:spPr/>
      <dgm:t>
        <a:bodyPr/>
        <a:lstStyle/>
        <a:p>
          <a:endParaRPr lang="en-US"/>
        </a:p>
      </dgm:t>
    </dgm:pt>
    <dgm:pt modelId="{55488E31-6506-40DF-A19C-A477412E2771}" type="sibTrans" cxnId="{6648930B-B412-449D-871C-EF3213042377}">
      <dgm:prSet/>
      <dgm:spPr/>
      <dgm:t>
        <a:bodyPr/>
        <a:lstStyle/>
        <a:p>
          <a:endParaRPr lang="en-US"/>
        </a:p>
      </dgm:t>
    </dgm:pt>
    <dgm:pt modelId="{40BC542B-42E7-4FE0-ABD9-96580E33176C}">
      <dgm:prSet phldrT="[Text]"/>
      <dgm:spPr/>
      <dgm:t>
        <a:bodyPr/>
        <a:lstStyle/>
        <a:p>
          <a:r>
            <a:rPr lang="en-US" dirty="0" err="1" smtClean="0"/>
            <a:t>Kondisi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r>
            <a:rPr lang="en-US" dirty="0" smtClean="0"/>
            <a:t> </a:t>
          </a:r>
          <a:r>
            <a:rPr lang="en-US" dirty="0" err="1" smtClean="0"/>
            <a:t>Sekarang</a:t>
          </a:r>
          <a:endParaRPr lang="en-US" dirty="0"/>
        </a:p>
      </dgm:t>
    </dgm:pt>
    <dgm:pt modelId="{6E318C67-A2B8-4D8E-BC16-AA4FDCA322FF}" type="parTrans" cxnId="{2A1AE87A-8EA2-46ED-84E0-7E20E76577AA}">
      <dgm:prSet/>
      <dgm:spPr/>
      <dgm:t>
        <a:bodyPr/>
        <a:lstStyle/>
        <a:p>
          <a:endParaRPr lang="en-US"/>
        </a:p>
      </dgm:t>
    </dgm:pt>
    <dgm:pt modelId="{B8188045-5722-4248-B686-8E266373A3D0}" type="sibTrans" cxnId="{2A1AE87A-8EA2-46ED-84E0-7E20E76577AA}">
      <dgm:prSet/>
      <dgm:spPr/>
      <dgm:t>
        <a:bodyPr/>
        <a:lstStyle/>
        <a:p>
          <a:endParaRPr lang="en-US"/>
        </a:p>
      </dgm:t>
    </dgm:pt>
    <dgm:pt modelId="{4C1F7FE7-934E-49A6-9C60-6B51C3926232}">
      <dgm:prSet phldrT="[Text]" custT="1"/>
      <dgm:spPr/>
      <dgm:t>
        <a:bodyPr/>
        <a:lstStyle/>
        <a:p>
          <a:r>
            <a:rPr lang="en-US" sz="1800" dirty="0" err="1" smtClean="0"/>
            <a:t>Penelitian</a:t>
          </a:r>
          <a:r>
            <a:rPr lang="en-US" sz="1800" dirty="0" smtClean="0"/>
            <a:t> </a:t>
          </a:r>
          <a:r>
            <a:rPr lang="en-US" sz="1800" dirty="0" err="1" smtClean="0"/>
            <a:t>Lapangan</a:t>
          </a:r>
          <a:endParaRPr lang="en-US" sz="1800" dirty="0"/>
        </a:p>
      </dgm:t>
    </dgm:pt>
    <dgm:pt modelId="{783FA12E-7C13-49B9-9A65-F7CAD3C49600}" type="parTrans" cxnId="{BBB33011-D6BC-49A9-9339-EAC85CCBA262}">
      <dgm:prSet/>
      <dgm:spPr/>
      <dgm:t>
        <a:bodyPr/>
        <a:lstStyle/>
        <a:p>
          <a:endParaRPr lang="en-US"/>
        </a:p>
      </dgm:t>
    </dgm:pt>
    <dgm:pt modelId="{C36020F8-BDBB-406E-89BE-35AA1EC13239}" type="sibTrans" cxnId="{BBB33011-D6BC-49A9-9339-EAC85CCBA262}">
      <dgm:prSet/>
      <dgm:spPr/>
      <dgm:t>
        <a:bodyPr/>
        <a:lstStyle/>
        <a:p>
          <a:endParaRPr lang="en-US"/>
        </a:p>
      </dgm:t>
    </dgm:pt>
    <dgm:pt modelId="{29932E96-9244-49CF-B9B3-57918F000555}">
      <dgm:prSet phldrT="[Text]"/>
      <dgm:spPr/>
      <dgm:t>
        <a:bodyPr/>
        <a:lstStyle/>
        <a:p>
          <a:r>
            <a:rPr lang="en-US" dirty="0" smtClean="0"/>
            <a:t>Data</a:t>
          </a:r>
          <a:endParaRPr lang="en-US" dirty="0"/>
        </a:p>
      </dgm:t>
    </dgm:pt>
    <dgm:pt modelId="{EEA8011A-C654-42E0-8D20-69CB479DCB0E}" type="parTrans" cxnId="{6ED5D915-4B33-46F1-AA2F-1C7AE8D6911A}">
      <dgm:prSet/>
      <dgm:spPr/>
      <dgm:t>
        <a:bodyPr/>
        <a:lstStyle/>
        <a:p>
          <a:endParaRPr lang="en-US"/>
        </a:p>
      </dgm:t>
    </dgm:pt>
    <dgm:pt modelId="{38B0B39F-37AD-481F-BC45-F92D43A3FF3D}" type="sibTrans" cxnId="{6ED5D915-4B33-46F1-AA2F-1C7AE8D6911A}">
      <dgm:prSet/>
      <dgm:spPr/>
      <dgm:t>
        <a:bodyPr/>
        <a:lstStyle/>
        <a:p>
          <a:endParaRPr lang="en-US"/>
        </a:p>
      </dgm:t>
    </dgm:pt>
    <dgm:pt modelId="{4A0BBFAA-EF4C-4EFA-A8F9-FC73DD528833}">
      <dgm:prSet phldrT="[Text]"/>
      <dgm:spPr/>
      <dgm:t>
        <a:bodyPr/>
        <a:lstStyle/>
        <a:p>
          <a:r>
            <a:rPr lang="en-US" dirty="0" err="1" smtClean="0"/>
            <a:t>Analisis</a:t>
          </a:r>
          <a:endParaRPr lang="en-US" dirty="0"/>
        </a:p>
      </dgm:t>
    </dgm:pt>
    <dgm:pt modelId="{C11A0915-3F01-4F2C-93E2-375892DAF861}" type="parTrans" cxnId="{EB036739-2C2A-4DEB-AF43-4CF4609700CA}">
      <dgm:prSet/>
      <dgm:spPr/>
      <dgm:t>
        <a:bodyPr/>
        <a:lstStyle/>
        <a:p>
          <a:endParaRPr lang="en-US"/>
        </a:p>
      </dgm:t>
    </dgm:pt>
    <dgm:pt modelId="{CF40BFCA-518E-4221-ACEB-954935D6FE9F}" type="sibTrans" cxnId="{EB036739-2C2A-4DEB-AF43-4CF4609700CA}">
      <dgm:prSet/>
      <dgm:spPr/>
      <dgm:t>
        <a:bodyPr/>
        <a:lstStyle/>
        <a:p>
          <a:endParaRPr lang="en-US"/>
        </a:p>
      </dgm:t>
    </dgm:pt>
    <dgm:pt modelId="{A71CF15D-AC33-49A0-8CC0-99F0CE3059FF}">
      <dgm:prSet phldrT="[Text]" custT="1"/>
      <dgm:spPr/>
      <dgm:t>
        <a:bodyPr/>
        <a:lstStyle/>
        <a:p>
          <a:r>
            <a:rPr lang="en-US" sz="2000" dirty="0" err="1" smtClean="0"/>
            <a:t>Menentukan</a:t>
          </a:r>
          <a:r>
            <a:rPr lang="en-US" sz="2000" dirty="0" smtClean="0"/>
            <a:t> </a:t>
          </a:r>
          <a:r>
            <a:rPr lang="en-US" sz="2000" dirty="0" err="1" smtClean="0"/>
            <a:t>Teknik</a:t>
          </a:r>
          <a:r>
            <a:rPr lang="en-US" sz="2000" dirty="0" smtClean="0"/>
            <a:t> </a:t>
          </a:r>
          <a:r>
            <a:rPr lang="en-US" sz="2000" dirty="0" err="1" smtClean="0"/>
            <a:t>Pengumpulan</a:t>
          </a:r>
          <a:r>
            <a:rPr lang="en-US" sz="2000" dirty="0" smtClean="0"/>
            <a:t> Data</a:t>
          </a:r>
          <a:endParaRPr lang="en-US" sz="2000" dirty="0"/>
        </a:p>
      </dgm:t>
    </dgm:pt>
    <dgm:pt modelId="{006EE6A8-897B-4D91-96F3-2D1CED7D3138}" type="parTrans" cxnId="{D960AC63-6E60-4438-BFA6-F2A50B15AE0A}">
      <dgm:prSet/>
      <dgm:spPr/>
      <dgm:t>
        <a:bodyPr/>
        <a:lstStyle/>
        <a:p>
          <a:endParaRPr lang="en-US"/>
        </a:p>
      </dgm:t>
    </dgm:pt>
    <dgm:pt modelId="{36F92402-7BF7-48D0-A8CA-37809B6F4DFF}" type="sibTrans" cxnId="{D960AC63-6E60-4438-BFA6-F2A50B15AE0A}">
      <dgm:prSet/>
      <dgm:spPr/>
      <dgm:t>
        <a:bodyPr/>
        <a:lstStyle/>
        <a:p>
          <a:endParaRPr lang="en-US"/>
        </a:p>
      </dgm:t>
    </dgm:pt>
    <dgm:pt modelId="{8737EA5F-2DD2-4DE4-8690-A8AF7789F961}">
      <dgm:prSet custT="1"/>
      <dgm:spPr/>
      <dgm:t>
        <a:bodyPr/>
        <a:lstStyle/>
        <a:p>
          <a:r>
            <a:rPr lang="en-US" sz="1400" dirty="0" smtClean="0"/>
            <a:t>-, -</a:t>
          </a:r>
          <a:r>
            <a:rPr lang="en-US" sz="1400" dirty="0" err="1" smtClean="0"/>
            <a:t>Observasi-Diskusi</a:t>
          </a:r>
          <a:r>
            <a:rPr lang="en-US" sz="1400" dirty="0" smtClean="0"/>
            <a:t> </a:t>
          </a:r>
          <a:r>
            <a:rPr lang="en-US" sz="1400" dirty="0" err="1" smtClean="0"/>
            <a:t>Kelompok</a:t>
          </a:r>
          <a:r>
            <a:rPr lang="en-US" sz="1400" dirty="0" smtClean="0"/>
            <a:t>, - </a:t>
          </a:r>
          <a:r>
            <a:rPr lang="en-US" sz="1400" dirty="0" err="1" smtClean="0"/>
            <a:t>Ethnografi</a:t>
          </a:r>
          <a:endParaRPr lang="en-US" sz="1400" dirty="0"/>
        </a:p>
      </dgm:t>
    </dgm:pt>
    <dgm:pt modelId="{B16BA89B-611E-42FD-AD42-D02D056004BC}" type="parTrans" cxnId="{6EEAC5E3-F5B1-41F3-B1E1-195006C8D927}">
      <dgm:prSet/>
      <dgm:spPr/>
      <dgm:t>
        <a:bodyPr/>
        <a:lstStyle/>
        <a:p>
          <a:endParaRPr lang="en-US"/>
        </a:p>
      </dgm:t>
    </dgm:pt>
    <dgm:pt modelId="{2F6648ED-D097-431F-9D6E-E49742B3A409}" type="sibTrans" cxnId="{6EEAC5E3-F5B1-41F3-B1E1-195006C8D927}">
      <dgm:prSet/>
      <dgm:spPr/>
      <dgm:t>
        <a:bodyPr/>
        <a:lstStyle/>
        <a:p>
          <a:endParaRPr lang="en-US"/>
        </a:p>
      </dgm:t>
    </dgm:pt>
    <dgm:pt modelId="{DFF25DF2-BF2B-49AB-8D0C-12B679F03467}">
      <dgm:prSet custT="1"/>
      <dgm:spPr/>
      <dgm:t>
        <a:bodyPr/>
        <a:lstStyle/>
        <a:p>
          <a:r>
            <a:rPr lang="en-US" sz="1400" dirty="0" err="1" smtClean="0"/>
            <a:t>Survei</a:t>
          </a:r>
          <a:r>
            <a:rPr lang="en-US" sz="1400" dirty="0" smtClean="0"/>
            <a:t> , -</a:t>
          </a:r>
          <a:r>
            <a:rPr lang="en-US" sz="1400" dirty="0" err="1" smtClean="0"/>
            <a:t>Wawancara</a:t>
          </a:r>
          <a:r>
            <a:rPr lang="en-US" sz="1400" dirty="0" smtClean="0"/>
            <a:t>  </a:t>
          </a:r>
          <a:r>
            <a:rPr lang="en-US" sz="1400" dirty="0" err="1" smtClean="0"/>
            <a:t>mendalam</a:t>
          </a:r>
          <a:endParaRPr lang="en-US" sz="1400" dirty="0"/>
        </a:p>
      </dgm:t>
    </dgm:pt>
    <dgm:pt modelId="{CDB02EA1-F06A-4DA8-99FC-54EF6FEB301A}" type="parTrans" cxnId="{BEA695C7-720A-4B0D-9CEE-0E3019D814EF}">
      <dgm:prSet/>
      <dgm:spPr/>
      <dgm:t>
        <a:bodyPr/>
        <a:lstStyle/>
        <a:p>
          <a:endParaRPr lang="en-US"/>
        </a:p>
      </dgm:t>
    </dgm:pt>
    <dgm:pt modelId="{EFDD1CFE-BD29-4155-9451-D399A4C42669}" type="sibTrans" cxnId="{BEA695C7-720A-4B0D-9CEE-0E3019D814EF}">
      <dgm:prSet/>
      <dgm:spPr/>
      <dgm:t>
        <a:bodyPr/>
        <a:lstStyle/>
        <a:p>
          <a:endParaRPr lang="en-US"/>
        </a:p>
      </dgm:t>
    </dgm:pt>
    <dgm:pt modelId="{5AB0FA5D-E0FE-49C3-A112-0777BF1F2017}" type="pres">
      <dgm:prSet presAssocID="{3214A0C5-6651-4DB9-B24D-F9BADD2D832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2C20C-EF9B-40AC-A506-FDA394919657}" type="pres">
      <dgm:prSet presAssocID="{40BC542B-42E7-4FE0-ABD9-96580E33176C}" presName="boxAndChildren" presStyleCnt="0"/>
      <dgm:spPr/>
    </dgm:pt>
    <dgm:pt modelId="{D0B24208-3AF4-4A78-8CD2-D23B9FB701B7}" type="pres">
      <dgm:prSet presAssocID="{40BC542B-42E7-4FE0-ABD9-96580E33176C}" presName="parentTextBox" presStyleLbl="node1" presStyleIdx="0" presStyleCnt="8"/>
      <dgm:spPr/>
      <dgm:t>
        <a:bodyPr/>
        <a:lstStyle/>
        <a:p>
          <a:endParaRPr lang="en-US"/>
        </a:p>
      </dgm:t>
    </dgm:pt>
    <dgm:pt modelId="{3F26F7C3-F233-45F0-8864-84001F4EB65F}" type="pres">
      <dgm:prSet presAssocID="{CF40BFCA-518E-4221-ACEB-954935D6FE9F}" presName="sp" presStyleCnt="0"/>
      <dgm:spPr/>
    </dgm:pt>
    <dgm:pt modelId="{D98C2AB3-2747-400B-849A-2FE53C36644B}" type="pres">
      <dgm:prSet presAssocID="{4A0BBFAA-EF4C-4EFA-A8F9-FC73DD528833}" presName="arrowAndChildren" presStyleCnt="0"/>
      <dgm:spPr/>
    </dgm:pt>
    <dgm:pt modelId="{B756F0F4-F2DE-4C74-B45C-5633E2D71F08}" type="pres">
      <dgm:prSet presAssocID="{4A0BBFAA-EF4C-4EFA-A8F9-FC73DD528833}" presName="parentTextArrow" presStyleLbl="node1" presStyleIdx="1" presStyleCnt="8"/>
      <dgm:spPr/>
      <dgm:t>
        <a:bodyPr/>
        <a:lstStyle/>
        <a:p>
          <a:endParaRPr lang="en-US"/>
        </a:p>
      </dgm:t>
    </dgm:pt>
    <dgm:pt modelId="{76572F81-408F-4754-9529-B9B7FC2373DB}" type="pres">
      <dgm:prSet presAssocID="{38B0B39F-37AD-481F-BC45-F92D43A3FF3D}" presName="sp" presStyleCnt="0"/>
      <dgm:spPr/>
    </dgm:pt>
    <dgm:pt modelId="{D086144C-4EC4-40BE-93B7-FFB2034D307A}" type="pres">
      <dgm:prSet presAssocID="{29932E96-9244-49CF-B9B3-57918F000555}" presName="arrowAndChildren" presStyleCnt="0"/>
      <dgm:spPr/>
    </dgm:pt>
    <dgm:pt modelId="{3C519553-A607-43A4-AB0F-63E7DBD71AD2}" type="pres">
      <dgm:prSet presAssocID="{29932E96-9244-49CF-B9B3-57918F000555}" presName="parentTextArrow" presStyleLbl="node1" presStyleIdx="2" presStyleCnt="8"/>
      <dgm:spPr/>
      <dgm:t>
        <a:bodyPr/>
        <a:lstStyle/>
        <a:p>
          <a:endParaRPr lang="en-US"/>
        </a:p>
      </dgm:t>
    </dgm:pt>
    <dgm:pt modelId="{C70569FA-4A61-40EE-A1B5-E4F3B7AFB6F0}" type="pres">
      <dgm:prSet presAssocID="{C36020F8-BDBB-406E-89BE-35AA1EC13239}" presName="sp" presStyleCnt="0"/>
      <dgm:spPr/>
    </dgm:pt>
    <dgm:pt modelId="{9B59FD75-60AC-408E-B503-F811B3014C16}" type="pres">
      <dgm:prSet presAssocID="{4C1F7FE7-934E-49A6-9C60-6B51C3926232}" presName="arrowAndChildren" presStyleCnt="0"/>
      <dgm:spPr/>
    </dgm:pt>
    <dgm:pt modelId="{419CBD5E-CB21-43A7-BFEB-D8D3112E3BB3}" type="pres">
      <dgm:prSet presAssocID="{4C1F7FE7-934E-49A6-9C60-6B51C3926232}" presName="parentTextArrow" presStyleLbl="node1" presStyleIdx="3" presStyleCnt="8" custLinFactNeighborY="11673"/>
      <dgm:spPr/>
      <dgm:t>
        <a:bodyPr/>
        <a:lstStyle/>
        <a:p>
          <a:endParaRPr lang="en-US"/>
        </a:p>
      </dgm:t>
    </dgm:pt>
    <dgm:pt modelId="{C8C76526-3A5F-4547-ACFB-2324622F7054}" type="pres">
      <dgm:prSet presAssocID="{36F92402-7BF7-48D0-A8CA-37809B6F4DFF}" presName="sp" presStyleCnt="0"/>
      <dgm:spPr/>
    </dgm:pt>
    <dgm:pt modelId="{AAAC6593-E10F-427C-8203-69BB409AC4BC}" type="pres">
      <dgm:prSet presAssocID="{A71CF15D-AC33-49A0-8CC0-99F0CE3059FF}" presName="arrowAndChildren" presStyleCnt="0"/>
      <dgm:spPr/>
    </dgm:pt>
    <dgm:pt modelId="{438D9B80-4089-4246-A1B4-82E04E0F4600}" type="pres">
      <dgm:prSet presAssocID="{A71CF15D-AC33-49A0-8CC0-99F0CE3059FF}" presName="parentTextArrow" presStyleLbl="node1" presStyleIdx="3" presStyleCnt="8"/>
      <dgm:spPr/>
      <dgm:t>
        <a:bodyPr/>
        <a:lstStyle/>
        <a:p>
          <a:endParaRPr lang="en-US"/>
        </a:p>
      </dgm:t>
    </dgm:pt>
    <dgm:pt modelId="{F84ABDC0-1F8A-4533-BC0E-F496C91DA5C7}" type="pres">
      <dgm:prSet presAssocID="{A71CF15D-AC33-49A0-8CC0-99F0CE3059FF}" presName="arrow" presStyleLbl="node1" presStyleIdx="4" presStyleCnt="8" custLinFactNeighborY="10457"/>
      <dgm:spPr/>
      <dgm:t>
        <a:bodyPr/>
        <a:lstStyle/>
        <a:p>
          <a:endParaRPr lang="en-US"/>
        </a:p>
      </dgm:t>
    </dgm:pt>
    <dgm:pt modelId="{049103DD-3191-4A43-9FB3-696E7F9DEC07}" type="pres">
      <dgm:prSet presAssocID="{A71CF15D-AC33-49A0-8CC0-99F0CE3059FF}" presName="descendantArrow" presStyleCnt="0"/>
      <dgm:spPr/>
    </dgm:pt>
    <dgm:pt modelId="{EE0007D6-EA5C-42E9-BFF5-0B8C7F70D4EC}" type="pres">
      <dgm:prSet presAssocID="{DFF25DF2-BF2B-49AB-8D0C-12B679F03467}" presName="childTextArrow" presStyleLbl="fgAccFollowNode1" presStyleIdx="0" presStyleCnt="4" custScaleX="131806" custScaleY="132343" custLinFactNeighborX="-49" custLinFactNeighborY="688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D3C1F0-CAD8-4B9B-91B7-BDAC1403A7C8}" type="pres">
      <dgm:prSet presAssocID="{8737EA5F-2DD2-4DE4-8690-A8AF7789F961}" presName="childTextArrow" presStyleLbl="fgAccFollowNode1" presStyleIdx="1" presStyleCnt="4" custScaleX="135845" custScaleY="139560" custLinFactNeighborX="31" custLinFactNeighborY="652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FF123F-CA4D-48C7-A623-6CC2A6E8CFC2}" type="pres">
      <dgm:prSet presAssocID="{55488E31-6506-40DF-A19C-A477412E2771}" presName="sp" presStyleCnt="0"/>
      <dgm:spPr/>
    </dgm:pt>
    <dgm:pt modelId="{9C7D9C8E-B9EA-4AB4-99B7-917601C35FCA}" type="pres">
      <dgm:prSet presAssocID="{38106323-42A7-46C6-B366-B4FF8702A612}" presName="arrowAndChildren" presStyleCnt="0"/>
      <dgm:spPr/>
    </dgm:pt>
    <dgm:pt modelId="{CA39A1E7-1AC2-48DC-A2F7-149EB7FAA53B}" type="pres">
      <dgm:prSet presAssocID="{38106323-42A7-46C6-B366-B4FF8702A612}" presName="parentTextArrow" presStyleLbl="node1" presStyleIdx="5" presStyleCnt="8" custLinFactNeighborY="19265"/>
      <dgm:spPr/>
      <dgm:t>
        <a:bodyPr/>
        <a:lstStyle/>
        <a:p>
          <a:endParaRPr lang="en-US"/>
        </a:p>
      </dgm:t>
    </dgm:pt>
    <dgm:pt modelId="{B41456B0-747D-46CC-907D-35A11BC310F9}" type="pres">
      <dgm:prSet presAssocID="{105821BF-E75A-408C-BE7F-E37A8E4DFA29}" presName="sp" presStyleCnt="0"/>
      <dgm:spPr/>
    </dgm:pt>
    <dgm:pt modelId="{2F4A6943-4A13-4643-8A87-1FF4B6E68999}" type="pres">
      <dgm:prSet presAssocID="{FA201281-97F9-4D71-9D84-D763F31D155F}" presName="arrowAndChildren" presStyleCnt="0"/>
      <dgm:spPr/>
    </dgm:pt>
    <dgm:pt modelId="{84C84D07-502F-4BB6-AED8-E4AF2BE5B9A4}" type="pres">
      <dgm:prSet presAssocID="{FA201281-97F9-4D71-9D84-D763F31D155F}" presName="parentTextArrow" presStyleLbl="node1" presStyleIdx="6" presStyleCnt="8" custScaleX="100000" custScaleY="63178" custLinFactNeighborY="18049"/>
      <dgm:spPr/>
      <dgm:t>
        <a:bodyPr/>
        <a:lstStyle/>
        <a:p>
          <a:endParaRPr lang="en-US"/>
        </a:p>
      </dgm:t>
    </dgm:pt>
    <dgm:pt modelId="{D724F651-F25B-4BE6-AF17-013651CC4FB5}" type="pres">
      <dgm:prSet presAssocID="{731B2DFF-94AD-4B95-B85E-19A4FB3D674B}" presName="sp" presStyleCnt="0"/>
      <dgm:spPr/>
    </dgm:pt>
    <dgm:pt modelId="{8E5C81AF-4ED7-47BC-BB86-8E81B82F6949}" type="pres">
      <dgm:prSet presAssocID="{3E92DDC9-CC88-4D94-9337-1E11ADFC3401}" presName="arrowAndChildren" presStyleCnt="0"/>
      <dgm:spPr/>
    </dgm:pt>
    <dgm:pt modelId="{A8724F38-F6C6-4E79-A113-59C1131D8A94}" type="pres">
      <dgm:prSet presAssocID="{3E92DDC9-CC88-4D94-9337-1E11ADFC3401}" presName="parentTextArrow" presStyleLbl="node1" presStyleIdx="6" presStyleCnt="8"/>
      <dgm:spPr/>
      <dgm:t>
        <a:bodyPr/>
        <a:lstStyle/>
        <a:p>
          <a:endParaRPr lang="en-US"/>
        </a:p>
      </dgm:t>
    </dgm:pt>
    <dgm:pt modelId="{7C3DE6EB-68A8-41B2-8D90-376DBEE9D74B}" type="pres">
      <dgm:prSet presAssocID="{3E92DDC9-CC88-4D94-9337-1E11ADFC3401}" presName="arrow" presStyleLbl="node1" presStyleIdx="7" presStyleCnt="8" custScaleY="150357" custLinFactNeighborY="20107"/>
      <dgm:spPr/>
      <dgm:t>
        <a:bodyPr/>
        <a:lstStyle/>
        <a:p>
          <a:endParaRPr lang="en-US"/>
        </a:p>
      </dgm:t>
    </dgm:pt>
    <dgm:pt modelId="{ACE952A7-DDD5-4000-8F25-B3B88FE22B74}" type="pres">
      <dgm:prSet presAssocID="{3E92DDC9-CC88-4D94-9337-1E11ADFC3401}" presName="descendantArrow" presStyleCnt="0"/>
      <dgm:spPr/>
    </dgm:pt>
    <dgm:pt modelId="{BBA75498-D661-4027-B974-72655F1766E3}" type="pres">
      <dgm:prSet presAssocID="{01E01DD4-C8A0-4A34-9B9E-4F4F4DD67476}" presName="childTextArrow" presStyleLbl="fgAccFollowNode1" presStyleIdx="2" presStyleCnt="4" custScaleX="50578" custScaleY="201897" custLinFactNeighborY="773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168AF0-E4CB-44F4-B171-15329FAFC7EE}" type="pres">
      <dgm:prSet presAssocID="{A22B93A5-5D1D-40C4-8AD9-24FBC17CA278}" presName="childTextArrow" presStyleLbl="fgAccFollowNode1" presStyleIdx="3" presStyleCnt="4" custScaleX="49422" custScaleY="211237" custLinFactNeighborY="727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F30BFD-D46D-474E-863D-3B0B39BB8754}" type="presOf" srcId="{4A0BBFAA-EF4C-4EFA-A8F9-FC73DD528833}" destId="{B756F0F4-F2DE-4C74-B45C-5633E2D71F08}" srcOrd="0" destOrd="0" presId="urn:microsoft.com/office/officeart/2005/8/layout/process4"/>
    <dgm:cxn modelId="{6EEAC5E3-F5B1-41F3-B1E1-195006C8D927}" srcId="{A71CF15D-AC33-49A0-8CC0-99F0CE3059FF}" destId="{8737EA5F-2DD2-4DE4-8690-A8AF7789F961}" srcOrd="1" destOrd="0" parTransId="{B16BA89B-611E-42FD-AD42-D02D056004BC}" sibTransId="{2F6648ED-D097-431F-9D6E-E49742B3A409}"/>
    <dgm:cxn modelId="{BEA695C7-720A-4B0D-9CEE-0E3019D814EF}" srcId="{A71CF15D-AC33-49A0-8CC0-99F0CE3059FF}" destId="{DFF25DF2-BF2B-49AB-8D0C-12B679F03467}" srcOrd="0" destOrd="0" parTransId="{CDB02EA1-F06A-4DA8-99FC-54EF6FEB301A}" sibTransId="{EFDD1CFE-BD29-4155-9451-D399A4C42669}"/>
    <dgm:cxn modelId="{0059962F-0546-457B-88EB-7049CFC14C16}" type="presOf" srcId="{3E92DDC9-CC88-4D94-9337-1E11ADFC3401}" destId="{A8724F38-F6C6-4E79-A113-59C1131D8A94}" srcOrd="0" destOrd="0" presId="urn:microsoft.com/office/officeart/2005/8/layout/process4"/>
    <dgm:cxn modelId="{EB036739-2C2A-4DEB-AF43-4CF4609700CA}" srcId="{3214A0C5-6651-4DB9-B24D-F9BADD2D832B}" destId="{4A0BBFAA-EF4C-4EFA-A8F9-FC73DD528833}" srcOrd="6" destOrd="0" parTransId="{C11A0915-3F01-4F2C-93E2-375892DAF861}" sibTransId="{CF40BFCA-518E-4221-ACEB-954935D6FE9F}"/>
    <dgm:cxn modelId="{373DFAAA-ED1E-4903-BC4D-DC8371D7DB65}" srcId="{3E92DDC9-CC88-4D94-9337-1E11ADFC3401}" destId="{A22B93A5-5D1D-40C4-8AD9-24FBC17CA278}" srcOrd="1" destOrd="0" parTransId="{F532EB04-ADB7-4975-8893-0B565A10E60E}" sibTransId="{3AEF5DCD-9939-4B9E-A0A8-DDC609F8F67E}"/>
    <dgm:cxn modelId="{03915296-B22D-4F76-8C69-9388FFBED451}" type="presOf" srcId="{DFF25DF2-BF2B-49AB-8D0C-12B679F03467}" destId="{EE0007D6-EA5C-42E9-BFF5-0B8C7F70D4EC}" srcOrd="0" destOrd="0" presId="urn:microsoft.com/office/officeart/2005/8/layout/process4"/>
    <dgm:cxn modelId="{14C2EA08-917F-4539-BE50-863D670C53B7}" type="presOf" srcId="{FA201281-97F9-4D71-9D84-D763F31D155F}" destId="{84C84D07-502F-4BB6-AED8-E4AF2BE5B9A4}" srcOrd="0" destOrd="0" presId="urn:microsoft.com/office/officeart/2005/8/layout/process4"/>
    <dgm:cxn modelId="{5F5FBDA8-D412-4971-A22D-E867D78F6EDA}" type="presOf" srcId="{A22B93A5-5D1D-40C4-8AD9-24FBC17CA278}" destId="{14168AF0-E4CB-44F4-B171-15329FAFC7EE}" srcOrd="0" destOrd="0" presId="urn:microsoft.com/office/officeart/2005/8/layout/process4"/>
    <dgm:cxn modelId="{9DFC1A3C-6982-4C89-89B3-58211DD85790}" srcId="{3214A0C5-6651-4DB9-B24D-F9BADD2D832B}" destId="{3E92DDC9-CC88-4D94-9337-1E11ADFC3401}" srcOrd="0" destOrd="0" parTransId="{0E08F29F-BA5E-4DB8-A1FE-D8CE5D584481}" sibTransId="{731B2DFF-94AD-4B95-B85E-19A4FB3D674B}"/>
    <dgm:cxn modelId="{5E877B6D-2537-4A68-B7D2-C292BC63E147}" type="presOf" srcId="{3E92DDC9-CC88-4D94-9337-1E11ADFC3401}" destId="{7C3DE6EB-68A8-41B2-8D90-376DBEE9D74B}" srcOrd="1" destOrd="0" presId="urn:microsoft.com/office/officeart/2005/8/layout/process4"/>
    <dgm:cxn modelId="{6648930B-B412-449D-871C-EF3213042377}" srcId="{3214A0C5-6651-4DB9-B24D-F9BADD2D832B}" destId="{38106323-42A7-46C6-B366-B4FF8702A612}" srcOrd="2" destOrd="0" parTransId="{4B29A09A-EE37-4301-950C-B057671CFFD2}" sibTransId="{55488E31-6506-40DF-A19C-A477412E2771}"/>
    <dgm:cxn modelId="{6ED5D915-4B33-46F1-AA2F-1C7AE8D6911A}" srcId="{3214A0C5-6651-4DB9-B24D-F9BADD2D832B}" destId="{29932E96-9244-49CF-B9B3-57918F000555}" srcOrd="5" destOrd="0" parTransId="{EEA8011A-C654-42E0-8D20-69CB479DCB0E}" sibTransId="{38B0B39F-37AD-481F-BC45-F92D43A3FF3D}"/>
    <dgm:cxn modelId="{95D73A78-B3D6-46E2-8716-077F3147BDD6}" type="presOf" srcId="{A71CF15D-AC33-49A0-8CC0-99F0CE3059FF}" destId="{438D9B80-4089-4246-A1B4-82E04E0F4600}" srcOrd="0" destOrd="0" presId="urn:microsoft.com/office/officeart/2005/8/layout/process4"/>
    <dgm:cxn modelId="{BBB33011-D6BC-49A9-9339-EAC85CCBA262}" srcId="{3214A0C5-6651-4DB9-B24D-F9BADD2D832B}" destId="{4C1F7FE7-934E-49A6-9C60-6B51C3926232}" srcOrd="4" destOrd="0" parTransId="{783FA12E-7C13-49B9-9A65-F7CAD3C49600}" sibTransId="{C36020F8-BDBB-406E-89BE-35AA1EC13239}"/>
    <dgm:cxn modelId="{2A1AE87A-8EA2-46ED-84E0-7E20E76577AA}" srcId="{3214A0C5-6651-4DB9-B24D-F9BADD2D832B}" destId="{40BC542B-42E7-4FE0-ABD9-96580E33176C}" srcOrd="7" destOrd="0" parTransId="{6E318C67-A2B8-4D8E-BC16-AA4FDCA322FF}" sibTransId="{B8188045-5722-4248-B686-8E266373A3D0}"/>
    <dgm:cxn modelId="{F67681B8-D2BA-4E06-991A-41CE7972F4FA}" type="presOf" srcId="{A71CF15D-AC33-49A0-8CC0-99F0CE3059FF}" destId="{F84ABDC0-1F8A-4533-BC0E-F496C91DA5C7}" srcOrd="1" destOrd="0" presId="urn:microsoft.com/office/officeart/2005/8/layout/process4"/>
    <dgm:cxn modelId="{5B82DD00-9E9B-4FFC-931A-DFABF1E5F483}" type="presOf" srcId="{40BC542B-42E7-4FE0-ABD9-96580E33176C}" destId="{D0B24208-3AF4-4A78-8CD2-D23B9FB701B7}" srcOrd="0" destOrd="0" presId="urn:microsoft.com/office/officeart/2005/8/layout/process4"/>
    <dgm:cxn modelId="{F187E25C-74A5-4172-B371-138FEC600F71}" type="presOf" srcId="{3214A0C5-6651-4DB9-B24D-F9BADD2D832B}" destId="{5AB0FA5D-E0FE-49C3-A112-0777BF1F2017}" srcOrd="0" destOrd="0" presId="urn:microsoft.com/office/officeart/2005/8/layout/process4"/>
    <dgm:cxn modelId="{A2C6ADE8-5D48-480A-94BF-E61F6DBBECC4}" type="presOf" srcId="{29932E96-9244-49CF-B9B3-57918F000555}" destId="{3C519553-A607-43A4-AB0F-63E7DBD71AD2}" srcOrd="0" destOrd="0" presId="urn:microsoft.com/office/officeart/2005/8/layout/process4"/>
    <dgm:cxn modelId="{2029ABF0-C7D3-4302-A686-EE661498B3D7}" srcId="{3214A0C5-6651-4DB9-B24D-F9BADD2D832B}" destId="{FA201281-97F9-4D71-9D84-D763F31D155F}" srcOrd="1" destOrd="0" parTransId="{2E216316-66A5-46D1-99E8-B95592F57746}" sibTransId="{105821BF-E75A-408C-BE7F-E37A8E4DFA29}"/>
    <dgm:cxn modelId="{62EEEE72-B4F6-404B-AE0C-418FF610D89D}" type="presOf" srcId="{4C1F7FE7-934E-49A6-9C60-6B51C3926232}" destId="{419CBD5E-CB21-43A7-BFEB-D8D3112E3BB3}" srcOrd="0" destOrd="0" presId="urn:microsoft.com/office/officeart/2005/8/layout/process4"/>
    <dgm:cxn modelId="{D960AC63-6E60-4438-BFA6-F2A50B15AE0A}" srcId="{3214A0C5-6651-4DB9-B24D-F9BADD2D832B}" destId="{A71CF15D-AC33-49A0-8CC0-99F0CE3059FF}" srcOrd="3" destOrd="0" parTransId="{006EE6A8-897B-4D91-96F3-2D1CED7D3138}" sibTransId="{36F92402-7BF7-48D0-A8CA-37809B6F4DFF}"/>
    <dgm:cxn modelId="{6F237A3C-DE1A-4A6A-A77F-1B2EB11FAED8}" type="presOf" srcId="{8737EA5F-2DD2-4DE4-8690-A8AF7789F961}" destId="{12D3C1F0-CAD8-4B9B-91B7-BDAC1403A7C8}" srcOrd="0" destOrd="0" presId="urn:microsoft.com/office/officeart/2005/8/layout/process4"/>
    <dgm:cxn modelId="{4CF7F092-2F8C-4214-BA11-EB5F76DBF43E}" type="presOf" srcId="{01E01DD4-C8A0-4A34-9B9E-4F4F4DD67476}" destId="{BBA75498-D661-4027-B974-72655F1766E3}" srcOrd="0" destOrd="0" presId="urn:microsoft.com/office/officeart/2005/8/layout/process4"/>
    <dgm:cxn modelId="{FBAFFA94-3C0B-478D-9D8E-71363EC99F68}" srcId="{3E92DDC9-CC88-4D94-9337-1E11ADFC3401}" destId="{01E01DD4-C8A0-4A34-9B9E-4F4F4DD67476}" srcOrd="0" destOrd="0" parTransId="{C094FCAA-FD8F-4857-9288-AD196DEE17A4}" sibTransId="{6DAD22D2-BE2E-4FB9-921E-2D471D424978}"/>
    <dgm:cxn modelId="{F80CCA6C-6426-49B3-969B-2DD947950E5F}" type="presOf" srcId="{38106323-42A7-46C6-B366-B4FF8702A612}" destId="{CA39A1E7-1AC2-48DC-A2F7-149EB7FAA53B}" srcOrd="0" destOrd="0" presId="urn:microsoft.com/office/officeart/2005/8/layout/process4"/>
    <dgm:cxn modelId="{C17554C8-8D8E-4E75-91FE-5B548936B65A}" type="presParOf" srcId="{5AB0FA5D-E0FE-49C3-A112-0777BF1F2017}" destId="{5142C20C-EF9B-40AC-A506-FDA394919657}" srcOrd="0" destOrd="0" presId="urn:microsoft.com/office/officeart/2005/8/layout/process4"/>
    <dgm:cxn modelId="{E43CC660-204B-4BA5-BB3D-1EFB84FC45AC}" type="presParOf" srcId="{5142C20C-EF9B-40AC-A506-FDA394919657}" destId="{D0B24208-3AF4-4A78-8CD2-D23B9FB701B7}" srcOrd="0" destOrd="0" presId="urn:microsoft.com/office/officeart/2005/8/layout/process4"/>
    <dgm:cxn modelId="{EE80441B-AB3E-442C-A4DC-7B23E2B4E097}" type="presParOf" srcId="{5AB0FA5D-E0FE-49C3-A112-0777BF1F2017}" destId="{3F26F7C3-F233-45F0-8864-84001F4EB65F}" srcOrd="1" destOrd="0" presId="urn:microsoft.com/office/officeart/2005/8/layout/process4"/>
    <dgm:cxn modelId="{4C4313C6-0E4C-4F78-A2F5-53370FD5686C}" type="presParOf" srcId="{5AB0FA5D-E0FE-49C3-A112-0777BF1F2017}" destId="{D98C2AB3-2747-400B-849A-2FE53C36644B}" srcOrd="2" destOrd="0" presId="urn:microsoft.com/office/officeart/2005/8/layout/process4"/>
    <dgm:cxn modelId="{95626CC5-907F-4CFF-9BED-843BDE4BDF95}" type="presParOf" srcId="{D98C2AB3-2747-400B-849A-2FE53C36644B}" destId="{B756F0F4-F2DE-4C74-B45C-5633E2D71F08}" srcOrd="0" destOrd="0" presId="urn:microsoft.com/office/officeart/2005/8/layout/process4"/>
    <dgm:cxn modelId="{0B1FE938-80BE-43FF-8FD8-FBA75E26E713}" type="presParOf" srcId="{5AB0FA5D-E0FE-49C3-A112-0777BF1F2017}" destId="{76572F81-408F-4754-9529-B9B7FC2373DB}" srcOrd="3" destOrd="0" presId="urn:microsoft.com/office/officeart/2005/8/layout/process4"/>
    <dgm:cxn modelId="{B24E0655-D711-41BD-AD5B-A40E4D38023E}" type="presParOf" srcId="{5AB0FA5D-E0FE-49C3-A112-0777BF1F2017}" destId="{D086144C-4EC4-40BE-93B7-FFB2034D307A}" srcOrd="4" destOrd="0" presId="urn:microsoft.com/office/officeart/2005/8/layout/process4"/>
    <dgm:cxn modelId="{5282E0CA-1FBE-4141-8C41-B647D157EB4E}" type="presParOf" srcId="{D086144C-4EC4-40BE-93B7-FFB2034D307A}" destId="{3C519553-A607-43A4-AB0F-63E7DBD71AD2}" srcOrd="0" destOrd="0" presId="urn:microsoft.com/office/officeart/2005/8/layout/process4"/>
    <dgm:cxn modelId="{6119AED3-7074-419E-B9CF-5CE862D9607D}" type="presParOf" srcId="{5AB0FA5D-E0FE-49C3-A112-0777BF1F2017}" destId="{C70569FA-4A61-40EE-A1B5-E4F3B7AFB6F0}" srcOrd="5" destOrd="0" presId="urn:microsoft.com/office/officeart/2005/8/layout/process4"/>
    <dgm:cxn modelId="{FD279BB2-3A38-4DAC-A2D1-22F35389E4C7}" type="presParOf" srcId="{5AB0FA5D-E0FE-49C3-A112-0777BF1F2017}" destId="{9B59FD75-60AC-408E-B503-F811B3014C16}" srcOrd="6" destOrd="0" presId="urn:microsoft.com/office/officeart/2005/8/layout/process4"/>
    <dgm:cxn modelId="{3FD44AE1-929D-4BB2-AE93-F78081D5118F}" type="presParOf" srcId="{9B59FD75-60AC-408E-B503-F811B3014C16}" destId="{419CBD5E-CB21-43A7-BFEB-D8D3112E3BB3}" srcOrd="0" destOrd="0" presId="urn:microsoft.com/office/officeart/2005/8/layout/process4"/>
    <dgm:cxn modelId="{88CEA94E-CAA4-4671-AB85-E3856311703F}" type="presParOf" srcId="{5AB0FA5D-E0FE-49C3-A112-0777BF1F2017}" destId="{C8C76526-3A5F-4547-ACFB-2324622F7054}" srcOrd="7" destOrd="0" presId="urn:microsoft.com/office/officeart/2005/8/layout/process4"/>
    <dgm:cxn modelId="{300A8D42-2307-4AA4-B58A-5932049B0E46}" type="presParOf" srcId="{5AB0FA5D-E0FE-49C3-A112-0777BF1F2017}" destId="{AAAC6593-E10F-427C-8203-69BB409AC4BC}" srcOrd="8" destOrd="0" presId="urn:microsoft.com/office/officeart/2005/8/layout/process4"/>
    <dgm:cxn modelId="{404B5497-F66F-48C4-91A5-4FB4DDFF1C6E}" type="presParOf" srcId="{AAAC6593-E10F-427C-8203-69BB409AC4BC}" destId="{438D9B80-4089-4246-A1B4-82E04E0F4600}" srcOrd="0" destOrd="0" presId="urn:microsoft.com/office/officeart/2005/8/layout/process4"/>
    <dgm:cxn modelId="{A80D4ACC-5BF0-464D-AAD1-3A074D5ADD7F}" type="presParOf" srcId="{AAAC6593-E10F-427C-8203-69BB409AC4BC}" destId="{F84ABDC0-1F8A-4533-BC0E-F496C91DA5C7}" srcOrd="1" destOrd="0" presId="urn:microsoft.com/office/officeart/2005/8/layout/process4"/>
    <dgm:cxn modelId="{5BDFAC42-381C-4D34-BEE5-F84CE5433A98}" type="presParOf" srcId="{AAAC6593-E10F-427C-8203-69BB409AC4BC}" destId="{049103DD-3191-4A43-9FB3-696E7F9DEC07}" srcOrd="2" destOrd="0" presId="urn:microsoft.com/office/officeart/2005/8/layout/process4"/>
    <dgm:cxn modelId="{C69F3663-72CC-4E64-B2F4-8084AA876FE2}" type="presParOf" srcId="{049103DD-3191-4A43-9FB3-696E7F9DEC07}" destId="{EE0007D6-EA5C-42E9-BFF5-0B8C7F70D4EC}" srcOrd="0" destOrd="0" presId="urn:microsoft.com/office/officeart/2005/8/layout/process4"/>
    <dgm:cxn modelId="{23E2EB2C-BE9F-4144-AE42-005A676A8AA4}" type="presParOf" srcId="{049103DD-3191-4A43-9FB3-696E7F9DEC07}" destId="{12D3C1F0-CAD8-4B9B-91B7-BDAC1403A7C8}" srcOrd="1" destOrd="0" presId="urn:microsoft.com/office/officeart/2005/8/layout/process4"/>
    <dgm:cxn modelId="{3E7B63C4-6EEB-40CC-8A0A-97B7293FD924}" type="presParOf" srcId="{5AB0FA5D-E0FE-49C3-A112-0777BF1F2017}" destId="{E8FF123F-CA4D-48C7-A623-6CC2A6E8CFC2}" srcOrd="9" destOrd="0" presId="urn:microsoft.com/office/officeart/2005/8/layout/process4"/>
    <dgm:cxn modelId="{1582F790-DC99-495E-B6B0-EFB401912731}" type="presParOf" srcId="{5AB0FA5D-E0FE-49C3-A112-0777BF1F2017}" destId="{9C7D9C8E-B9EA-4AB4-99B7-917601C35FCA}" srcOrd="10" destOrd="0" presId="urn:microsoft.com/office/officeart/2005/8/layout/process4"/>
    <dgm:cxn modelId="{C118BC1F-62FA-4A10-959E-3CB004982D18}" type="presParOf" srcId="{9C7D9C8E-B9EA-4AB4-99B7-917601C35FCA}" destId="{CA39A1E7-1AC2-48DC-A2F7-149EB7FAA53B}" srcOrd="0" destOrd="0" presId="urn:microsoft.com/office/officeart/2005/8/layout/process4"/>
    <dgm:cxn modelId="{04B0D265-7CEF-421A-87BF-C1C019CAF428}" type="presParOf" srcId="{5AB0FA5D-E0FE-49C3-A112-0777BF1F2017}" destId="{B41456B0-747D-46CC-907D-35A11BC310F9}" srcOrd="11" destOrd="0" presId="urn:microsoft.com/office/officeart/2005/8/layout/process4"/>
    <dgm:cxn modelId="{C3AD488E-3301-4EB0-A7FF-192E46354459}" type="presParOf" srcId="{5AB0FA5D-E0FE-49C3-A112-0777BF1F2017}" destId="{2F4A6943-4A13-4643-8A87-1FF4B6E68999}" srcOrd="12" destOrd="0" presId="urn:microsoft.com/office/officeart/2005/8/layout/process4"/>
    <dgm:cxn modelId="{316E404B-0928-4A06-822C-E040DA33D71D}" type="presParOf" srcId="{2F4A6943-4A13-4643-8A87-1FF4B6E68999}" destId="{84C84D07-502F-4BB6-AED8-E4AF2BE5B9A4}" srcOrd="0" destOrd="0" presId="urn:microsoft.com/office/officeart/2005/8/layout/process4"/>
    <dgm:cxn modelId="{3A95998A-703E-4E8F-95DA-D7E866F354AB}" type="presParOf" srcId="{5AB0FA5D-E0FE-49C3-A112-0777BF1F2017}" destId="{D724F651-F25B-4BE6-AF17-013651CC4FB5}" srcOrd="13" destOrd="0" presId="urn:microsoft.com/office/officeart/2005/8/layout/process4"/>
    <dgm:cxn modelId="{7A41D07A-EB46-49FE-ABFC-038E2B8B411A}" type="presParOf" srcId="{5AB0FA5D-E0FE-49C3-A112-0777BF1F2017}" destId="{8E5C81AF-4ED7-47BC-BB86-8E81B82F6949}" srcOrd="14" destOrd="0" presId="urn:microsoft.com/office/officeart/2005/8/layout/process4"/>
    <dgm:cxn modelId="{E37499CC-A016-448F-92CE-171CBB346610}" type="presParOf" srcId="{8E5C81AF-4ED7-47BC-BB86-8E81B82F6949}" destId="{A8724F38-F6C6-4E79-A113-59C1131D8A94}" srcOrd="0" destOrd="0" presId="urn:microsoft.com/office/officeart/2005/8/layout/process4"/>
    <dgm:cxn modelId="{7F19FEF9-F2D7-434D-B8C6-B765436C850F}" type="presParOf" srcId="{8E5C81AF-4ED7-47BC-BB86-8E81B82F6949}" destId="{7C3DE6EB-68A8-41B2-8D90-376DBEE9D74B}" srcOrd="1" destOrd="0" presId="urn:microsoft.com/office/officeart/2005/8/layout/process4"/>
    <dgm:cxn modelId="{B8627CAC-34A4-40C6-BF8E-57D8BE4D65FD}" type="presParOf" srcId="{8E5C81AF-4ED7-47BC-BB86-8E81B82F6949}" destId="{ACE952A7-DDD5-4000-8F25-B3B88FE22B74}" srcOrd="2" destOrd="0" presId="urn:microsoft.com/office/officeart/2005/8/layout/process4"/>
    <dgm:cxn modelId="{4CE66462-E727-4E14-8DE9-13D6CB64D885}" type="presParOf" srcId="{ACE952A7-DDD5-4000-8F25-B3B88FE22B74}" destId="{BBA75498-D661-4027-B974-72655F1766E3}" srcOrd="0" destOrd="0" presId="urn:microsoft.com/office/officeart/2005/8/layout/process4"/>
    <dgm:cxn modelId="{B84A5319-562A-4E17-813C-2A0736D49A09}" type="presParOf" srcId="{ACE952A7-DDD5-4000-8F25-B3B88FE22B74}" destId="{14168AF0-E4CB-44F4-B171-15329FAFC7EE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24208-3AF4-4A78-8CD2-D23B9FB701B7}">
      <dsp:nvSpPr>
        <dsp:cNvPr id="0" name=""/>
        <dsp:cNvSpPr/>
      </dsp:nvSpPr>
      <dsp:spPr>
        <a:xfrm>
          <a:off x="0" y="5023527"/>
          <a:ext cx="8229600" cy="4621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Kondisi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Sosial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Sekarang</a:t>
          </a:r>
          <a:endParaRPr lang="en-US" sz="1600" kern="1200" dirty="0"/>
        </a:p>
      </dsp:txBody>
      <dsp:txXfrm>
        <a:off x="0" y="5023527"/>
        <a:ext cx="8229600" cy="462111"/>
      </dsp:txXfrm>
    </dsp:sp>
    <dsp:sp modelId="{B756F0F4-F2DE-4C74-B45C-5633E2D71F08}">
      <dsp:nvSpPr>
        <dsp:cNvPr id="0" name=""/>
        <dsp:cNvSpPr/>
      </dsp:nvSpPr>
      <dsp:spPr>
        <a:xfrm rot="10800000">
          <a:off x="0" y="4319731"/>
          <a:ext cx="8229600" cy="71072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Analisis</a:t>
          </a:r>
          <a:endParaRPr lang="en-US" sz="1600" kern="1200" dirty="0"/>
        </a:p>
      </dsp:txBody>
      <dsp:txXfrm rot="10800000">
        <a:off x="0" y="4319731"/>
        <a:ext cx="8229600" cy="461809"/>
      </dsp:txXfrm>
    </dsp:sp>
    <dsp:sp modelId="{3C519553-A607-43A4-AB0F-63E7DBD71AD2}">
      <dsp:nvSpPr>
        <dsp:cNvPr id="0" name=""/>
        <dsp:cNvSpPr/>
      </dsp:nvSpPr>
      <dsp:spPr>
        <a:xfrm rot="10800000">
          <a:off x="0" y="3615936"/>
          <a:ext cx="8229600" cy="71072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Data</a:t>
          </a:r>
          <a:endParaRPr lang="en-US" sz="1600" kern="1200" dirty="0"/>
        </a:p>
      </dsp:txBody>
      <dsp:txXfrm rot="10800000">
        <a:off x="0" y="3615936"/>
        <a:ext cx="8229600" cy="461809"/>
      </dsp:txXfrm>
    </dsp:sp>
    <dsp:sp modelId="{419CBD5E-CB21-43A7-BFEB-D8D3112E3BB3}">
      <dsp:nvSpPr>
        <dsp:cNvPr id="0" name=""/>
        <dsp:cNvSpPr/>
      </dsp:nvSpPr>
      <dsp:spPr>
        <a:xfrm rot="10800000">
          <a:off x="0" y="2995103"/>
          <a:ext cx="8229600" cy="71072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Penelitian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Lapangan</a:t>
          </a:r>
          <a:endParaRPr lang="en-US" sz="1800" kern="1200" dirty="0"/>
        </a:p>
      </dsp:txBody>
      <dsp:txXfrm rot="10800000">
        <a:off x="0" y="2995103"/>
        <a:ext cx="8229600" cy="461809"/>
      </dsp:txXfrm>
    </dsp:sp>
    <dsp:sp modelId="{F84ABDC0-1F8A-4533-BC0E-F496C91DA5C7}">
      <dsp:nvSpPr>
        <dsp:cNvPr id="0" name=""/>
        <dsp:cNvSpPr/>
      </dsp:nvSpPr>
      <dsp:spPr>
        <a:xfrm rot="10800000">
          <a:off x="0" y="2282665"/>
          <a:ext cx="8229600" cy="71072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Menentukan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Teknik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Pengumpulan</a:t>
          </a:r>
          <a:r>
            <a:rPr lang="en-US" sz="2000" kern="1200" dirty="0" smtClean="0"/>
            <a:t> Data</a:t>
          </a:r>
          <a:endParaRPr lang="en-US" sz="2000" kern="1200" dirty="0"/>
        </a:p>
      </dsp:txBody>
      <dsp:txXfrm rot="-10800000">
        <a:off x="0" y="2282665"/>
        <a:ext cx="8229600" cy="249465"/>
      </dsp:txXfrm>
    </dsp:sp>
    <dsp:sp modelId="{EE0007D6-EA5C-42E9-BFF5-0B8C7F70D4EC}">
      <dsp:nvSpPr>
        <dsp:cNvPr id="0" name=""/>
        <dsp:cNvSpPr/>
      </dsp:nvSpPr>
      <dsp:spPr>
        <a:xfrm>
          <a:off x="0" y="2569668"/>
          <a:ext cx="4051775" cy="28123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Survei</a:t>
          </a:r>
          <a:r>
            <a:rPr lang="en-US" sz="1400" kern="1200" dirty="0" smtClean="0"/>
            <a:t> , -</a:t>
          </a:r>
          <a:r>
            <a:rPr lang="en-US" sz="1400" kern="1200" dirty="0" err="1" smtClean="0"/>
            <a:t>Wawancara</a:t>
          </a:r>
          <a:r>
            <a:rPr lang="en-US" sz="1400" kern="1200" dirty="0" smtClean="0"/>
            <a:t>  </a:t>
          </a:r>
          <a:r>
            <a:rPr lang="en-US" sz="1400" kern="1200" dirty="0" err="1" smtClean="0"/>
            <a:t>mendalam</a:t>
          </a:r>
          <a:endParaRPr lang="en-US" sz="1400" kern="1200" dirty="0"/>
        </a:p>
      </dsp:txBody>
      <dsp:txXfrm>
        <a:off x="0" y="2569668"/>
        <a:ext cx="4051775" cy="281238"/>
      </dsp:txXfrm>
    </dsp:sp>
    <dsp:sp modelId="{12D3C1F0-CAD8-4B9B-91B7-BDAC1403A7C8}">
      <dsp:nvSpPr>
        <dsp:cNvPr id="0" name=""/>
        <dsp:cNvSpPr/>
      </dsp:nvSpPr>
      <dsp:spPr>
        <a:xfrm>
          <a:off x="4053663" y="2554333"/>
          <a:ext cx="4175936" cy="2965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-, -</a:t>
          </a:r>
          <a:r>
            <a:rPr lang="en-US" sz="1400" kern="1200" dirty="0" err="1" smtClean="0"/>
            <a:t>Observasi-Diskusi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Kelompok</a:t>
          </a:r>
          <a:r>
            <a:rPr lang="en-US" sz="1400" kern="1200" dirty="0" smtClean="0"/>
            <a:t>, - </a:t>
          </a:r>
          <a:r>
            <a:rPr lang="en-US" sz="1400" kern="1200" dirty="0" err="1" smtClean="0"/>
            <a:t>Ethnografi</a:t>
          </a:r>
          <a:endParaRPr lang="en-US" sz="1400" kern="1200" dirty="0"/>
        </a:p>
      </dsp:txBody>
      <dsp:txXfrm>
        <a:off x="4053663" y="2554333"/>
        <a:ext cx="4175936" cy="296575"/>
      </dsp:txXfrm>
    </dsp:sp>
    <dsp:sp modelId="{CA39A1E7-1AC2-48DC-A2F7-149EB7FAA53B}">
      <dsp:nvSpPr>
        <dsp:cNvPr id="0" name=""/>
        <dsp:cNvSpPr/>
      </dsp:nvSpPr>
      <dsp:spPr>
        <a:xfrm rot="10800000">
          <a:off x="0" y="1641471"/>
          <a:ext cx="8229600" cy="71072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Unit </a:t>
          </a:r>
          <a:r>
            <a:rPr lang="en-US" sz="2000" kern="1200" dirty="0" err="1" smtClean="0"/>
            <a:t>Analisis</a:t>
          </a:r>
          <a:endParaRPr lang="en-US" sz="2000" kern="1200" dirty="0"/>
        </a:p>
      </dsp:txBody>
      <dsp:txXfrm rot="10800000">
        <a:off x="0" y="1641471"/>
        <a:ext cx="8229600" cy="461809"/>
      </dsp:txXfrm>
    </dsp:sp>
    <dsp:sp modelId="{84C84D07-502F-4BB6-AED8-E4AF2BE5B9A4}">
      <dsp:nvSpPr>
        <dsp:cNvPr id="0" name=""/>
        <dsp:cNvSpPr/>
      </dsp:nvSpPr>
      <dsp:spPr>
        <a:xfrm rot="10800000">
          <a:off x="0" y="1190737"/>
          <a:ext cx="8229600" cy="44902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Aspek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sosial</a:t>
          </a:r>
          <a:r>
            <a:rPr lang="en-US" sz="1800" kern="1200" dirty="0" smtClean="0"/>
            <a:t> yang di </a:t>
          </a:r>
          <a:r>
            <a:rPr lang="en-US" sz="1800" kern="1200" dirty="0" err="1" smtClean="0"/>
            <a:t>studi</a:t>
          </a:r>
          <a:endParaRPr lang="en-US" sz="1800" kern="1200" dirty="0"/>
        </a:p>
      </dsp:txBody>
      <dsp:txXfrm rot="10800000">
        <a:off x="0" y="1190737"/>
        <a:ext cx="8229600" cy="291762"/>
      </dsp:txXfrm>
    </dsp:sp>
    <dsp:sp modelId="{7C3DE6EB-68A8-41B2-8D90-376DBEE9D74B}">
      <dsp:nvSpPr>
        <dsp:cNvPr id="0" name=""/>
        <dsp:cNvSpPr/>
      </dsp:nvSpPr>
      <dsp:spPr>
        <a:xfrm rot="10800000">
          <a:off x="0" y="143667"/>
          <a:ext cx="8229600" cy="106862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Review </a:t>
          </a:r>
          <a:r>
            <a:rPr lang="en-US" sz="1800" kern="1200" dirty="0" err="1" smtClean="0"/>
            <a:t>Kerangka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Acuan</a:t>
          </a:r>
          <a:endParaRPr lang="en-US" sz="1800" kern="1200" dirty="0"/>
        </a:p>
      </dsp:txBody>
      <dsp:txXfrm rot="-10800000">
        <a:off x="0" y="143667"/>
        <a:ext cx="8229600" cy="375088"/>
      </dsp:txXfrm>
    </dsp:sp>
    <dsp:sp modelId="{BBA75498-D661-4027-B974-72655F1766E3}">
      <dsp:nvSpPr>
        <dsp:cNvPr id="0" name=""/>
        <dsp:cNvSpPr/>
      </dsp:nvSpPr>
      <dsp:spPr>
        <a:xfrm>
          <a:off x="0" y="485354"/>
          <a:ext cx="4162367" cy="4290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Review </a:t>
          </a:r>
          <a:r>
            <a:rPr lang="en-US" sz="1200" kern="1200" dirty="0" err="1" smtClean="0"/>
            <a:t>daftar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komponen</a:t>
          </a:r>
          <a:r>
            <a:rPr lang="en-US" sz="1200" kern="1200" dirty="0" smtClean="0"/>
            <a:t> yang </a:t>
          </a:r>
          <a:r>
            <a:rPr lang="en-US" sz="1200" kern="1200" dirty="0" err="1" smtClean="0"/>
            <a:t>terkena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dampak</a:t>
          </a:r>
          <a:r>
            <a:rPr lang="en-US" sz="1200" kern="1200" dirty="0" smtClean="0"/>
            <a:t> </a:t>
          </a:r>
          <a:endParaRPr lang="en-U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penting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dari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pelingkupan</a:t>
          </a:r>
          <a:endParaRPr lang="en-US" sz="1200" kern="1200" dirty="0"/>
        </a:p>
      </dsp:txBody>
      <dsp:txXfrm>
        <a:off x="0" y="485354"/>
        <a:ext cx="4162367" cy="429046"/>
      </dsp:txXfrm>
    </dsp:sp>
    <dsp:sp modelId="{14168AF0-E4CB-44F4-B171-15329FAFC7EE}">
      <dsp:nvSpPr>
        <dsp:cNvPr id="0" name=""/>
        <dsp:cNvSpPr/>
      </dsp:nvSpPr>
      <dsp:spPr>
        <a:xfrm>
          <a:off x="4162367" y="465506"/>
          <a:ext cx="4067232" cy="4488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Diskusikan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anggota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tim</a:t>
          </a:r>
          <a:endParaRPr lang="en-US" sz="1400" kern="1200" dirty="0"/>
        </a:p>
      </dsp:txBody>
      <dsp:txXfrm>
        <a:off x="4162367" y="465506"/>
        <a:ext cx="4067232" cy="448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C976E-4097-4BBC-83B7-EE22A0388C6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BEAAA-F8EE-49D6-ABC1-C1610F3A1C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C976E-4097-4BBC-83B7-EE22A0388C6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BEAAA-F8EE-49D6-ABC1-C1610F3A1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C976E-4097-4BBC-83B7-EE22A0388C6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BEAAA-F8EE-49D6-ABC1-C1610F3A1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C976E-4097-4BBC-83B7-EE22A0388C6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BEAAA-F8EE-49D6-ABC1-C1610F3A1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C976E-4097-4BBC-83B7-EE22A0388C6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BEAAA-F8EE-49D6-ABC1-C1610F3A1C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C976E-4097-4BBC-83B7-EE22A0388C6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BEAAA-F8EE-49D6-ABC1-C1610F3A1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C976E-4097-4BBC-83B7-EE22A0388C6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BEAAA-F8EE-49D6-ABC1-C1610F3A1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C976E-4097-4BBC-83B7-EE22A0388C6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BEAAA-F8EE-49D6-ABC1-C1610F3A1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C976E-4097-4BBC-83B7-EE22A0388C6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BEAAA-F8EE-49D6-ABC1-C1610F3A1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C976E-4097-4BBC-83B7-EE22A0388C6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BEAAA-F8EE-49D6-ABC1-C1610F3A1C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C976E-4097-4BBC-83B7-EE22A0388C6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6BEAAA-F8EE-49D6-ABC1-C1610F3A1C6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CC976E-4097-4BBC-83B7-EE22A0388C6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6BEAAA-F8EE-49D6-ABC1-C1610F3A1C6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PENYAJIAN RONA LINGKUNGAN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profiling)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381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Pengertian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rona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Pertanyaan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dijawab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,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mengena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98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Penyajian</a:t>
            </a:r>
            <a:r>
              <a:rPr lang="en-US" dirty="0" smtClean="0"/>
              <a:t> </a:t>
            </a:r>
            <a:r>
              <a:rPr lang="en-US" dirty="0" err="1" smtClean="0"/>
              <a:t>rona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:</a:t>
            </a:r>
          </a:p>
          <a:p>
            <a:pPr marL="520700" indent="-63500">
              <a:buNone/>
            </a:pPr>
            <a:r>
              <a:rPr lang="en-US" dirty="0"/>
              <a:t>	</a:t>
            </a:r>
            <a:r>
              <a:rPr lang="en-US" dirty="0" err="1" smtClean="0"/>
              <a:t>penentuan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,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dikaji</a:t>
            </a:r>
            <a:r>
              <a:rPr lang="en-US" dirty="0" smtClean="0"/>
              <a:t>,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data.</a:t>
            </a:r>
          </a:p>
          <a:p>
            <a:pPr marL="520700" indent="-520700">
              <a:buNone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data yang </a:t>
            </a:r>
            <a:r>
              <a:rPr lang="en-US" dirty="0" err="1" smtClean="0"/>
              <a:t>dominan</a:t>
            </a:r>
            <a:r>
              <a:rPr lang="en-US" dirty="0" smtClean="0"/>
              <a:t>:</a:t>
            </a:r>
          </a:p>
          <a:p>
            <a:pPr marL="520700" indent="-63500">
              <a:buNone/>
            </a:pPr>
            <a:r>
              <a:rPr lang="en-US" dirty="0" err="1" smtClean="0"/>
              <a:t>Wawancara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kuesioner</a:t>
            </a:r>
            <a:r>
              <a:rPr lang="en-US" dirty="0" smtClean="0"/>
              <a:t>,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terfokus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dept</a:t>
            </a:r>
            <a:r>
              <a:rPr lang="en-US" dirty="0" smtClean="0"/>
              <a:t> interview, </a:t>
            </a:r>
            <a:r>
              <a:rPr lang="en-US" dirty="0" err="1" smtClean="0"/>
              <a:t>observasi</a:t>
            </a:r>
            <a:r>
              <a:rPr lang="en-US" dirty="0" smtClean="0"/>
              <a:t> (</a:t>
            </a:r>
            <a:r>
              <a:rPr lang="en-US" dirty="0" err="1" smtClean="0"/>
              <a:t>partisipasi</a:t>
            </a:r>
            <a:r>
              <a:rPr lang="en-US" dirty="0" smtClean="0"/>
              <a:t>),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.</a:t>
            </a:r>
            <a:endParaRPr lang="en-US" dirty="0"/>
          </a:p>
          <a:p>
            <a:pPr marL="520700" indent="-52070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profiling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9987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Rona </a:t>
            </a:r>
            <a:r>
              <a:rPr lang="en-US" dirty="0" err="1" smtClean="0"/>
              <a:t>Lingkungan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8608841"/>
              </p:ext>
            </p:extLst>
          </p:nvPr>
        </p:nvGraphicFramePr>
        <p:xfrm>
          <a:off x="457200" y="1219200"/>
          <a:ext cx="8229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5599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Penyajian</a:t>
            </a:r>
            <a:r>
              <a:rPr lang="en-US" dirty="0" smtClean="0"/>
              <a:t> Rona </a:t>
            </a:r>
            <a:r>
              <a:rPr lang="en-US" dirty="0" err="1" smtClean="0"/>
              <a:t>Lingkungan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,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endParaRPr lang="en-US" dirty="0" smtClean="0"/>
          </a:p>
          <a:p>
            <a:pPr marL="393700" indent="0">
              <a:buNone/>
            </a:pPr>
            <a:r>
              <a:rPr lang="en-US" dirty="0" err="1" smtClean="0"/>
              <a:t>Letak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ketinggian</a:t>
            </a:r>
            <a:r>
              <a:rPr lang="en-US" dirty="0" smtClean="0"/>
              <a:t>,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/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demografis</a:t>
            </a:r>
            <a:r>
              <a:rPr lang="en-US" dirty="0" smtClean="0"/>
              <a:t>: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kompisisi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, sex ratio, </a:t>
            </a:r>
            <a:r>
              <a:rPr lang="en-US" dirty="0" err="1" smtClean="0"/>
              <a:t>angkatan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rata-rata </a:t>
            </a:r>
            <a:r>
              <a:rPr lang="en-US" dirty="0" err="1" smtClean="0"/>
              <a:t>pemilikan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,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endParaRPr lang="en-US" dirty="0" smtClean="0"/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: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keterikatan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institsi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kenyamanan</a:t>
            </a:r>
            <a:endParaRPr lang="en-US" dirty="0"/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,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endParaRPr lang="en-US" dirty="0" smtClean="0"/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: </a:t>
            </a:r>
            <a:r>
              <a:rPr lang="en-US" dirty="0" err="1" smtClean="0"/>
              <a:t>sanitasi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,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perumahandan</a:t>
            </a:r>
            <a:r>
              <a:rPr lang="en-US" dirty="0" smtClean="0"/>
              <a:t> </a:t>
            </a:r>
            <a:r>
              <a:rPr lang="en-US" dirty="0" err="1" smtClean="0"/>
              <a:t>permukiman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617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</TotalTime>
  <Words>210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PENYAJIAN RONA LINGKUNGAN (profiling)</vt:lpstr>
      <vt:lpstr>Pengertian</vt:lpstr>
      <vt:lpstr>PowerPoint Presentation</vt:lpstr>
      <vt:lpstr>Langkah Penyusunan Rona Lingkungan</vt:lpstr>
      <vt:lpstr>Urutan Susunan Penyajian Rona Lingkungan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PENYAJIAN RONA LINGKUNGAN</dc:title>
  <dc:creator>Widati</dc:creator>
  <cp:lastModifiedBy>Widati</cp:lastModifiedBy>
  <cp:revision>10</cp:revision>
  <dcterms:created xsi:type="dcterms:W3CDTF">2014-05-06T01:41:09Z</dcterms:created>
  <dcterms:modified xsi:type="dcterms:W3CDTF">2014-05-12T14:21:14Z</dcterms:modified>
</cp:coreProperties>
</file>