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EA37-4782-4A0D-A957-EB0711A8DCE1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506DB-7DF4-48DF-8B42-C419DCA3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9059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Hukum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Indonesia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7620000" cy="42672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es-CO" sz="2800" dirty="0" smtClean="0">
                <a:solidFill>
                  <a:schemeClr val="tx1"/>
                </a:solidFill>
              </a:rPr>
              <a:t>Negara </a:t>
            </a:r>
            <a:r>
              <a:rPr lang="es-CO" sz="2800" dirty="0" err="1" smtClean="0">
                <a:solidFill>
                  <a:schemeClr val="tx1"/>
                </a:solidFill>
              </a:rPr>
              <a:t>hukum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ádalah</a:t>
            </a:r>
            <a:r>
              <a:rPr lang="es-CO" sz="2800" dirty="0" smtClean="0">
                <a:solidFill>
                  <a:schemeClr val="tx1"/>
                </a:solidFill>
              </a:rPr>
              <a:t> negara yang </a:t>
            </a:r>
            <a:r>
              <a:rPr lang="es-CO" sz="2800" dirty="0" err="1" smtClean="0">
                <a:solidFill>
                  <a:schemeClr val="tx1"/>
                </a:solidFill>
              </a:rPr>
              <a:t>penyelenggaraan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kekuasaan</a:t>
            </a:r>
            <a:r>
              <a:rPr lang="es-CO" sz="2800" dirty="0" smtClean="0">
                <a:solidFill>
                  <a:schemeClr val="tx1"/>
                </a:solidFill>
              </a:rPr>
              <a:t>  </a:t>
            </a:r>
            <a:r>
              <a:rPr lang="es-CO" sz="2800" dirty="0" err="1" smtClean="0">
                <a:solidFill>
                  <a:schemeClr val="tx1"/>
                </a:solidFill>
              </a:rPr>
              <a:t>pemerintahannya</a:t>
            </a:r>
            <a:r>
              <a:rPr lang="es-CO" sz="2800" dirty="0" smtClean="0">
                <a:solidFill>
                  <a:schemeClr val="tx1"/>
                </a:solidFill>
              </a:rPr>
              <a:t>  </a:t>
            </a:r>
            <a:r>
              <a:rPr lang="es-CO" sz="2800" dirty="0" err="1" smtClean="0">
                <a:solidFill>
                  <a:schemeClr val="tx1"/>
                </a:solidFill>
              </a:rPr>
              <a:t>didasarkan</a:t>
            </a:r>
            <a:r>
              <a:rPr lang="es-CO" sz="2800" dirty="0" smtClean="0">
                <a:solidFill>
                  <a:schemeClr val="tx1"/>
                </a:solidFill>
              </a:rPr>
              <a:t> atas </a:t>
            </a:r>
            <a:r>
              <a:rPr lang="es-CO" sz="2800" dirty="0" err="1" smtClean="0">
                <a:solidFill>
                  <a:schemeClr val="tx1"/>
                </a:solidFill>
              </a:rPr>
              <a:t>hukum</a:t>
            </a:r>
            <a:r>
              <a:rPr lang="es-CO" sz="2800" dirty="0" smtClean="0">
                <a:solidFill>
                  <a:schemeClr val="tx1"/>
                </a:solidFill>
              </a:rPr>
              <a:t> . </a:t>
            </a:r>
            <a:r>
              <a:rPr lang="es-CO" sz="2800" dirty="0" err="1" smtClean="0">
                <a:solidFill>
                  <a:schemeClr val="tx1"/>
                </a:solidFill>
              </a:rPr>
              <a:t>karena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itu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pemerintah</a:t>
            </a:r>
            <a:r>
              <a:rPr lang="es-CO" sz="2800" dirty="0" smtClean="0">
                <a:solidFill>
                  <a:schemeClr val="tx1"/>
                </a:solidFill>
              </a:rPr>
              <a:t> dan </a:t>
            </a:r>
            <a:r>
              <a:rPr lang="es-CO" sz="2800" dirty="0" err="1" smtClean="0">
                <a:solidFill>
                  <a:schemeClr val="tx1"/>
                </a:solidFill>
              </a:rPr>
              <a:t>lembaga-lembaga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lain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dalam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melaksananakan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tindakan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harus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dilandasi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oleh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hukum</a:t>
            </a:r>
            <a:r>
              <a:rPr lang="es-CO" sz="2800" dirty="0" smtClean="0">
                <a:solidFill>
                  <a:schemeClr val="tx1"/>
                </a:solidFill>
              </a:rPr>
              <a:t> dan </a:t>
            </a:r>
            <a:r>
              <a:rPr lang="es-CO" sz="2800" dirty="0" err="1" smtClean="0">
                <a:solidFill>
                  <a:schemeClr val="tx1"/>
                </a:solidFill>
              </a:rPr>
              <a:t>bertanggung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jawab</a:t>
            </a:r>
            <a:r>
              <a:rPr lang="es-CO" sz="2800" dirty="0" smtClean="0">
                <a:solidFill>
                  <a:schemeClr val="tx1"/>
                </a:solidFill>
              </a:rPr>
              <a:t> secara </a:t>
            </a:r>
            <a:r>
              <a:rPr lang="es-CO" sz="2800" dirty="0" err="1" smtClean="0">
                <a:solidFill>
                  <a:schemeClr val="tx1"/>
                </a:solidFill>
              </a:rPr>
              <a:t>hukum</a:t>
            </a:r>
            <a:r>
              <a:rPr lang="es-CO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CO" sz="2800" dirty="0" err="1" smtClean="0">
                <a:solidFill>
                  <a:schemeClr val="tx1"/>
                </a:solidFill>
              </a:rPr>
              <a:t>Perkembangan</a:t>
            </a:r>
            <a:r>
              <a:rPr lang="es-CO" sz="2800" dirty="0" smtClean="0">
                <a:solidFill>
                  <a:schemeClr val="tx1"/>
                </a:solidFill>
              </a:rPr>
              <a:t> negara </a:t>
            </a:r>
            <a:r>
              <a:rPr lang="es-CO" sz="2800" dirty="0" err="1" smtClean="0">
                <a:solidFill>
                  <a:schemeClr val="tx1"/>
                </a:solidFill>
              </a:rPr>
              <a:t>hukum</a:t>
            </a:r>
            <a:r>
              <a:rPr lang="es-CO" sz="2800" dirty="0" smtClean="0">
                <a:solidFill>
                  <a:schemeClr val="tx1"/>
                </a:solidFill>
              </a:rPr>
              <a:t> di era moderen </a:t>
            </a:r>
            <a:r>
              <a:rPr lang="es-CO" sz="2800" dirty="0" err="1" smtClean="0">
                <a:solidFill>
                  <a:schemeClr val="tx1"/>
                </a:solidFill>
              </a:rPr>
              <a:t>ini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dipengaruhi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oleh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konsep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r>
              <a:rPr lang="es-CO" sz="2800" dirty="0" err="1" smtClean="0">
                <a:solidFill>
                  <a:schemeClr val="tx1"/>
                </a:solidFill>
              </a:rPr>
              <a:t>Eropa</a:t>
            </a:r>
            <a:r>
              <a:rPr lang="es-CO" sz="2800" dirty="0" smtClean="0">
                <a:solidFill>
                  <a:schemeClr val="tx1"/>
                </a:solidFill>
              </a:rPr>
              <a:t> Continental yang </a:t>
            </a:r>
            <a:r>
              <a:rPr lang="es-CO" sz="2800" dirty="0" err="1" smtClean="0">
                <a:solidFill>
                  <a:schemeClr val="tx1"/>
                </a:solidFill>
              </a:rPr>
              <a:t>disebut</a:t>
            </a:r>
            <a:r>
              <a:rPr lang="es-CO" sz="2800" dirty="0" smtClean="0">
                <a:solidFill>
                  <a:schemeClr val="tx1"/>
                </a:solidFill>
              </a:rPr>
              <a:t> “ </a:t>
            </a:r>
            <a:r>
              <a:rPr lang="es-CO" sz="2800" dirty="0" err="1" smtClean="0">
                <a:solidFill>
                  <a:schemeClr val="tx1"/>
                </a:solidFill>
              </a:rPr>
              <a:t>Rechtstaat</a:t>
            </a:r>
            <a:r>
              <a:rPr lang="es-CO" sz="2800" dirty="0" smtClean="0">
                <a:solidFill>
                  <a:schemeClr val="tx1"/>
                </a:solidFill>
              </a:rPr>
              <a:t> dan Anglo </a:t>
            </a:r>
            <a:r>
              <a:rPr lang="es-CO" sz="2800" dirty="0" err="1" smtClean="0">
                <a:solidFill>
                  <a:schemeClr val="tx1"/>
                </a:solidFill>
              </a:rPr>
              <a:t>Saxon</a:t>
            </a:r>
            <a:r>
              <a:rPr lang="es-CO" sz="2800" dirty="0" smtClean="0">
                <a:solidFill>
                  <a:schemeClr val="tx1"/>
                </a:solidFill>
              </a:rPr>
              <a:t> yang </a:t>
            </a:r>
            <a:r>
              <a:rPr lang="es-CO" sz="2800" dirty="0" err="1" smtClean="0">
                <a:solidFill>
                  <a:schemeClr val="tx1"/>
                </a:solidFill>
              </a:rPr>
              <a:t>disebut</a:t>
            </a:r>
            <a:r>
              <a:rPr lang="es-CO" sz="2800" dirty="0" smtClean="0">
                <a:solidFill>
                  <a:schemeClr val="tx1"/>
                </a:solidFill>
              </a:rPr>
              <a:t> Rule Of </a:t>
            </a:r>
            <a:r>
              <a:rPr lang="es-CO" sz="2800" dirty="0" err="1" smtClean="0">
                <a:solidFill>
                  <a:schemeClr val="tx1"/>
                </a:solidFill>
              </a:rPr>
              <a:t>Law</a:t>
            </a:r>
            <a:r>
              <a:rPr lang="es-CO" sz="2800" dirty="0" smtClean="0">
                <a:solidFill>
                  <a:schemeClr val="tx1"/>
                </a:solidFill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s-CO" dirty="0" err="1" smtClean="0"/>
              <a:t>Sistem</a:t>
            </a:r>
            <a:r>
              <a:rPr lang="es-CO" dirty="0" smtClean="0"/>
              <a:t> </a:t>
            </a:r>
            <a:r>
              <a:rPr lang="es-CO" dirty="0" err="1" smtClean="0"/>
              <a:t>hukum</a:t>
            </a:r>
            <a:r>
              <a:rPr lang="es-CO" dirty="0" smtClean="0"/>
              <a:t> </a:t>
            </a:r>
            <a:r>
              <a:rPr lang="es-CO" dirty="0" err="1" smtClean="0"/>
              <a:t>rechtstaat</a:t>
            </a:r>
            <a:r>
              <a:rPr lang="es-CO" dirty="0" smtClean="0"/>
              <a:t>  hádala </a:t>
            </a:r>
            <a:r>
              <a:rPr lang="es-CO" dirty="0" err="1" smtClean="0"/>
              <a:t>sistem</a:t>
            </a:r>
            <a:r>
              <a:rPr lang="es-CO" dirty="0" smtClean="0"/>
              <a:t> </a:t>
            </a:r>
            <a:r>
              <a:rPr lang="es-CO" dirty="0" err="1" smtClean="0"/>
              <a:t>hukum</a:t>
            </a:r>
            <a:r>
              <a:rPr lang="es-CO" dirty="0" smtClean="0"/>
              <a:t> </a:t>
            </a:r>
            <a:r>
              <a:rPr lang="es-CO" dirty="0" err="1" smtClean="0"/>
              <a:t>dengan</a:t>
            </a:r>
            <a:r>
              <a:rPr lang="es-CO" dirty="0" smtClean="0"/>
              <a:t> </a:t>
            </a:r>
            <a:r>
              <a:rPr lang="es-CO" dirty="0" err="1" smtClean="0"/>
              <a:t>ciri-ciri</a:t>
            </a:r>
            <a:r>
              <a:rPr lang="es-CO" dirty="0" smtClean="0"/>
              <a:t> </a:t>
            </a:r>
            <a:r>
              <a:rPr lang="es-CO" dirty="0" err="1" smtClean="0"/>
              <a:t>adanya</a:t>
            </a:r>
            <a:r>
              <a:rPr lang="es-CO" dirty="0" smtClean="0"/>
              <a:t> </a:t>
            </a:r>
            <a:r>
              <a:rPr lang="es-CO" dirty="0" err="1" smtClean="0"/>
              <a:t>berbagai</a:t>
            </a:r>
            <a:r>
              <a:rPr lang="es-CO" dirty="0" smtClean="0"/>
              <a:t> </a:t>
            </a:r>
            <a:r>
              <a:rPr lang="es-CO" dirty="0" err="1" smtClean="0"/>
              <a:t>ketentuan-ketentuan</a:t>
            </a:r>
            <a:r>
              <a:rPr lang="es-CO" dirty="0" smtClean="0"/>
              <a:t> </a:t>
            </a:r>
            <a:r>
              <a:rPr lang="es-CO" dirty="0" err="1" smtClean="0"/>
              <a:t>hukum</a:t>
            </a:r>
            <a:r>
              <a:rPr lang="es-CO" dirty="0" smtClean="0"/>
              <a:t> </a:t>
            </a:r>
            <a:r>
              <a:rPr lang="es-CO" dirty="0" err="1" smtClean="0"/>
              <a:t>dikodifikasi</a:t>
            </a:r>
            <a:r>
              <a:rPr lang="es-CO" dirty="0" smtClean="0"/>
              <a:t> (</a:t>
            </a:r>
            <a:r>
              <a:rPr lang="es-CO" dirty="0" err="1" smtClean="0"/>
              <a:t>dihimpun</a:t>
            </a:r>
            <a:r>
              <a:rPr lang="es-CO" dirty="0" smtClean="0"/>
              <a:t>) secara </a:t>
            </a:r>
            <a:r>
              <a:rPr lang="es-CO" dirty="0" err="1" smtClean="0"/>
              <a:t>sitematis</a:t>
            </a:r>
            <a:r>
              <a:rPr lang="es-CO" dirty="0" smtClean="0"/>
              <a:t> yang </a:t>
            </a:r>
            <a:r>
              <a:rPr lang="es-CO" dirty="0" err="1" smtClean="0"/>
              <a:t>ditafsirkan</a:t>
            </a:r>
            <a:r>
              <a:rPr lang="es-CO" dirty="0" smtClean="0"/>
              <a:t> </a:t>
            </a:r>
            <a:r>
              <a:rPr lang="es-CO" dirty="0" err="1" smtClean="0"/>
              <a:t>lebih</a:t>
            </a:r>
            <a:r>
              <a:rPr lang="es-CO" dirty="0" smtClean="0"/>
              <a:t> </a:t>
            </a:r>
            <a:r>
              <a:rPr lang="es-CO" dirty="0" err="1" smtClean="0"/>
              <a:t>lanjut</a:t>
            </a:r>
            <a:r>
              <a:rPr lang="es-CO" dirty="0" smtClean="0"/>
              <a:t> </a:t>
            </a:r>
            <a:r>
              <a:rPr lang="es-CO" dirty="0" err="1" smtClean="0"/>
              <a:t>oleh</a:t>
            </a:r>
            <a:r>
              <a:rPr lang="es-CO" dirty="0" smtClean="0"/>
              <a:t> </a:t>
            </a:r>
            <a:r>
              <a:rPr lang="es-CO" dirty="0" err="1" smtClean="0"/>
              <a:t>hakim</a:t>
            </a:r>
            <a:r>
              <a:rPr lang="es-CO" dirty="0" smtClean="0"/>
              <a:t> </a:t>
            </a:r>
            <a:r>
              <a:rPr lang="es-CO" dirty="0" err="1" smtClean="0"/>
              <a:t>dalam</a:t>
            </a:r>
            <a:r>
              <a:rPr lang="es-CO" dirty="0" smtClean="0"/>
              <a:t> </a:t>
            </a:r>
            <a:r>
              <a:rPr lang="es-CO" dirty="0" err="1" smtClean="0"/>
              <a:t>penerapannya</a:t>
            </a:r>
            <a:r>
              <a:rPr lang="es-CO" dirty="0" smtClean="0"/>
              <a:t>. </a:t>
            </a:r>
            <a:r>
              <a:rPr lang="es-CO" dirty="0" err="1" smtClean="0"/>
              <a:t>Hampir</a:t>
            </a:r>
            <a:r>
              <a:rPr lang="es-CO" dirty="0" smtClean="0"/>
              <a:t> 60 % negara Indonesia </a:t>
            </a:r>
            <a:r>
              <a:rPr lang="es-CO" dirty="0" err="1" smtClean="0"/>
              <a:t>menganut</a:t>
            </a:r>
            <a:r>
              <a:rPr lang="es-CO" dirty="0" smtClean="0"/>
              <a:t> </a:t>
            </a:r>
            <a:r>
              <a:rPr lang="es-CO" dirty="0" err="1" smtClean="0"/>
              <a:t>sistem</a:t>
            </a:r>
            <a:r>
              <a:rPr lang="es-CO" dirty="0" smtClean="0"/>
              <a:t>  </a:t>
            </a:r>
            <a:r>
              <a:rPr lang="es-CO" dirty="0" err="1" smtClean="0"/>
              <a:t>ini</a:t>
            </a:r>
            <a:r>
              <a:rPr lang="es-CO" dirty="0" smtClean="0"/>
              <a:t>.</a:t>
            </a:r>
          </a:p>
          <a:p>
            <a:pPr algn="just"/>
            <a:r>
              <a:rPr lang="es-CO" dirty="0" err="1" smtClean="0"/>
              <a:t>Konsep</a:t>
            </a:r>
            <a:r>
              <a:rPr lang="es-CO" dirty="0" smtClean="0"/>
              <a:t> </a:t>
            </a:r>
            <a:r>
              <a:rPr lang="es-CO" dirty="0" err="1" smtClean="0"/>
              <a:t>rechtstaat</a:t>
            </a:r>
            <a:r>
              <a:rPr lang="es-CO" dirty="0" smtClean="0"/>
              <a:t> </a:t>
            </a:r>
            <a:r>
              <a:rPr lang="es-CO" dirty="0" err="1" smtClean="0"/>
              <a:t>bertumpu</a:t>
            </a:r>
            <a:r>
              <a:rPr lang="es-CO" dirty="0" smtClean="0"/>
              <a:t> pada asas </a:t>
            </a:r>
            <a:r>
              <a:rPr lang="es-CO" dirty="0" err="1" smtClean="0"/>
              <a:t>legalitas</a:t>
            </a:r>
            <a:r>
              <a:rPr lang="es-CO" dirty="0" smtClean="0"/>
              <a:t> </a:t>
            </a:r>
            <a:r>
              <a:rPr lang="es-CO" dirty="0" err="1" smtClean="0"/>
              <a:t>dalam</a:t>
            </a:r>
            <a:r>
              <a:rPr lang="es-CO" dirty="0" smtClean="0"/>
              <a:t> </a:t>
            </a:r>
            <a:r>
              <a:rPr lang="es-CO" dirty="0" err="1" smtClean="0"/>
              <a:t>kerangka</a:t>
            </a:r>
            <a:r>
              <a:rPr lang="es-CO" dirty="0" smtClean="0"/>
              <a:t> </a:t>
            </a:r>
            <a:r>
              <a:rPr lang="es-CO" dirty="0" err="1" smtClean="0"/>
              <a:t>adanya</a:t>
            </a:r>
            <a:r>
              <a:rPr lang="es-CO" dirty="0" smtClean="0"/>
              <a:t> aturan </a:t>
            </a:r>
            <a:r>
              <a:rPr lang="es-CO" dirty="0" err="1" smtClean="0"/>
              <a:t>perundang-undangan</a:t>
            </a:r>
            <a:r>
              <a:rPr lang="es-CO" dirty="0" smtClean="0"/>
              <a:t> yang </a:t>
            </a:r>
            <a:r>
              <a:rPr lang="es-CO" dirty="0" err="1" smtClean="0"/>
              <a:t>tertulis</a:t>
            </a:r>
            <a:r>
              <a:rPr lang="es-CO" dirty="0" smtClean="0"/>
              <a:t> dan </a:t>
            </a:r>
            <a:r>
              <a:rPr lang="es-CO" dirty="0" err="1" smtClean="0"/>
              <a:t>menitik</a:t>
            </a:r>
            <a:r>
              <a:rPr lang="es-CO" dirty="0" smtClean="0"/>
              <a:t> </a:t>
            </a:r>
            <a:r>
              <a:rPr lang="es-CO" dirty="0" err="1" smtClean="0"/>
              <a:t>beratkan</a:t>
            </a:r>
            <a:r>
              <a:rPr lang="es-CO" dirty="0" smtClean="0"/>
              <a:t> </a:t>
            </a:r>
            <a:r>
              <a:rPr lang="es-CO" dirty="0" err="1" smtClean="0"/>
              <a:t>kepastian</a:t>
            </a:r>
            <a:r>
              <a:rPr lang="es-CO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media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mengatur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kebebasan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penyampaian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( non media )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(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media </a:t>
            </a:r>
            <a:r>
              <a:rPr lang="en-US" dirty="0" err="1" smtClean="0">
                <a:solidFill>
                  <a:schemeClr val="tx1"/>
                </a:solidFill>
              </a:rPr>
              <a:t>cetak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technology </a:t>
            </a:r>
            <a:r>
              <a:rPr lang="en-US" dirty="0" err="1" smtClean="0">
                <a:solidFill>
                  <a:schemeClr val="tx1"/>
                </a:solidFill>
              </a:rPr>
              <a:t>elektromagnetik</a:t>
            </a:r>
            <a:r>
              <a:rPr lang="en-US" dirty="0" smtClean="0">
                <a:solidFill>
                  <a:schemeClr val="tx1"/>
                </a:solidFill>
              </a:rPr>
              <a:t> /</a:t>
            </a:r>
            <a:r>
              <a:rPr lang="en-US" dirty="0" err="1" smtClean="0">
                <a:solidFill>
                  <a:schemeClr val="tx1"/>
                </a:solidFill>
              </a:rPr>
              <a:t>telekomunikasi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media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praktisi</a:t>
            </a:r>
            <a:r>
              <a:rPr lang="en-US" dirty="0" smtClean="0"/>
              <a:t> ( journalist, broadcaster, editor, </a:t>
            </a:r>
            <a:r>
              <a:rPr lang="en-US" dirty="0" err="1" smtClean="0"/>
              <a:t>produser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siapapun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yang </a:t>
            </a:r>
            <a:r>
              <a:rPr lang="en-US" dirty="0" err="1" smtClean="0"/>
              <a:t>mempublikasikan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/</a:t>
            </a:r>
            <a:r>
              <a:rPr lang="en-US" dirty="0" err="1" smtClean="0"/>
              <a:t>berita</a:t>
            </a:r>
            <a:r>
              <a:rPr lang="en-US" dirty="0" smtClean="0"/>
              <a:t> 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mengomunikasikan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ciptanya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err="1" smtClean="0"/>
              <a:t>Kebebasan</a:t>
            </a:r>
            <a:r>
              <a:rPr lang="en-US" sz="3200" dirty="0" smtClean="0"/>
              <a:t> </a:t>
            </a:r>
            <a:r>
              <a:rPr lang="en-US" sz="3200" dirty="0" err="1" smtClean="0"/>
              <a:t>pers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Kebebasan</a:t>
            </a:r>
            <a:r>
              <a:rPr lang="en-US" dirty="0" smtClean="0"/>
              <a:t> = power</a:t>
            </a:r>
          </a:p>
          <a:p>
            <a:pPr algn="just"/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yang </a:t>
            </a:r>
            <a:r>
              <a:rPr lang="en-US" dirty="0" err="1" smtClean="0"/>
              <a:t>absolut</a:t>
            </a:r>
            <a:endParaRPr lang="en-US" dirty="0" smtClean="0"/>
          </a:p>
          <a:p>
            <a:pPr algn="just"/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endParaRPr lang="en-US" dirty="0" smtClean="0"/>
          </a:p>
          <a:p>
            <a:pPr algn="just"/>
            <a:r>
              <a:rPr lang="en-US" dirty="0" smtClean="0"/>
              <a:t>Di USA,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i="1" dirty="0" smtClean="0"/>
              <a:t>First </a:t>
            </a:r>
            <a:r>
              <a:rPr lang="en-US" i="1" dirty="0" err="1" smtClean="0"/>
              <a:t>Amandemen</a:t>
            </a:r>
            <a:r>
              <a:rPr lang="en-US" i="1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media </a:t>
            </a:r>
            <a:r>
              <a:rPr lang="en-US" dirty="0" err="1" smtClean="0"/>
              <a:t>sendiri</a:t>
            </a:r>
            <a:r>
              <a:rPr lang="en-US" dirty="0" smtClean="0"/>
              <a:t> (self regulation)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145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Konsep Hukum di Indonesia </vt:lpstr>
      <vt:lpstr>Slide 2</vt:lpstr>
      <vt:lpstr>Hukum komunikasi dan Hukum media </vt:lpstr>
      <vt:lpstr>Hukum media </vt:lpstr>
      <vt:lpstr>Kebebasan pers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Hukum di Indonesia </dc:title>
  <dc:creator>FADJARINI</dc:creator>
  <cp:lastModifiedBy>FADJARINI</cp:lastModifiedBy>
  <cp:revision>4</cp:revision>
  <dcterms:created xsi:type="dcterms:W3CDTF">2013-10-03T12:54:28Z</dcterms:created>
  <dcterms:modified xsi:type="dcterms:W3CDTF">2014-09-29T01:47:50Z</dcterms:modified>
</cp:coreProperties>
</file>