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3092D-F488-4758-892D-29A95788457F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E2AC2-2EAB-4C3B-81E3-61452001B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3092D-F488-4758-892D-29A95788457F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E2AC2-2EAB-4C3B-81E3-61452001B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3092D-F488-4758-892D-29A95788457F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E2AC2-2EAB-4C3B-81E3-61452001B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3092D-F488-4758-892D-29A95788457F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E2AC2-2EAB-4C3B-81E3-61452001B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3092D-F488-4758-892D-29A95788457F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E2AC2-2EAB-4C3B-81E3-61452001B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3092D-F488-4758-892D-29A95788457F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E2AC2-2EAB-4C3B-81E3-61452001B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3092D-F488-4758-892D-29A95788457F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E2AC2-2EAB-4C3B-81E3-61452001B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3092D-F488-4758-892D-29A95788457F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E2AC2-2EAB-4C3B-81E3-61452001B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3092D-F488-4758-892D-29A95788457F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E2AC2-2EAB-4C3B-81E3-61452001B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3092D-F488-4758-892D-29A95788457F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E2AC2-2EAB-4C3B-81E3-61452001B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3092D-F488-4758-892D-29A95788457F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E2AC2-2EAB-4C3B-81E3-61452001B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3092D-F488-4758-892D-29A95788457F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E2AC2-2EAB-4C3B-81E3-61452001B6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emo.opensid.info/index.php/hom_sid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PERKULIAHAN KE 8</a:t>
            </a:r>
            <a:br>
              <a:rPr lang="en-US" dirty="0" smtClean="0"/>
            </a:br>
            <a:r>
              <a:rPr lang="en-US" dirty="0" smtClean="0"/>
              <a:t>HASIL KUNJUNGAN KE CRI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COMBINE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NGO yang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 TI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Pengembangan</a:t>
            </a:r>
            <a:r>
              <a:rPr lang="en-US" dirty="0" smtClean="0"/>
              <a:t> TI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engelolaan</a:t>
            </a:r>
            <a:r>
              <a:rPr lang="en-US" dirty="0" smtClean="0"/>
              <a:t> data </a:t>
            </a:r>
            <a:r>
              <a:rPr lang="en-US" dirty="0" err="1" smtClean="0"/>
              <a:t>berbasis</a:t>
            </a:r>
            <a:r>
              <a:rPr lang="en-US" dirty="0" smtClean="0"/>
              <a:t> web.</a:t>
            </a:r>
          </a:p>
          <a:p>
            <a:r>
              <a:rPr lang="en-US" dirty="0" smtClean="0"/>
              <a:t>SID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Keterbukaan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Pendataan</a:t>
            </a:r>
            <a:r>
              <a:rPr lang="en-US" dirty="0" smtClean="0"/>
              <a:t>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SID </a:t>
            </a:r>
            <a:r>
              <a:rPr lang="en-US" dirty="0" err="1" smtClean="0"/>
              <a:t>di</a:t>
            </a:r>
            <a:r>
              <a:rPr lang="en-US" dirty="0" smtClean="0"/>
              <a:t> DIY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Kota 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Bantul</a:t>
            </a:r>
            <a:r>
              <a:rPr lang="en-US" dirty="0" smtClean="0"/>
              <a:t>,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Kulon</a:t>
            </a:r>
            <a:r>
              <a:rPr lang="en-US" dirty="0" smtClean="0"/>
              <a:t> </a:t>
            </a:r>
            <a:r>
              <a:rPr lang="en-US" dirty="0" err="1" smtClean="0"/>
              <a:t>Progo</a:t>
            </a:r>
            <a:r>
              <a:rPr lang="en-US" dirty="0" smtClean="0"/>
              <a:t>,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Sleman</a:t>
            </a:r>
            <a:r>
              <a:rPr lang="en-US" dirty="0" smtClean="0"/>
              <a:t>,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Kidul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Kota Yogyakarta.</a:t>
            </a:r>
          </a:p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pemantauan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pendampingan</a:t>
            </a:r>
            <a:r>
              <a:rPr lang="en-US" dirty="0" smtClean="0"/>
              <a:t> Combine,  </a:t>
            </a:r>
            <a:r>
              <a:rPr lang="en-US" dirty="0" err="1" smtClean="0"/>
              <a:t>Kabupaten</a:t>
            </a:r>
            <a:r>
              <a:rPr lang="en-US" dirty="0" smtClean="0"/>
              <a:t> yang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SID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Kidul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SID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Kidul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data </a:t>
            </a:r>
            <a:r>
              <a:rPr lang="en-US" dirty="0" err="1" smtClean="0"/>
              <a:t>berbasis</a:t>
            </a:r>
            <a:r>
              <a:rPr lang="en-US" dirty="0" smtClean="0"/>
              <a:t> TI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</a:t>
            </a:r>
            <a:r>
              <a:rPr lang="en-US" dirty="0" smtClean="0"/>
              <a:t>-update an data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, program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Perdes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Rintangan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SID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Keamanan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Pengadaan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SID</a:t>
            </a:r>
          </a:p>
          <a:p>
            <a:pPr lvl="1"/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disiasati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kerjasama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suprastruktur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desa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Pengadaan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Jaringan</a:t>
            </a:r>
            <a:r>
              <a:rPr lang="en-US" dirty="0" smtClean="0">
                <a:sym typeface="Wingdings" pitchFamily="2" charset="2"/>
              </a:rPr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pengisian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2"/>
              </a:rPr>
              <a:t>https://demo.opensid.info/index.php/hom_sid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Username: admin</a:t>
            </a:r>
          </a:p>
          <a:p>
            <a:pPr>
              <a:buNone/>
            </a:pPr>
            <a:r>
              <a:rPr lang="en-US" dirty="0" smtClean="0"/>
              <a:t>Password</a:t>
            </a:r>
            <a:r>
              <a:rPr lang="en-US" smtClean="0"/>
              <a:t>: sid304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398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600200"/>
            <a:ext cx="3733800" cy="280035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Dokumentasi</a:t>
            </a:r>
            <a:endParaRPr lang="en-US" dirty="0"/>
          </a:p>
        </p:txBody>
      </p:sp>
      <p:pic>
        <p:nvPicPr>
          <p:cNvPr id="6" name="Picture 5" descr="IMG_398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5800" y="2743200"/>
            <a:ext cx="3962400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157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PERKULIAHAN KE 8 HASIL KUNJUNGAN KE CRI</vt:lpstr>
      <vt:lpstr>Slide 2</vt:lpstr>
      <vt:lpstr>Slide 3</vt:lpstr>
      <vt:lpstr>Slide 4</vt:lpstr>
      <vt:lpstr>Tantangan dan Rintangan  dalam SID</vt:lpstr>
      <vt:lpstr>Latihan pengisian data</vt:lpstr>
      <vt:lpstr>Dokumentasi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PERKULIAHAN KE 8 HASIL KUNJUNGAN KE CRI</dc:title>
  <dc:creator>Heri</dc:creator>
  <cp:lastModifiedBy>Heri</cp:lastModifiedBy>
  <cp:revision>3</cp:revision>
  <dcterms:created xsi:type="dcterms:W3CDTF">2018-11-26T01:33:35Z</dcterms:created>
  <dcterms:modified xsi:type="dcterms:W3CDTF">2018-11-26T10:11:32Z</dcterms:modified>
</cp:coreProperties>
</file>